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05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도움을 받는 방법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검색하는 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05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도움을 받는 방법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2019-02-13T05:04:46Z</dcterms:modified>
</cp:coreProperties>
</file>