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82" r:id="rId3"/>
    <p:sldId id="283" r:id="rId4"/>
    <p:sldId id="284" r:id="rId5"/>
    <p:sldId id="276" r:id="rId6"/>
    <p:sldId id="285" r:id="rId7"/>
    <p:sldId id="277" r:id="rId8"/>
    <p:sldId id="286" r:id="rId9"/>
    <p:sldId id="279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151" d="100"/>
          <a:sy n="151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/>
              <a:t>클립명을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8" r:id="rId4"/>
    <p:sldLayoutId id="2147483659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DCE84-A97B-46E4-8629-A9F08F2D4A39}"/>
              </a:ext>
            </a:extLst>
          </p:cNvPr>
          <p:cNvSpPr txBox="1"/>
          <p:nvPr/>
        </p:nvSpPr>
        <p:spPr>
          <a:xfrm>
            <a:off x="1573563" y="775308"/>
            <a:ext cx="429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Gotham" panose="02000604030000020004" pitchFamily="50" charset="0"/>
                <a:ea typeface="Noto Sans CJK KR Regular" panose="020B0500000000000000" pitchFamily="34" charset="-127"/>
              </a:rPr>
              <a:t>-</a:t>
            </a:r>
          </a:p>
          <a:p>
            <a:r>
              <a:rPr lang="ko-KR" altLang="en-US" sz="1400" dirty="0">
                <a:latin typeface="Gotham" panose="02000604030000020004" pitchFamily="50" charset="0"/>
                <a:ea typeface="Noto Sans CJK KR Regular" panose="020B0500000000000000" pitchFamily="34" charset="-127"/>
              </a:rPr>
              <a:t>영어</a:t>
            </a:r>
            <a:r>
              <a:rPr lang="en-US" altLang="ko-KR" sz="1400" dirty="0">
                <a:latin typeface="Gotham" panose="02000604030000020004" pitchFamily="50" charset="0"/>
                <a:ea typeface="Noto Sans CJK KR Regular" panose="020B0500000000000000" pitchFamily="34" charset="-127"/>
              </a:rPr>
              <a:t>/</a:t>
            </a:r>
            <a:r>
              <a:rPr lang="ko-KR" altLang="en-US" sz="1400" dirty="0">
                <a:latin typeface="Gotham" panose="02000604030000020004" pitchFamily="50" charset="0"/>
                <a:ea typeface="Noto Sans CJK KR Regular" panose="020B0500000000000000" pitchFamily="34" charset="-127"/>
              </a:rPr>
              <a:t>한글은 </a:t>
            </a:r>
            <a:r>
              <a:rPr lang="en-US" altLang="ko-KR" sz="1400" dirty="0" err="1">
                <a:latin typeface="Gotham" panose="02000604030000020004" pitchFamily="50" charset="0"/>
                <a:ea typeface="Noto Sans CJK KR Regular" panose="020B0500000000000000" pitchFamily="34" charset="-127"/>
              </a:rPr>
              <a:t>NotoSansCJKkr</a:t>
            </a:r>
            <a:r>
              <a:rPr lang="en-US" altLang="ko-KR" sz="1400" dirty="0">
                <a:latin typeface="Gotham" panose="02000604030000020004" pitchFamily="50" charset="0"/>
                <a:ea typeface="Noto Sans CJK KR Regular" panose="020B0500000000000000" pitchFamily="34" charset="-127"/>
              </a:rPr>
              <a:t>-hinted </a:t>
            </a:r>
            <a:r>
              <a:rPr lang="ko-KR" altLang="en-US" sz="1400" dirty="0">
                <a:latin typeface="Gotham" panose="02000604030000020004" pitchFamily="50" charset="0"/>
                <a:ea typeface="Noto Sans CJK KR Regular" panose="020B0500000000000000" pitchFamily="34" charset="-127"/>
              </a:rPr>
              <a:t>폰트를 사용해주세요</a:t>
            </a:r>
            <a:endParaRPr lang="en-US" altLang="ko-KR" sz="1400" dirty="0">
              <a:latin typeface="Gotham" panose="02000604030000020004" pitchFamily="50" charset="0"/>
              <a:ea typeface="Noto Sans CJK KR Regula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B2A2-CA12-4D4B-A508-E93DF9649418}"/>
              </a:ext>
            </a:extLst>
          </p:cNvPr>
          <p:cNvSpPr txBox="1"/>
          <p:nvPr/>
        </p:nvSpPr>
        <p:spPr>
          <a:xfrm>
            <a:off x="1573563" y="1606274"/>
            <a:ext cx="77219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-</a:t>
            </a:r>
          </a:p>
          <a:p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예시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.</a:t>
            </a:r>
          </a:p>
          <a:p>
            <a:pPr marL="800100" lvl="1" indent="-342900">
              <a:buAutoNum type="arabicParenBoth"/>
            </a:pP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강의명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올인원 패키지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디자인툴</a:t>
            </a:r>
            <a:endParaRPr lang="en-US" altLang="ko-KR" sz="1400">
              <a:latin typeface="Gotham" panose="02000604030000020004" pitchFamily="50" charset="0"/>
              <a:ea typeface="Noto Sans CJK KR Regular" panose="020B0500000000000000" pitchFamily="34" charset="-127"/>
            </a:endParaRPr>
          </a:p>
          <a:p>
            <a:pPr marL="800100" lvl="1" indent="-342900">
              <a:buAutoNum type="arabicParenBoth"/>
            </a:pP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과목명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포토샵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/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일러스트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/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프리미어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/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등등등</a:t>
            </a:r>
            <a:endParaRPr lang="en-US" altLang="ko-KR" sz="1400">
              <a:latin typeface="Gotham" panose="02000604030000020004" pitchFamily="50" charset="0"/>
              <a:ea typeface="Noto Sans CJK KR Regular" panose="020B0500000000000000" pitchFamily="34" charset="-127"/>
            </a:endParaRPr>
          </a:p>
          <a:p>
            <a:pPr marL="800100" lvl="1" indent="-342900">
              <a:buAutoNum type="arabicParenBoth"/>
            </a:pP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챕터명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포토샵 기본개념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/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포토샵 시작하기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/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이미지 추출하기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1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등등등</a:t>
            </a:r>
            <a:endParaRPr lang="en-US" altLang="ko-KR" sz="1400">
              <a:latin typeface="Gotham" panose="02000604030000020004" pitchFamily="50" charset="0"/>
              <a:ea typeface="Noto Sans CJK KR Regular" panose="020B0500000000000000" pitchFamily="34" charset="-127"/>
            </a:endParaRPr>
          </a:p>
          <a:p>
            <a:pPr marL="800100" lvl="1" indent="-342900">
              <a:buAutoNum type="arabicParenBoth"/>
            </a:pP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클립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(=10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분기준영상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명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포토샵 기본개념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/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작업 영역 설정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/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인터페이스 이해하기 등등등</a:t>
            </a:r>
            <a:endParaRPr lang="en-US" altLang="ko-KR" sz="1400">
              <a:latin typeface="Gotham" panose="02000604030000020004" pitchFamily="50" charset="0"/>
              <a:ea typeface="Noto Sans CJK KR Regular" panose="020B0500000000000000" pitchFamily="34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E3458E6-7CE5-4BE7-8A5F-332FE169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및 텍스트 가이드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8DAA28-E46F-417D-A321-E4666BA09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861A8425-92AA-47EA-B0CF-383D47844D3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활용 가이드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75DFB9-5D57-4D5B-9FAD-2951A7C5F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98" b="14410"/>
          <a:stretch/>
        </p:blipFill>
        <p:spPr>
          <a:xfrm>
            <a:off x="3556653" y="3083602"/>
            <a:ext cx="5078693" cy="3261410"/>
          </a:xfrm>
          <a:prstGeom prst="rect">
            <a:avLst/>
          </a:prstGeom>
        </p:spPr>
      </p:pic>
      <p:pic>
        <p:nvPicPr>
          <p:cNvPr id="10" name="Picture 2" descr="https://process.fs.teachablecdn.com/ADNupMnWyR7kCWRvm76Laz/resize=width:705/https:/www.filepicker.io/api/file/jTzi17o8Rv2WzHkdnigu">
            <a:extLst>
              <a:ext uri="{FF2B5EF4-FFF2-40B4-BE49-F238E27FC236}">
                <a16:creationId xmlns:a16="http://schemas.microsoft.com/office/drawing/2014/main" id="{606B0483-57F0-463F-9144-657BA351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63" y="3163427"/>
            <a:ext cx="1785587" cy="10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0FB919-97A7-42A7-B8DE-2CE9D0CC960D}"/>
              </a:ext>
            </a:extLst>
          </p:cNvPr>
          <p:cNvSpPr/>
          <p:nvPr/>
        </p:nvSpPr>
        <p:spPr>
          <a:xfrm>
            <a:off x="4749483" y="4524255"/>
            <a:ext cx="705168" cy="168106"/>
          </a:xfrm>
          <a:prstGeom prst="rect">
            <a:avLst/>
          </a:prstGeom>
          <a:noFill/>
          <a:ln w="9525">
            <a:solidFill>
              <a:srgbClr val="EE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2CD944-1FCB-4F14-82CB-10012C5E7913}"/>
              </a:ext>
            </a:extLst>
          </p:cNvPr>
          <p:cNvSpPr/>
          <p:nvPr/>
        </p:nvSpPr>
        <p:spPr>
          <a:xfrm>
            <a:off x="5514657" y="4524255"/>
            <a:ext cx="882967" cy="16810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EB788A-9D22-46F9-B0F4-EF993BFFE726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984500" y="2682586"/>
            <a:ext cx="2117567" cy="1841669"/>
          </a:xfrm>
          <a:prstGeom prst="straightConnector1">
            <a:avLst/>
          </a:prstGeom>
          <a:ln>
            <a:solidFill>
              <a:srgbClr val="EE23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6E94C2-0A57-493A-A560-FC7B83A48011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52913" y="2905125"/>
            <a:ext cx="1703228" cy="16191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94A8544-FFCA-4DA9-918E-07A5C54B60D6}"/>
              </a:ext>
            </a:extLst>
          </p:cNvPr>
          <p:cNvCxnSpPr/>
          <p:nvPr/>
        </p:nvCxnSpPr>
        <p:spPr>
          <a:xfrm>
            <a:off x="2463800" y="2711161"/>
            <a:ext cx="514350" cy="0"/>
          </a:xfrm>
          <a:prstGeom prst="line">
            <a:avLst/>
          </a:prstGeom>
          <a:ln w="12700">
            <a:solidFill>
              <a:srgbClr val="EE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81890E-73F0-40AE-8E51-059D72BB9D25}"/>
              </a:ext>
            </a:extLst>
          </p:cNvPr>
          <p:cNvCxnSpPr>
            <a:cxnSpLocks/>
          </p:cNvCxnSpPr>
          <p:nvPr/>
        </p:nvCxnSpPr>
        <p:spPr>
          <a:xfrm>
            <a:off x="2463800" y="2927061"/>
            <a:ext cx="17748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216F64-3DD1-484C-B313-627823724CB8}"/>
              </a:ext>
            </a:extLst>
          </p:cNvPr>
          <p:cNvSpPr txBox="1"/>
          <p:nvPr/>
        </p:nvSpPr>
        <p:spPr>
          <a:xfrm>
            <a:off x="9166578" y="-45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918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B28657E-55F1-4DCA-8D73-FD07A894FE79}"/>
              </a:ext>
            </a:extLst>
          </p:cNvPr>
          <p:cNvSpPr/>
          <p:nvPr/>
        </p:nvSpPr>
        <p:spPr>
          <a:xfrm>
            <a:off x="4372640" y="1896986"/>
            <a:ext cx="3119120" cy="364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7D386A-759F-4796-A2E1-CFB8A43CA820}"/>
              </a:ext>
            </a:extLst>
          </p:cNvPr>
          <p:cNvGrpSpPr/>
          <p:nvPr/>
        </p:nvGrpSpPr>
        <p:grpSpPr>
          <a:xfrm>
            <a:off x="5474993" y="1424859"/>
            <a:ext cx="914415" cy="914415"/>
            <a:chOff x="5551193" y="1385102"/>
            <a:chExt cx="914415" cy="91441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7B80BD-2769-4A6C-890B-EC43B0C60464}"/>
                </a:ext>
              </a:extLst>
            </p:cNvPr>
            <p:cNvSpPr/>
            <p:nvPr/>
          </p:nvSpPr>
          <p:spPr>
            <a:xfrm>
              <a:off x="5665554" y="1504434"/>
              <a:ext cx="685692" cy="685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89EA5DC-200B-4774-9847-4976A9429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193" y="1385102"/>
              <a:ext cx="914415" cy="91441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55CD34-24D3-49E1-9696-389F008452BF}"/>
              </a:ext>
            </a:extLst>
          </p:cNvPr>
          <p:cNvSpPr/>
          <p:nvPr/>
        </p:nvSpPr>
        <p:spPr>
          <a:xfrm>
            <a:off x="8036566" y="1877095"/>
            <a:ext cx="3119120" cy="364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5CF156-D569-46F9-B571-B2AC68D0EB62}"/>
              </a:ext>
            </a:extLst>
          </p:cNvPr>
          <p:cNvGrpSpPr/>
          <p:nvPr/>
        </p:nvGrpSpPr>
        <p:grpSpPr>
          <a:xfrm>
            <a:off x="9138919" y="1424859"/>
            <a:ext cx="914415" cy="914415"/>
            <a:chOff x="9138919" y="1385102"/>
            <a:chExt cx="914415" cy="91441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D05D871-B7E0-424D-9B80-054725F2BA3C}"/>
                </a:ext>
              </a:extLst>
            </p:cNvPr>
            <p:cNvSpPr/>
            <p:nvPr/>
          </p:nvSpPr>
          <p:spPr>
            <a:xfrm>
              <a:off x="9253280" y="1504434"/>
              <a:ext cx="685692" cy="685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091281-EDDD-4B6E-B5B3-4EEBD3A86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8919" y="1385102"/>
              <a:ext cx="914415" cy="914415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149A18-4780-40D0-B1FF-E56C07590591}"/>
              </a:ext>
            </a:extLst>
          </p:cNvPr>
          <p:cNvSpPr/>
          <p:nvPr/>
        </p:nvSpPr>
        <p:spPr>
          <a:xfrm>
            <a:off x="708714" y="1887037"/>
            <a:ext cx="3119120" cy="3647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9B091A-24FA-42BD-800C-5CA7B917F3A2}"/>
              </a:ext>
            </a:extLst>
          </p:cNvPr>
          <p:cNvGrpSpPr/>
          <p:nvPr/>
        </p:nvGrpSpPr>
        <p:grpSpPr>
          <a:xfrm>
            <a:off x="1811067" y="1424859"/>
            <a:ext cx="914415" cy="914415"/>
            <a:chOff x="1811067" y="1385102"/>
            <a:chExt cx="914415" cy="91441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94B2248-1F38-4B03-9973-7B4873C0D85E}"/>
                </a:ext>
              </a:extLst>
            </p:cNvPr>
            <p:cNvSpPr/>
            <p:nvPr/>
          </p:nvSpPr>
          <p:spPr>
            <a:xfrm>
              <a:off x="1925428" y="1504434"/>
              <a:ext cx="685692" cy="685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개체이(가) 표시된 사진&#10;&#10;자동 생성된 설명">
              <a:extLst>
                <a:ext uri="{FF2B5EF4-FFF2-40B4-BE49-F238E27FC236}">
                  <a16:creationId xmlns:a16="http://schemas.microsoft.com/office/drawing/2014/main" id="{18BDE11D-9C70-4FC0-B366-5E73C28F1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067" y="1385102"/>
              <a:ext cx="914415" cy="914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59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2FC9F0-4BAF-447D-A562-CFC6CF10DAAA}"/>
              </a:ext>
            </a:extLst>
          </p:cNvPr>
          <p:cNvSpPr/>
          <p:nvPr/>
        </p:nvSpPr>
        <p:spPr>
          <a:xfrm>
            <a:off x="2549390" y="4294593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9FBFBE-62DB-4066-97FC-2F27E67C1224}"/>
              </a:ext>
            </a:extLst>
          </p:cNvPr>
          <p:cNvGrpSpPr/>
          <p:nvPr/>
        </p:nvGrpSpPr>
        <p:grpSpPr>
          <a:xfrm>
            <a:off x="2092186" y="4215073"/>
            <a:ext cx="914415" cy="914415"/>
            <a:chOff x="2368825" y="3968187"/>
            <a:chExt cx="914415" cy="914415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7D4920E-C443-4C25-8A64-A88D1C9F1251}"/>
                </a:ext>
              </a:extLst>
            </p:cNvPr>
            <p:cNvSpPr/>
            <p:nvPr/>
          </p:nvSpPr>
          <p:spPr>
            <a:xfrm>
              <a:off x="2469390" y="4068752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B923244-6DCF-4D92-B38C-A70E061A4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5" y="3968187"/>
              <a:ext cx="914415" cy="914415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CDCF5E-E543-47A7-AADA-64A393E1AEEC}"/>
              </a:ext>
            </a:extLst>
          </p:cNvPr>
          <p:cNvSpPr/>
          <p:nvPr/>
        </p:nvSpPr>
        <p:spPr>
          <a:xfrm>
            <a:off x="2549390" y="5332611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7F997F-FA18-40FA-9358-D07E44E72405}"/>
              </a:ext>
            </a:extLst>
          </p:cNvPr>
          <p:cNvGrpSpPr/>
          <p:nvPr/>
        </p:nvGrpSpPr>
        <p:grpSpPr>
          <a:xfrm>
            <a:off x="2092186" y="5253091"/>
            <a:ext cx="914415" cy="914415"/>
            <a:chOff x="2368825" y="5354691"/>
            <a:chExt cx="914415" cy="91441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696C3F0-7F90-4484-9A3A-D815D15C86DE}"/>
                </a:ext>
              </a:extLst>
            </p:cNvPr>
            <p:cNvSpPr/>
            <p:nvPr/>
          </p:nvSpPr>
          <p:spPr>
            <a:xfrm>
              <a:off x="2469390" y="5455256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18F75BA-8626-488B-AD49-3746EC7FE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5" y="5354691"/>
              <a:ext cx="914415" cy="914415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3E4B5F-89A0-4DC0-AA15-4DD06AA80ADE}"/>
              </a:ext>
            </a:extLst>
          </p:cNvPr>
          <p:cNvSpPr/>
          <p:nvPr/>
        </p:nvSpPr>
        <p:spPr>
          <a:xfrm>
            <a:off x="2549390" y="1189765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DAB4A9-226B-4BB0-898C-5F0938B2F91B}"/>
              </a:ext>
            </a:extLst>
          </p:cNvPr>
          <p:cNvGrpSpPr/>
          <p:nvPr/>
        </p:nvGrpSpPr>
        <p:grpSpPr>
          <a:xfrm>
            <a:off x="2092183" y="1101019"/>
            <a:ext cx="914415" cy="914415"/>
            <a:chOff x="2368822" y="1202619"/>
            <a:chExt cx="914415" cy="91441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8425C85-1C73-404A-842C-F27CC2832915}"/>
                </a:ext>
              </a:extLst>
            </p:cNvPr>
            <p:cNvSpPr/>
            <p:nvPr/>
          </p:nvSpPr>
          <p:spPr>
            <a:xfrm>
              <a:off x="2469388" y="1303184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개체이(가) 표시된 사진&#10;&#10;자동 생성된 설명">
              <a:extLst>
                <a:ext uri="{FF2B5EF4-FFF2-40B4-BE49-F238E27FC236}">
                  <a16:creationId xmlns:a16="http://schemas.microsoft.com/office/drawing/2014/main" id="{0DA7C45E-5CA3-45B7-8D09-72692AD6B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2" y="1202619"/>
              <a:ext cx="914415" cy="914415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5428FC-2EF6-479F-A3A4-62FE3EACF8FE}"/>
              </a:ext>
            </a:extLst>
          </p:cNvPr>
          <p:cNvSpPr/>
          <p:nvPr/>
        </p:nvSpPr>
        <p:spPr>
          <a:xfrm>
            <a:off x="2549390" y="2218557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B85F842-5AA9-4A15-B690-194D1C2756C5}"/>
              </a:ext>
            </a:extLst>
          </p:cNvPr>
          <p:cNvGrpSpPr/>
          <p:nvPr/>
        </p:nvGrpSpPr>
        <p:grpSpPr>
          <a:xfrm>
            <a:off x="2092184" y="2139037"/>
            <a:ext cx="914415" cy="914415"/>
            <a:chOff x="2368823" y="2124475"/>
            <a:chExt cx="914415" cy="91441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6E6199D-CF5F-47B6-84ED-6D37B53A46DD}"/>
                </a:ext>
              </a:extLst>
            </p:cNvPr>
            <p:cNvSpPr/>
            <p:nvPr/>
          </p:nvSpPr>
          <p:spPr>
            <a:xfrm>
              <a:off x="2469388" y="2225040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개체이(가) 표시된 사진&#10;&#10;자동 생성된 설명">
              <a:extLst>
                <a:ext uri="{FF2B5EF4-FFF2-40B4-BE49-F238E27FC236}">
                  <a16:creationId xmlns:a16="http://schemas.microsoft.com/office/drawing/2014/main" id="{74038C4D-BD94-4636-8152-D3D4BAC1D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3" y="2124475"/>
              <a:ext cx="914415" cy="914415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B86F59-A578-4B0C-B450-8C97392A1FEE}"/>
              </a:ext>
            </a:extLst>
          </p:cNvPr>
          <p:cNvSpPr/>
          <p:nvPr/>
        </p:nvSpPr>
        <p:spPr>
          <a:xfrm>
            <a:off x="2549390" y="3256575"/>
            <a:ext cx="7550423" cy="755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D3226B-1DB1-40FB-B03A-28C2CF100A79}"/>
              </a:ext>
            </a:extLst>
          </p:cNvPr>
          <p:cNvGrpSpPr/>
          <p:nvPr/>
        </p:nvGrpSpPr>
        <p:grpSpPr>
          <a:xfrm>
            <a:off x="2092185" y="3177055"/>
            <a:ext cx="914415" cy="914415"/>
            <a:chOff x="2368824" y="3046331"/>
            <a:chExt cx="914415" cy="91441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33A35B-AF96-421E-BDDD-85D70D591F07}"/>
                </a:ext>
              </a:extLst>
            </p:cNvPr>
            <p:cNvSpPr/>
            <p:nvPr/>
          </p:nvSpPr>
          <p:spPr>
            <a:xfrm>
              <a:off x="2469389" y="3146896"/>
              <a:ext cx="713284" cy="713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 descr="개체이(가) 표시된 사진&#10;&#10;자동 생성된 설명">
              <a:extLst>
                <a:ext uri="{FF2B5EF4-FFF2-40B4-BE49-F238E27FC236}">
                  <a16:creationId xmlns:a16="http://schemas.microsoft.com/office/drawing/2014/main" id="{D6758F6C-7760-481C-9623-EFAB32759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824" y="3046331"/>
              <a:ext cx="914415" cy="914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06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0F52D1C-8583-48F8-86BB-AA52B395E525}"/>
              </a:ext>
            </a:extLst>
          </p:cNvPr>
          <p:cNvSpPr>
            <a:spLocks/>
          </p:cNvSpPr>
          <p:nvPr/>
        </p:nvSpPr>
        <p:spPr bwMode="gray">
          <a:xfrm>
            <a:off x="1823753" y="1483783"/>
            <a:ext cx="1134875" cy="1100285"/>
          </a:xfrm>
          <a:custGeom>
            <a:avLst/>
            <a:gdLst/>
            <a:ahLst/>
            <a:cxnLst>
              <a:cxn ang="0">
                <a:pos x="890" y="795"/>
              </a:cxn>
              <a:cxn ang="0">
                <a:pos x="445" y="0"/>
              </a:cxn>
              <a:cxn ang="0">
                <a:pos x="0" y="795"/>
              </a:cxn>
              <a:cxn ang="0">
                <a:pos x="890" y="795"/>
              </a:cxn>
            </a:cxnLst>
            <a:rect l="0" t="0" r="r" b="b"/>
            <a:pathLst>
              <a:path w="891" h="796">
                <a:moveTo>
                  <a:pt x="890" y="795"/>
                </a:moveTo>
                <a:lnTo>
                  <a:pt x="445" y="0"/>
                </a:lnTo>
                <a:lnTo>
                  <a:pt x="0" y="795"/>
                </a:lnTo>
                <a:lnTo>
                  <a:pt x="890" y="795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D185968-A54F-4670-A332-72E391CC51D7}"/>
              </a:ext>
            </a:extLst>
          </p:cNvPr>
          <p:cNvSpPr>
            <a:spLocks/>
          </p:cNvSpPr>
          <p:nvPr/>
        </p:nvSpPr>
        <p:spPr bwMode="gray">
          <a:xfrm>
            <a:off x="1255650" y="2940508"/>
            <a:ext cx="2269752" cy="1101615"/>
          </a:xfrm>
          <a:custGeom>
            <a:avLst/>
            <a:gdLst/>
            <a:ahLst/>
            <a:cxnLst>
              <a:cxn ang="0">
                <a:pos x="1783" y="795"/>
              </a:cxn>
              <a:cxn ang="0">
                <a:pos x="1337" y="0"/>
              </a:cxn>
              <a:cxn ang="0">
                <a:pos x="447" y="0"/>
              </a:cxn>
              <a:cxn ang="0">
                <a:pos x="0" y="795"/>
              </a:cxn>
              <a:cxn ang="0">
                <a:pos x="1783" y="795"/>
              </a:cxn>
            </a:cxnLst>
            <a:rect l="0" t="0" r="r" b="b"/>
            <a:pathLst>
              <a:path w="1784" h="796">
                <a:moveTo>
                  <a:pt x="1783" y="795"/>
                </a:moveTo>
                <a:lnTo>
                  <a:pt x="1337" y="0"/>
                </a:lnTo>
                <a:lnTo>
                  <a:pt x="447" y="0"/>
                </a:lnTo>
                <a:lnTo>
                  <a:pt x="0" y="795"/>
                </a:lnTo>
                <a:lnTo>
                  <a:pt x="1783" y="795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653985A6-6FD6-4748-85C1-3F39DA1FBBBE}"/>
              </a:ext>
            </a:extLst>
          </p:cNvPr>
          <p:cNvSpPr>
            <a:spLocks/>
          </p:cNvSpPr>
          <p:nvPr/>
        </p:nvSpPr>
        <p:spPr bwMode="gray">
          <a:xfrm>
            <a:off x="688877" y="4398562"/>
            <a:ext cx="3404628" cy="1102945"/>
          </a:xfrm>
          <a:custGeom>
            <a:avLst/>
            <a:gdLst/>
            <a:ahLst/>
            <a:cxnLst>
              <a:cxn ang="0">
                <a:pos x="2229" y="0"/>
              </a:cxn>
              <a:cxn ang="0">
                <a:pos x="446" y="0"/>
              </a:cxn>
              <a:cxn ang="0">
                <a:pos x="0" y="797"/>
              </a:cxn>
              <a:cxn ang="0">
                <a:pos x="2675" y="797"/>
              </a:cxn>
              <a:cxn ang="0">
                <a:pos x="2229" y="0"/>
              </a:cxn>
            </a:cxnLst>
            <a:rect l="0" t="0" r="r" b="b"/>
            <a:pathLst>
              <a:path w="2676" h="798">
                <a:moveTo>
                  <a:pt x="2229" y="0"/>
                </a:moveTo>
                <a:lnTo>
                  <a:pt x="446" y="0"/>
                </a:lnTo>
                <a:lnTo>
                  <a:pt x="0" y="797"/>
                </a:lnTo>
                <a:lnTo>
                  <a:pt x="2675" y="797"/>
                </a:lnTo>
                <a:lnTo>
                  <a:pt x="2229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">
            <a:extLst>
              <a:ext uri="{FF2B5EF4-FFF2-40B4-BE49-F238E27FC236}">
                <a16:creationId xmlns:a16="http://schemas.microsoft.com/office/drawing/2014/main" id="{1598D02F-CF7D-45CD-8331-950C26754AB0}"/>
              </a:ext>
            </a:extLst>
          </p:cNvPr>
          <p:cNvSpPr>
            <a:spLocks/>
          </p:cNvSpPr>
          <p:nvPr/>
        </p:nvSpPr>
        <p:spPr bwMode="gray">
          <a:xfrm>
            <a:off x="5699736" y="1483783"/>
            <a:ext cx="1142508" cy="1216445"/>
          </a:xfrm>
          <a:custGeom>
            <a:avLst/>
            <a:gdLst/>
            <a:ahLst/>
            <a:cxnLst>
              <a:cxn ang="0">
                <a:pos x="0" y="838"/>
              </a:cxn>
              <a:cxn ang="0">
                <a:pos x="938" y="838"/>
              </a:cxn>
              <a:cxn ang="0">
                <a:pos x="469" y="0"/>
              </a:cxn>
              <a:cxn ang="0">
                <a:pos x="0" y="838"/>
              </a:cxn>
            </a:cxnLst>
            <a:rect l="0" t="0" r="r" b="b"/>
            <a:pathLst>
              <a:path w="939" h="839">
                <a:moveTo>
                  <a:pt x="0" y="838"/>
                </a:moveTo>
                <a:lnTo>
                  <a:pt x="938" y="838"/>
                </a:lnTo>
                <a:lnTo>
                  <a:pt x="469" y="0"/>
                </a:lnTo>
                <a:lnTo>
                  <a:pt x="0" y="838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5AA2FABD-C118-4AB7-9CD5-CD8B17EA6820}"/>
              </a:ext>
            </a:extLst>
          </p:cNvPr>
          <p:cNvSpPr>
            <a:spLocks/>
          </p:cNvSpPr>
          <p:nvPr/>
        </p:nvSpPr>
        <p:spPr bwMode="gray">
          <a:xfrm>
            <a:off x="5339127" y="2883940"/>
            <a:ext cx="1863726" cy="772833"/>
          </a:xfrm>
          <a:custGeom>
            <a:avLst/>
            <a:gdLst/>
            <a:ahLst/>
            <a:cxnLst>
              <a:cxn ang="0">
                <a:pos x="0" y="532"/>
              </a:cxn>
              <a:cxn ang="0">
                <a:pos x="1535" y="532"/>
              </a:cxn>
              <a:cxn ang="0">
                <a:pos x="1237" y="0"/>
              </a:cxn>
              <a:cxn ang="0">
                <a:pos x="299" y="0"/>
              </a:cxn>
              <a:cxn ang="0">
                <a:pos x="0" y="532"/>
              </a:cxn>
            </a:cxnLst>
            <a:rect l="0" t="0" r="r" b="b"/>
            <a:pathLst>
              <a:path w="1536" h="533">
                <a:moveTo>
                  <a:pt x="0" y="532"/>
                </a:moveTo>
                <a:lnTo>
                  <a:pt x="1535" y="532"/>
                </a:lnTo>
                <a:lnTo>
                  <a:pt x="1237" y="0"/>
                </a:lnTo>
                <a:lnTo>
                  <a:pt x="299" y="0"/>
                </a:lnTo>
                <a:lnTo>
                  <a:pt x="0" y="53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9450DBB7-FA4A-4817-8900-A949E6786BAE}"/>
              </a:ext>
            </a:extLst>
          </p:cNvPr>
          <p:cNvSpPr>
            <a:spLocks/>
          </p:cNvSpPr>
          <p:nvPr/>
        </p:nvSpPr>
        <p:spPr bwMode="gray">
          <a:xfrm>
            <a:off x="4975031" y="3840485"/>
            <a:ext cx="2591918" cy="775623"/>
          </a:xfrm>
          <a:custGeom>
            <a:avLst/>
            <a:gdLst/>
            <a:ahLst/>
            <a:cxnLst>
              <a:cxn ang="0">
                <a:pos x="299" y="0"/>
              </a:cxn>
              <a:cxn ang="0">
                <a:pos x="0" y="534"/>
              </a:cxn>
              <a:cxn ang="0">
                <a:pos x="2133" y="534"/>
              </a:cxn>
              <a:cxn ang="0">
                <a:pos x="1834" y="0"/>
              </a:cxn>
              <a:cxn ang="0">
                <a:pos x="299" y="0"/>
              </a:cxn>
            </a:cxnLst>
            <a:rect l="0" t="0" r="r" b="b"/>
            <a:pathLst>
              <a:path w="2134" h="535">
                <a:moveTo>
                  <a:pt x="299" y="0"/>
                </a:moveTo>
                <a:lnTo>
                  <a:pt x="0" y="534"/>
                </a:lnTo>
                <a:lnTo>
                  <a:pt x="2133" y="534"/>
                </a:lnTo>
                <a:lnTo>
                  <a:pt x="1834" y="0"/>
                </a:lnTo>
                <a:lnTo>
                  <a:pt x="299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1E89610D-6F56-4541-98D0-7C888A892779}"/>
              </a:ext>
            </a:extLst>
          </p:cNvPr>
          <p:cNvSpPr>
            <a:spLocks/>
          </p:cNvSpPr>
          <p:nvPr/>
        </p:nvSpPr>
        <p:spPr bwMode="gray">
          <a:xfrm>
            <a:off x="4646508" y="4799820"/>
            <a:ext cx="3248965" cy="701687"/>
          </a:xfrm>
          <a:custGeom>
            <a:avLst/>
            <a:gdLst/>
            <a:ahLst/>
            <a:cxnLst>
              <a:cxn ang="0">
                <a:pos x="271" y="0"/>
              </a:cxn>
              <a:cxn ang="0">
                <a:pos x="0" y="483"/>
              </a:cxn>
              <a:cxn ang="0">
                <a:pos x="2675" y="483"/>
              </a:cxn>
              <a:cxn ang="0">
                <a:pos x="2404" y="0"/>
              </a:cxn>
              <a:cxn ang="0">
                <a:pos x="271" y="0"/>
              </a:cxn>
            </a:cxnLst>
            <a:rect l="0" t="0" r="r" b="b"/>
            <a:pathLst>
              <a:path w="2676" h="484">
                <a:moveTo>
                  <a:pt x="271" y="0"/>
                </a:moveTo>
                <a:lnTo>
                  <a:pt x="0" y="483"/>
                </a:lnTo>
                <a:lnTo>
                  <a:pt x="2675" y="483"/>
                </a:lnTo>
                <a:lnTo>
                  <a:pt x="2404" y="0"/>
                </a:lnTo>
                <a:lnTo>
                  <a:pt x="271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29852688-10B1-4D32-A3E7-F38F615DB644}"/>
              </a:ext>
            </a:extLst>
          </p:cNvPr>
          <p:cNvSpPr>
            <a:spLocks/>
          </p:cNvSpPr>
          <p:nvPr/>
        </p:nvSpPr>
        <p:spPr bwMode="gray">
          <a:xfrm>
            <a:off x="8448476" y="4880073"/>
            <a:ext cx="2871377" cy="621434"/>
          </a:xfrm>
          <a:custGeom>
            <a:avLst/>
            <a:gdLst/>
            <a:ahLst/>
            <a:cxnLst>
              <a:cxn ang="0">
                <a:pos x="131" y="0"/>
              </a:cxn>
              <a:cxn ang="0">
                <a:pos x="0" y="234"/>
              </a:cxn>
              <a:cxn ang="0">
                <a:pos x="1627" y="234"/>
              </a:cxn>
              <a:cxn ang="0">
                <a:pos x="1497" y="0"/>
              </a:cxn>
              <a:cxn ang="0">
                <a:pos x="131" y="0"/>
              </a:cxn>
            </a:cxnLst>
            <a:rect l="0" t="0" r="r" b="b"/>
            <a:pathLst>
              <a:path w="1628" h="235">
                <a:moveTo>
                  <a:pt x="131" y="0"/>
                </a:moveTo>
                <a:lnTo>
                  <a:pt x="0" y="234"/>
                </a:lnTo>
                <a:lnTo>
                  <a:pt x="1627" y="234"/>
                </a:lnTo>
                <a:lnTo>
                  <a:pt x="1497" y="0"/>
                </a:lnTo>
                <a:lnTo>
                  <a:pt x="131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312DF547-1611-4995-8AB2-08CA140E12A0}"/>
              </a:ext>
            </a:extLst>
          </p:cNvPr>
          <p:cNvSpPr>
            <a:spLocks/>
          </p:cNvSpPr>
          <p:nvPr/>
        </p:nvSpPr>
        <p:spPr bwMode="gray">
          <a:xfrm>
            <a:off x="8678759" y="4220125"/>
            <a:ext cx="2410810" cy="62143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0" y="234"/>
              </a:cxn>
              <a:cxn ang="0">
                <a:pos x="1366" y="234"/>
              </a:cxn>
              <a:cxn ang="0">
                <a:pos x="1235" y="0"/>
              </a:cxn>
              <a:cxn ang="0">
                <a:pos x="130" y="0"/>
              </a:cxn>
            </a:cxnLst>
            <a:rect l="0" t="0" r="r" b="b"/>
            <a:pathLst>
              <a:path w="1367" h="235">
                <a:moveTo>
                  <a:pt x="130" y="0"/>
                </a:moveTo>
                <a:lnTo>
                  <a:pt x="0" y="234"/>
                </a:lnTo>
                <a:lnTo>
                  <a:pt x="1366" y="234"/>
                </a:lnTo>
                <a:lnTo>
                  <a:pt x="1235" y="0"/>
                </a:lnTo>
                <a:lnTo>
                  <a:pt x="13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EBD122C9-DEE3-4771-A43D-2FAFEE5685DB}"/>
              </a:ext>
            </a:extLst>
          </p:cNvPr>
          <p:cNvSpPr>
            <a:spLocks/>
          </p:cNvSpPr>
          <p:nvPr/>
        </p:nvSpPr>
        <p:spPr bwMode="gray">
          <a:xfrm>
            <a:off x="9371811" y="1488832"/>
            <a:ext cx="1024704" cy="1377293"/>
          </a:xfrm>
          <a:custGeom>
            <a:avLst/>
            <a:gdLst/>
            <a:ahLst/>
            <a:cxnLst>
              <a:cxn ang="0">
                <a:pos x="0" y="519"/>
              </a:cxn>
              <a:cxn ang="0">
                <a:pos x="581" y="519"/>
              </a:cxn>
              <a:cxn ang="0">
                <a:pos x="291" y="0"/>
              </a:cxn>
              <a:cxn ang="0">
                <a:pos x="0" y="519"/>
              </a:cxn>
            </a:cxnLst>
            <a:rect l="0" t="0" r="r" b="b"/>
            <a:pathLst>
              <a:path w="582" h="520">
                <a:moveTo>
                  <a:pt x="0" y="519"/>
                </a:moveTo>
                <a:lnTo>
                  <a:pt x="581" y="519"/>
                </a:lnTo>
                <a:lnTo>
                  <a:pt x="291" y="0"/>
                </a:lnTo>
                <a:lnTo>
                  <a:pt x="0" y="51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D73DF06C-28D3-41E8-AC57-0B39CCF7AD0B}"/>
              </a:ext>
            </a:extLst>
          </p:cNvPr>
          <p:cNvSpPr>
            <a:spLocks/>
          </p:cNvSpPr>
          <p:nvPr/>
        </p:nvSpPr>
        <p:spPr bwMode="gray">
          <a:xfrm>
            <a:off x="9142630" y="2904638"/>
            <a:ext cx="1483066" cy="621434"/>
          </a:xfrm>
          <a:custGeom>
            <a:avLst/>
            <a:gdLst/>
            <a:ahLst/>
            <a:cxnLst>
              <a:cxn ang="0">
                <a:pos x="0" y="234"/>
              </a:cxn>
              <a:cxn ang="0">
                <a:pos x="842" y="234"/>
              </a:cxn>
              <a:cxn ang="0">
                <a:pos x="711" y="0"/>
              </a:cxn>
              <a:cxn ang="0">
                <a:pos x="130" y="0"/>
              </a:cxn>
              <a:cxn ang="0">
                <a:pos x="0" y="234"/>
              </a:cxn>
            </a:cxnLst>
            <a:rect l="0" t="0" r="r" b="b"/>
            <a:pathLst>
              <a:path w="843" h="235">
                <a:moveTo>
                  <a:pt x="0" y="234"/>
                </a:moveTo>
                <a:lnTo>
                  <a:pt x="842" y="234"/>
                </a:lnTo>
                <a:lnTo>
                  <a:pt x="711" y="0"/>
                </a:lnTo>
                <a:lnTo>
                  <a:pt x="130" y="0"/>
                </a:lnTo>
                <a:lnTo>
                  <a:pt x="0" y="234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19F186ED-B195-421A-A50F-A2514ABBB8DB}"/>
              </a:ext>
            </a:extLst>
          </p:cNvPr>
          <p:cNvSpPr>
            <a:spLocks/>
          </p:cNvSpPr>
          <p:nvPr/>
        </p:nvSpPr>
        <p:spPr bwMode="gray">
          <a:xfrm>
            <a:off x="8910143" y="3564585"/>
            <a:ext cx="1948040" cy="617027"/>
          </a:xfrm>
          <a:custGeom>
            <a:avLst/>
            <a:gdLst/>
            <a:ahLst/>
            <a:cxnLst>
              <a:cxn ang="0">
                <a:pos x="132" y="0"/>
              </a:cxn>
              <a:cxn ang="0">
                <a:pos x="0" y="232"/>
              </a:cxn>
              <a:cxn ang="0">
                <a:pos x="1105" y="232"/>
              </a:cxn>
              <a:cxn ang="0">
                <a:pos x="974" y="0"/>
              </a:cxn>
              <a:cxn ang="0">
                <a:pos x="132" y="0"/>
              </a:cxn>
            </a:cxnLst>
            <a:rect l="0" t="0" r="r" b="b"/>
            <a:pathLst>
              <a:path w="1106" h="233">
                <a:moveTo>
                  <a:pt x="132" y="0"/>
                </a:moveTo>
                <a:lnTo>
                  <a:pt x="0" y="232"/>
                </a:lnTo>
                <a:lnTo>
                  <a:pt x="1105" y="232"/>
                </a:lnTo>
                <a:lnTo>
                  <a:pt x="974" y="0"/>
                </a:lnTo>
                <a:lnTo>
                  <a:pt x="132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2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4ED1C7-DFFD-4F28-8561-C803AD24CC40}"/>
              </a:ext>
            </a:extLst>
          </p:cNvPr>
          <p:cNvGrpSpPr/>
          <p:nvPr/>
        </p:nvGrpSpPr>
        <p:grpSpPr>
          <a:xfrm>
            <a:off x="1455629" y="2619365"/>
            <a:ext cx="1705072" cy="1619269"/>
            <a:chOff x="1208088" y="1664494"/>
            <a:chExt cx="3690937" cy="350520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DF5AA435-74C4-42FB-8C98-E8A22EA0BF1C}"/>
                </a:ext>
              </a:extLst>
            </p:cNvPr>
            <p:cNvSpPr>
              <a:spLocks/>
            </p:cNvSpPr>
            <p:nvPr/>
          </p:nvSpPr>
          <p:spPr bwMode="gray">
            <a:xfrm>
              <a:off x="2833688" y="1697831"/>
              <a:ext cx="2065337" cy="3462338"/>
            </a:xfrm>
            <a:custGeom>
              <a:avLst/>
              <a:gdLst/>
              <a:ahLst/>
              <a:cxnLst>
                <a:cxn ang="0">
                  <a:pos x="451" y="2146"/>
                </a:cxn>
                <a:cxn ang="0">
                  <a:pos x="599" y="2092"/>
                </a:cxn>
                <a:cxn ang="0">
                  <a:pos x="738" y="2018"/>
                </a:cxn>
                <a:cxn ang="0">
                  <a:pos x="868" y="1927"/>
                </a:cxn>
                <a:cxn ang="0">
                  <a:pos x="989" y="1823"/>
                </a:cxn>
                <a:cxn ang="0">
                  <a:pos x="1091" y="1704"/>
                </a:cxn>
                <a:cxn ang="0">
                  <a:pos x="1177" y="1570"/>
                </a:cxn>
                <a:cxn ang="0">
                  <a:pos x="1239" y="1427"/>
                </a:cxn>
                <a:cxn ang="0">
                  <a:pos x="1282" y="1277"/>
                </a:cxn>
                <a:cxn ang="0">
                  <a:pos x="1301" y="1122"/>
                </a:cxn>
                <a:cxn ang="0">
                  <a:pos x="1297" y="965"/>
                </a:cxn>
                <a:cxn ang="0">
                  <a:pos x="1267" y="811"/>
                </a:cxn>
                <a:cxn ang="0">
                  <a:pos x="1218" y="663"/>
                </a:cxn>
                <a:cxn ang="0">
                  <a:pos x="1146" y="523"/>
                </a:cxn>
                <a:cxn ang="0">
                  <a:pos x="1054" y="394"/>
                </a:cxn>
                <a:cxn ang="0">
                  <a:pos x="944" y="280"/>
                </a:cxn>
                <a:cxn ang="0">
                  <a:pos x="819" y="184"/>
                </a:cxn>
                <a:cxn ang="0">
                  <a:pos x="680" y="105"/>
                </a:cxn>
                <a:cxn ang="0">
                  <a:pos x="531" y="47"/>
                </a:cxn>
                <a:cxn ang="0">
                  <a:pos x="375" y="10"/>
                </a:cxn>
                <a:cxn ang="0">
                  <a:pos x="392" y="145"/>
                </a:cxn>
                <a:cxn ang="0">
                  <a:pos x="301" y="563"/>
                </a:cxn>
                <a:cxn ang="0">
                  <a:pos x="408" y="601"/>
                </a:cxn>
                <a:cxn ang="0">
                  <a:pos x="506" y="659"/>
                </a:cxn>
                <a:cxn ang="0">
                  <a:pos x="587" y="736"/>
                </a:cxn>
                <a:cxn ang="0">
                  <a:pos x="652" y="827"/>
                </a:cxn>
                <a:cxn ang="0">
                  <a:pos x="695" y="929"/>
                </a:cxn>
                <a:cxn ang="0">
                  <a:pos x="718" y="1039"/>
                </a:cxn>
                <a:cxn ang="0">
                  <a:pos x="715" y="1150"/>
                </a:cxn>
                <a:cxn ang="0">
                  <a:pos x="690" y="1257"/>
                </a:cxn>
                <a:cxn ang="0">
                  <a:pos x="643" y="1357"/>
                </a:cxn>
                <a:cxn ang="0">
                  <a:pos x="575" y="1447"/>
                </a:cxn>
                <a:cxn ang="0">
                  <a:pos x="490" y="1521"/>
                </a:cxn>
                <a:cxn ang="0">
                  <a:pos x="391" y="1577"/>
                </a:cxn>
                <a:cxn ang="0">
                  <a:pos x="164" y="1635"/>
                </a:cxn>
                <a:cxn ang="0">
                  <a:pos x="248" y="2181"/>
                </a:cxn>
              </a:cxnLst>
              <a:rect l="0" t="0" r="r" b="b"/>
              <a:pathLst>
                <a:path w="1301" h="2181">
                  <a:moveTo>
                    <a:pt x="372" y="2166"/>
                  </a:moveTo>
                  <a:lnTo>
                    <a:pt x="451" y="2146"/>
                  </a:lnTo>
                  <a:lnTo>
                    <a:pt x="526" y="2122"/>
                  </a:lnTo>
                  <a:lnTo>
                    <a:pt x="599" y="2092"/>
                  </a:lnTo>
                  <a:lnTo>
                    <a:pt x="670" y="2057"/>
                  </a:lnTo>
                  <a:lnTo>
                    <a:pt x="738" y="2018"/>
                  </a:lnTo>
                  <a:lnTo>
                    <a:pt x="802" y="1972"/>
                  </a:lnTo>
                  <a:lnTo>
                    <a:pt x="868" y="1927"/>
                  </a:lnTo>
                  <a:lnTo>
                    <a:pt x="930" y="1878"/>
                  </a:lnTo>
                  <a:lnTo>
                    <a:pt x="989" y="1823"/>
                  </a:lnTo>
                  <a:lnTo>
                    <a:pt x="1043" y="1766"/>
                  </a:lnTo>
                  <a:lnTo>
                    <a:pt x="1091" y="1704"/>
                  </a:lnTo>
                  <a:lnTo>
                    <a:pt x="1135" y="1639"/>
                  </a:lnTo>
                  <a:lnTo>
                    <a:pt x="1177" y="1570"/>
                  </a:lnTo>
                  <a:lnTo>
                    <a:pt x="1211" y="1500"/>
                  </a:lnTo>
                  <a:lnTo>
                    <a:pt x="1239" y="1427"/>
                  </a:lnTo>
                  <a:lnTo>
                    <a:pt x="1263" y="1353"/>
                  </a:lnTo>
                  <a:lnTo>
                    <a:pt x="1282" y="1277"/>
                  </a:lnTo>
                  <a:lnTo>
                    <a:pt x="1294" y="1199"/>
                  </a:lnTo>
                  <a:lnTo>
                    <a:pt x="1301" y="1122"/>
                  </a:lnTo>
                  <a:lnTo>
                    <a:pt x="1301" y="1043"/>
                  </a:lnTo>
                  <a:lnTo>
                    <a:pt x="1297" y="965"/>
                  </a:lnTo>
                  <a:lnTo>
                    <a:pt x="1285" y="889"/>
                  </a:lnTo>
                  <a:lnTo>
                    <a:pt x="1267" y="811"/>
                  </a:lnTo>
                  <a:lnTo>
                    <a:pt x="1247" y="736"/>
                  </a:lnTo>
                  <a:lnTo>
                    <a:pt x="1218" y="663"/>
                  </a:lnTo>
                  <a:lnTo>
                    <a:pt x="1186" y="592"/>
                  </a:lnTo>
                  <a:lnTo>
                    <a:pt x="1146" y="523"/>
                  </a:lnTo>
                  <a:lnTo>
                    <a:pt x="1102" y="457"/>
                  </a:lnTo>
                  <a:lnTo>
                    <a:pt x="1054" y="394"/>
                  </a:lnTo>
                  <a:lnTo>
                    <a:pt x="1002" y="336"/>
                  </a:lnTo>
                  <a:lnTo>
                    <a:pt x="944" y="280"/>
                  </a:lnTo>
                  <a:lnTo>
                    <a:pt x="883" y="231"/>
                  </a:lnTo>
                  <a:lnTo>
                    <a:pt x="819" y="184"/>
                  </a:lnTo>
                  <a:lnTo>
                    <a:pt x="751" y="141"/>
                  </a:lnTo>
                  <a:lnTo>
                    <a:pt x="680" y="105"/>
                  </a:lnTo>
                  <a:lnTo>
                    <a:pt x="607" y="73"/>
                  </a:lnTo>
                  <a:lnTo>
                    <a:pt x="531" y="47"/>
                  </a:lnTo>
                  <a:lnTo>
                    <a:pt x="454" y="26"/>
                  </a:lnTo>
                  <a:lnTo>
                    <a:pt x="375" y="10"/>
                  </a:lnTo>
                  <a:lnTo>
                    <a:pt x="296" y="0"/>
                  </a:lnTo>
                  <a:lnTo>
                    <a:pt x="392" y="145"/>
                  </a:lnTo>
                  <a:lnTo>
                    <a:pt x="492" y="288"/>
                  </a:lnTo>
                  <a:lnTo>
                    <a:pt x="301" y="563"/>
                  </a:lnTo>
                  <a:lnTo>
                    <a:pt x="358" y="579"/>
                  </a:lnTo>
                  <a:lnTo>
                    <a:pt x="408" y="601"/>
                  </a:lnTo>
                  <a:lnTo>
                    <a:pt x="459" y="627"/>
                  </a:lnTo>
                  <a:lnTo>
                    <a:pt x="506" y="659"/>
                  </a:lnTo>
                  <a:lnTo>
                    <a:pt x="548" y="696"/>
                  </a:lnTo>
                  <a:lnTo>
                    <a:pt x="587" y="736"/>
                  </a:lnTo>
                  <a:lnTo>
                    <a:pt x="623" y="780"/>
                  </a:lnTo>
                  <a:lnTo>
                    <a:pt x="652" y="827"/>
                  </a:lnTo>
                  <a:lnTo>
                    <a:pt x="678" y="877"/>
                  </a:lnTo>
                  <a:lnTo>
                    <a:pt x="695" y="929"/>
                  </a:lnTo>
                  <a:lnTo>
                    <a:pt x="708" y="984"/>
                  </a:lnTo>
                  <a:lnTo>
                    <a:pt x="718" y="1039"/>
                  </a:lnTo>
                  <a:lnTo>
                    <a:pt x="719" y="1094"/>
                  </a:lnTo>
                  <a:lnTo>
                    <a:pt x="715" y="1150"/>
                  </a:lnTo>
                  <a:lnTo>
                    <a:pt x="706" y="1204"/>
                  </a:lnTo>
                  <a:lnTo>
                    <a:pt x="690" y="1257"/>
                  </a:lnTo>
                  <a:lnTo>
                    <a:pt x="668" y="1309"/>
                  </a:lnTo>
                  <a:lnTo>
                    <a:pt x="643" y="1357"/>
                  </a:lnTo>
                  <a:lnTo>
                    <a:pt x="611" y="1404"/>
                  </a:lnTo>
                  <a:lnTo>
                    <a:pt x="575" y="1447"/>
                  </a:lnTo>
                  <a:lnTo>
                    <a:pt x="535" y="1486"/>
                  </a:lnTo>
                  <a:lnTo>
                    <a:pt x="490" y="1521"/>
                  </a:lnTo>
                  <a:lnTo>
                    <a:pt x="442" y="1552"/>
                  </a:lnTo>
                  <a:lnTo>
                    <a:pt x="391" y="1577"/>
                  </a:lnTo>
                  <a:lnTo>
                    <a:pt x="281" y="1614"/>
                  </a:lnTo>
                  <a:lnTo>
                    <a:pt x="164" y="1635"/>
                  </a:lnTo>
                  <a:lnTo>
                    <a:pt x="0" y="1843"/>
                  </a:lnTo>
                  <a:lnTo>
                    <a:pt x="248" y="2181"/>
                  </a:lnTo>
                  <a:lnTo>
                    <a:pt x="372" y="216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14CDD070-D830-4E62-9B98-B75733DBFDC5}"/>
                </a:ext>
              </a:extLst>
            </p:cNvPr>
            <p:cNvSpPr>
              <a:spLocks/>
            </p:cNvSpPr>
            <p:nvPr/>
          </p:nvSpPr>
          <p:spPr bwMode="gray">
            <a:xfrm>
              <a:off x="1208088" y="1664494"/>
              <a:ext cx="2295525" cy="3505200"/>
            </a:xfrm>
            <a:custGeom>
              <a:avLst/>
              <a:gdLst/>
              <a:ahLst/>
              <a:cxnLst>
                <a:cxn ang="0">
                  <a:pos x="1053" y="1646"/>
                </a:cxn>
                <a:cxn ang="0">
                  <a:pos x="941" y="1617"/>
                </a:cxn>
                <a:cxn ang="0">
                  <a:pos x="838" y="1565"/>
                </a:cxn>
                <a:cxn ang="0">
                  <a:pos x="746" y="1495"/>
                </a:cxn>
                <a:cxn ang="0">
                  <a:pos x="673" y="1408"/>
                </a:cxn>
                <a:cxn ang="0">
                  <a:pos x="619" y="1308"/>
                </a:cxn>
                <a:cxn ang="0">
                  <a:pos x="587" y="1198"/>
                </a:cxn>
                <a:cxn ang="0">
                  <a:pos x="579" y="1086"/>
                </a:cxn>
                <a:cxn ang="0">
                  <a:pos x="595" y="975"/>
                </a:cxn>
                <a:cxn ang="0">
                  <a:pos x="634" y="868"/>
                </a:cxn>
                <a:cxn ang="0">
                  <a:pos x="694" y="772"/>
                </a:cxn>
                <a:cxn ang="0">
                  <a:pos x="774" y="691"/>
                </a:cxn>
                <a:cxn ang="0">
                  <a:pos x="869" y="626"/>
                </a:cxn>
                <a:cxn ang="0">
                  <a:pos x="970" y="581"/>
                </a:cxn>
                <a:cxn ang="0">
                  <a:pos x="1080" y="559"/>
                </a:cxn>
                <a:cxn ang="0">
                  <a:pos x="1254" y="564"/>
                </a:cxn>
                <a:cxn ang="0">
                  <a:pos x="1254" y="15"/>
                </a:cxn>
                <a:cxn ang="0">
                  <a:pos x="1049" y="5"/>
                </a:cxn>
                <a:cxn ang="0">
                  <a:pos x="892" y="31"/>
                </a:cxn>
                <a:cxn ang="0">
                  <a:pos x="740" y="78"/>
                </a:cxn>
                <a:cxn ang="0">
                  <a:pos x="595" y="147"/>
                </a:cxn>
                <a:cxn ang="0">
                  <a:pos x="459" y="230"/>
                </a:cxn>
                <a:cxn ang="0">
                  <a:pos x="336" y="331"/>
                </a:cxn>
                <a:cxn ang="0">
                  <a:pos x="231" y="448"/>
                </a:cxn>
                <a:cxn ang="0">
                  <a:pos x="143" y="578"/>
                </a:cxn>
                <a:cxn ang="0">
                  <a:pos x="75" y="719"/>
                </a:cxn>
                <a:cxn ang="0">
                  <a:pos x="28" y="868"/>
                </a:cxn>
                <a:cxn ang="0">
                  <a:pos x="4" y="1023"/>
                </a:cxn>
                <a:cxn ang="0">
                  <a:pos x="3" y="1178"/>
                </a:cxn>
                <a:cxn ang="0">
                  <a:pos x="24" y="1333"/>
                </a:cxn>
                <a:cxn ang="0">
                  <a:pos x="67" y="1483"/>
                </a:cxn>
                <a:cxn ang="0">
                  <a:pos x="132" y="1626"/>
                </a:cxn>
                <a:cxn ang="0">
                  <a:pos x="218" y="1759"/>
                </a:cxn>
                <a:cxn ang="0">
                  <a:pos x="322" y="1878"/>
                </a:cxn>
                <a:cxn ang="0">
                  <a:pos x="441" y="1981"/>
                </a:cxn>
                <a:cxn ang="0">
                  <a:pos x="575" y="2066"/>
                </a:cxn>
                <a:cxn ang="0">
                  <a:pos x="719" y="2134"/>
                </a:cxn>
                <a:cxn ang="0">
                  <a:pos x="873" y="2179"/>
                </a:cxn>
                <a:cxn ang="0">
                  <a:pos x="1031" y="2204"/>
                </a:cxn>
                <a:cxn ang="0">
                  <a:pos x="1192" y="2206"/>
                </a:cxn>
                <a:cxn ang="0">
                  <a:pos x="1111" y="1652"/>
                </a:cxn>
              </a:cxnLst>
              <a:rect l="0" t="0" r="r" b="b"/>
              <a:pathLst>
                <a:path w="1446" h="2208">
                  <a:moveTo>
                    <a:pt x="1111" y="1652"/>
                  </a:moveTo>
                  <a:lnTo>
                    <a:pt x="1053" y="1646"/>
                  </a:lnTo>
                  <a:lnTo>
                    <a:pt x="996" y="1634"/>
                  </a:lnTo>
                  <a:lnTo>
                    <a:pt x="941" y="1617"/>
                  </a:lnTo>
                  <a:lnTo>
                    <a:pt x="888" y="1594"/>
                  </a:lnTo>
                  <a:lnTo>
                    <a:pt x="838" y="1565"/>
                  </a:lnTo>
                  <a:lnTo>
                    <a:pt x="790" y="1532"/>
                  </a:lnTo>
                  <a:lnTo>
                    <a:pt x="746" y="1495"/>
                  </a:lnTo>
                  <a:lnTo>
                    <a:pt x="707" y="1452"/>
                  </a:lnTo>
                  <a:lnTo>
                    <a:pt x="673" y="1408"/>
                  </a:lnTo>
                  <a:lnTo>
                    <a:pt x="643" y="1359"/>
                  </a:lnTo>
                  <a:lnTo>
                    <a:pt x="619" y="1308"/>
                  </a:lnTo>
                  <a:lnTo>
                    <a:pt x="601" y="1254"/>
                  </a:lnTo>
                  <a:lnTo>
                    <a:pt x="587" y="1198"/>
                  </a:lnTo>
                  <a:lnTo>
                    <a:pt x="579" y="1143"/>
                  </a:lnTo>
                  <a:lnTo>
                    <a:pt x="579" y="1086"/>
                  </a:lnTo>
                  <a:lnTo>
                    <a:pt x="585" y="1031"/>
                  </a:lnTo>
                  <a:lnTo>
                    <a:pt x="595" y="975"/>
                  </a:lnTo>
                  <a:lnTo>
                    <a:pt x="611" y="922"/>
                  </a:lnTo>
                  <a:lnTo>
                    <a:pt x="634" y="868"/>
                  </a:lnTo>
                  <a:lnTo>
                    <a:pt x="661" y="819"/>
                  </a:lnTo>
                  <a:lnTo>
                    <a:pt x="694" y="772"/>
                  </a:lnTo>
                  <a:lnTo>
                    <a:pt x="732" y="729"/>
                  </a:lnTo>
                  <a:lnTo>
                    <a:pt x="774" y="691"/>
                  </a:lnTo>
                  <a:lnTo>
                    <a:pt x="818" y="655"/>
                  </a:lnTo>
                  <a:lnTo>
                    <a:pt x="869" y="626"/>
                  </a:lnTo>
                  <a:lnTo>
                    <a:pt x="918" y="601"/>
                  </a:lnTo>
                  <a:lnTo>
                    <a:pt x="970" y="581"/>
                  </a:lnTo>
                  <a:lnTo>
                    <a:pt x="1025" y="569"/>
                  </a:lnTo>
                  <a:lnTo>
                    <a:pt x="1080" y="559"/>
                  </a:lnTo>
                  <a:lnTo>
                    <a:pt x="1136" y="556"/>
                  </a:lnTo>
                  <a:lnTo>
                    <a:pt x="1254" y="564"/>
                  </a:lnTo>
                  <a:lnTo>
                    <a:pt x="1446" y="301"/>
                  </a:lnTo>
                  <a:lnTo>
                    <a:pt x="1254" y="15"/>
                  </a:lnTo>
                  <a:lnTo>
                    <a:pt x="1129" y="0"/>
                  </a:lnTo>
                  <a:lnTo>
                    <a:pt x="1049" y="5"/>
                  </a:lnTo>
                  <a:lnTo>
                    <a:pt x="969" y="16"/>
                  </a:lnTo>
                  <a:lnTo>
                    <a:pt x="892" y="31"/>
                  </a:lnTo>
                  <a:lnTo>
                    <a:pt x="814" y="52"/>
                  </a:lnTo>
                  <a:lnTo>
                    <a:pt x="740" y="78"/>
                  </a:lnTo>
                  <a:lnTo>
                    <a:pt x="666" y="110"/>
                  </a:lnTo>
                  <a:lnTo>
                    <a:pt x="595" y="147"/>
                  </a:lnTo>
                  <a:lnTo>
                    <a:pt x="526" y="186"/>
                  </a:lnTo>
                  <a:lnTo>
                    <a:pt x="459" y="230"/>
                  </a:lnTo>
                  <a:lnTo>
                    <a:pt x="396" y="278"/>
                  </a:lnTo>
                  <a:lnTo>
                    <a:pt x="336" y="331"/>
                  </a:lnTo>
                  <a:lnTo>
                    <a:pt x="282" y="388"/>
                  </a:lnTo>
                  <a:lnTo>
                    <a:pt x="231" y="448"/>
                  </a:lnTo>
                  <a:lnTo>
                    <a:pt x="184" y="511"/>
                  </a:lnTo>
                  <a:lnTo>
                    <a:pt x="143" y="578"/>
                  </a:lnTo>
                  <a:lnTo>
                    <a:pt x="105" y="648"/>
                  </a:lnTo>
                  <a:lnTo>
                    <a:pt x="75" y="719"/>
                  </a:lnTo>
                  <a:lnTo>
                    <a:pt x="49" y="794"/>
                  </a:lnTo>
                  <a:lnTo>
                    <a:pt x="28" y="868"/>
                  </a:lnTo>
                  <a:lnTo>
                    <a:pt x="13" y="946"/>
                  </a:lnTo>
                  <a:lnTo>
                    <a:pt x="4" y="1023"/>
                  </a:lnTo>
                  <a:lnTo>
                    <a:pt x="0" y="1101"/>
                  </a:lnTo>
                  <a:lnTo>
                    <a:pt x="3" y="1178"/>
                  </a:lnTo>
                  <a:lnTo>
                    <a:pt x="9" y="1258"/>
                  </a:lnTo>
                  <a:lnTo>
                    <a:pt x="24" y="1333"/>
                  </a:lnTo>
                  <a:lnTo>
                    <a:pt x="41" y="1410"/>
                  </a:lnTo>
                  <a:lnTo>
                    <a:pt x="67" y="1483"/>
                  </a:lnTo>
                  <a:lnTo>
                    <a:pt x="97" y="1556"/>
                  </a:lnTo>
                  <a:lnTo>
                    <a:pt x="132" y="1626"/>
                  </a:lnTo>
                  <a:lnTo>
                    <a:pt x="172" y="1694"/>
                  </a:lnTo>
                  <a:lnTo>
                    <a:pt x="218" y="1759"/>
                  </a:lnTo>
                  <a:lnTo>
                    <a:pt x="267" y="1820"/>
                  </a:lnTo>
                  <a:lnTo>
                    <a:pt x="322" y="1878"/>
                  </a:lnTo>
                  <a:lnTo>
                    <a:pt x="378" y="1931"/>
                  </a:lnTo>
                  <a:lnTo>
                    <a:pt x="441" y="1981"/>
                  </a:lnTo>
                  <a:lnTo>
                    <a:pt x="506" y="2026"/>
                  </a:lnTo>
                  <a:lnTo>
                    <a:pt x="575" y="2066"/>
                  </a:lnTo>
                  <a:lnTo>
                    <a:pt x="646" y="2103"/>
                  </a:lnTo>
                  <a:lnTo>
                    <a:pt x="719" y="2134"/>
                  </a:lnTo>
                  <a:lnTo>
                    <a:pt x="794" y="2158"/>
                  </a:lnTo>
                  <a:lnTo>
                    <a:pt x="873" y="2179"/>
                  </a:lnTo>
                  <a:lnTo>
                    <a:pt x="952" y="2195"/>
                  </a:lnTo>
                  <a:lnTo>
                    <a:pt x="1031" y="2204"/>
                  </a:lnTo>
                  <a:lnTo>
                    <a:pt x="1112" y="2208"/>
                  </a:lnTo>
                  <a:lnTo>
                    <a:pt x="1192" y="2206"/>
                  </a:lnTo>
                  <a:lnTo>
                    <a:pt x="945" y="1864"/>
                  </a:lnTo>
                  <a:lnTo>
                    <a:pt x="1111" y="165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DDE0D79-E397-4C2A-9C00-876A7A03E965}"/>
              </a:ext>
            </a:extLst>
          </p:cNvPr>
          <p:cNvGrpSpPr/>
          <p:nvPr/>
        </p:nvGrpSpPr>
        <p:grpSpPr>
          <a:xfrm>
            <a:off x="3415827" y="2599863"/>
            <a:ext cx="1708616" cy="1658274"/>
            <a:chOff x="5251450" y="1718469"/>
            <a:chExt cx="3556000" cy="3451225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B28DCA56-A4E7-439E-927B-4419657014DE}"/>
                </a:ext>
              </a:extLst>
            </p:cNvPr>
            <p:cNvSpPr>
              <a:spLocks/>
            </p:cNvSpPr>
            <p:nvPr/>
          </p:nvSpPr>
          <p:spPr bwMode="gray">
            <a:xfrm>
              <a:off x="5262563" y="1718469"/>
              <a:ext cx="3079750" cy="1497013"/>
            </a:xfrm>
            <a:custGeom>
              <a:avLst/>
              <a:gdLst/>
              <a:ahLst/>
              <a:cxnLst>
                <a:cxn ang="0">
                  <a:pos x="1550" y="713"/>
                </a:cxn>
                <a:cxn ang="0">
                  <a:pos x="1834" y="678"/>
                </a:cxn>
                <a:cxn ang="0">
                  <a:pos x="1940" y="369"/>
                </a:cxn>
                <a:cxn ang="0">
                  <a:pos x="1873" y="285"/>
                </a:cxn>
                <a:cxn ang="0">
                  <a:pos x="1809" y="233"/>
                </a:cxn>
                <a:cxn ang="0">
                  <a:pos x="1743" y="187"/>
                </a:cxn>
                <a:cxn ang="0">
                  <a:pos x="1675" y="145"/>
                </a:cxn>
                <a:cxn ang="0">
                  <a:pos x="1602" y="109"/>
                </a:cxn>
                <a:cxn ang="0">
                  <a:pos x="1529" y="76"/>
                </a:cxn>
                <a:cxn ang="0">
                  <a:pos x="1452" y="51"/>
                </a:cxn>
                <a:cxn ang="0">
                  <a:pos x="1372" y="29"/>
                </a:cxn>
                <a:cxn ang="0">
                  <a:pos x="1293" y="15"/>
                </a:cxn>
                <a:cxn ang="0">
                  <a:pos x="1211" y="5"/>
                </a:cxn>
                <a:cxn ang="0">
                  <a:pos x="1130" y="0"/>
                </a:cxn>
                <a:cxn ang="0">
                  <a:pos x="1048" y="3"/>
                </a:cxn>
                <a:cxn ang="0">
                  <a:pos x="968" y="10"/>
                </a:cxn>
                <a:cxn ang="0">
                  <a:pos x="887" y="24"/>
                </a:cxn>
                <a:cxn ang="0">
                  <a:pos x="808" y="43"/>
                </a:cxn>
                <a:cxn ang="0">
                  <a:pos x="730" y="66"/>
                </a:cxn>
                <a:cxn ang="0">
                  <a:pos x="655" y="95"/>
                </a:cxn>
                <a:cxn ang="0">
                  <a:pos x="581" y="130"/>
                </a:cxn>
                <a:cxn ang="0">
                  <a:pos x="511" y="172"/>
                </a:cxn>
                <a:cxn ang="0">
                  <a:pos x="443" y="216"/>
                </a:cxn>
                <a:cxn ang="0">
                  <a:pos x="381" y="266"/>
                </a:cxn>
                <a:cxn ang="0">
                  <a:pos x="321" y="318"/>
                </a:cxn>
                <a:cxn ang="0">
                  <a:pos x="265" y="377"/>
                </a:cxn>
                <a:cxn ang="0">
                  <a:pos x="214" y="439"/>
                </a:cxn>
                <a:cxn ang="0">
                  <a:pos x="168" y="503"/>
                </a:cxn>
                <a:cxn ang="0">
                  <a:pos x="127" y="572"/>
                </a:cxn>
                <a:cxn ang="0">
                  <a:pos x="92" y="642"/>
                </a:cxn>
                <a:cxn ang="0">
                  <a:pos x="60" y="715"/>
                </a:cxn>
                <a:cxn ang="0">
                  <a:pos x="35" y="791"/>
                </a:cxn>
                <a:cxn ang="0">
                  <a:pos x="14" y="868"/>
                </a:cxn>
                <a:cxn ang="0">
                  <a:pos x="0" y="943"/>
                </a:cxn>
                <a:cxn ang="0">
                  <a:pos x="287" y="762"/>
                </a:cxn>
                <a:cxn ang="0">
                  <a:pos x="569" y="939"/>
                </a:cxn>
                <a:cxn ang="0">
                  <a:pos x="589" y="890"/>
                </a:cxn>
                <a:cxn ang="0">
                  <a:pos x="613" y="840"/>
                </a:cxn>
                <a:cxn ang="0">
                  <a:pos x="645" y="792"/>
                </a:cxn>
                <a:cxn ang="0">
                  <a:pos x="679" y="747"/>
                </a:cxn>
                <a:cxn ang="0">
                  <a:pos x="720" y="706"/>
                </a:cxn>
                <a:cxn ang="0">
                  <a:pos x="762" y="668"/>
                </a:cxn>
                <a:cxn ang="0">
                  <a:pos x="810" y="636"/>
                </a:cxn>
                <a:cxn ang="0">
                  <a:pos x="861" y="608"/>
                </a:cxn>
                <a:cxn ang="0">
                  <a:pos x="914" y="585"/>
                </a:cxn>
                <a:cxn ang="0">
                  <a:pos x="969" y="568"/>
                </a:cxn>
                <a:cxn ang="0">
                  <a:pos x="1026" y="555"/>
                </a:cxn>
                <a:cxn ang="0">
                  <a:pos x="1083" y="549"/>
                </a:cxn>
                <a:cxn ang="0">
                  <a:pos x="1142" y="549"/>
                </a:cxn>
                <a:cxn ang="0">
                  <a:pos x="1200" y="554"/>
                </a:cxn>
                <a:cxn ang="0">
                  <a:pos x="1257" y="564"/>
                </a:cxn>
                <a:cxn ang="0">
                  <a:pos x="1312" y="582"/>
                </a:cxn>
                <a:cxn ang="0">
                  <a:pos x="1365" y="602"/>
                </a:cxn>
                <a:cxn ang="0">
                  <a:pos x="1472" y="655"/>
                </a:cxn>
                <a:cxn ang="0">
                  <a:pos x="1548" y="713"/>
                </a:cxn>
              </a:cxnLst>
              <a:rect l="0" t="0" r="r" b="b"/>
              <a:pathLst>
                <a:path w="1940" h="943">
                  <a:moveTo>
                    <a:pt x="1550" y="713"/>
                  </a:moveTo>
                  <a:lnTo>
                    <a:pt x="1834" y="678"/>
                  </a:lnTo>
                  <a:lnTo>
                    <a:pt x="1940" y="369"/>
                  </a:lnTo>
                  <a:lnTo>
                    <a:pt x="1873" y="285"/>
                  </a:lnTo>
                  <a:lnTo>
                    <a:pt x="1809" y="233"/>
                  </a:lnTo>
                  <a:lnTo>
                    <a:pt x="1743" y="187"/>
                  </a:lnTo>
                  <a:lnTo>
                    <a:pt x="1675" y="145"/>
                  </a:lnTo>
                  <a:lnTo>
                    <a:pt x="1602" y="109"/>
                  </a:lnTo>
                  <a:lnTo>
                    <a:pt x="1529" y="76"/>
                  </a:lnTo>
                  <a:lnTo>
                    <a:pt x="1452" y="51"/>
                  </a:lnTo>
                  <a:lnTo>
                    <a:pt x="1372" y="29"/>
                  </a:lnTo>
                  <a:lnTo>
                    <a:pt x="1293" y="15"/>
                  </a:lnTo>
                  <a:lnTo>
                    <a:pt x="1211" y="5"/>
                  </a:lnTo>
                  <a:lnTo>
                    <a:pt x="1130" y="0"/>
                  </a:lnTo>
                  <a:lnTo>
                    <a:pt x="1048" y="3"/>
                  </a:lnTo>
                  <a:lnTo>
                    <a:pt x="968" y="10"/>
                  </a:lnTo>
                  <a:lnTo>
                    <a:pt x="887" y="24"/>
                  </a:lnTo>
                  <a:lnTo>
                    <a:pt x="808" y="43"/>
                  </a:lnTo>
                  <a:lnTo>
                    <a:pt x="730" y="66"/>
                  </a:lnTo>
                  <a:lnTo>
                    <a:pt x="655" y="95"/>
                  </a:lnTo>
                  <a:lnTo>
                    <a:pt x="581" y="130"/>
                  </a:lnTo>
                  <a:lnTo>
                    <a:pt x="511" y="172"/>
                  </a:lnTo>
                  <a:lnTo>
                    <a:pt x="443" y="216"/>
                  </a:lnTo>
                  <a:lnTo>
                    <a:pt x="381" y="266"/>
                  </a:lnTo>
                  <a:lnTo>
                    <a:pt x="321" y="318"/>
                  </a:lnTo>
                  <a:lnTo>
                    <a:pt x="265" y="377"/>
                  </a:lnTo>
                  <a:lnTo>
                    <a:pt x="214" y="439"/>
                  </a:lnTo>
                  <a:lnTo>
                    <a:pt x="168" y="503"/>
                  </a:lnTo>
                  <a:lnTo>
                    <a:pt x="127" y="572"/>
                  </a:lnTo>
                  <a:lnTo>
                    <a:pt x="92" y="642"/>
                  </a:lnTo>
                  <a:lnTo>
                    <a:pt x="60" y="715"/>
                  </a:lnTo>
                  <a:lnTo>
                    <a:pt x="35" y="791"/>
                  </a:lnTo>
                  <a:lnTo>
                    <a:pt x="14" y="868"/>
                  </a:lnTo>
                  <a:lnTo>
                    <a:pt x="0" y="943"/>
                  </a:lnTo>
                  <a:lnTo>
                    <a:pt x="287" y="762"/>
                  </a:lnTo>
                  <a:lnTo>
                    <a:pt x="569" y="939"/>
                  </a:lnTo>
                  <a:lnTo>
                    <a:pt x="589" y="890"/>
                  </a:lnTo>
                  <a:lnTo>
                    <a:pt x="613" y="840"/>
                  </a:lnTo>
                  <a:lnTo>
                    <a:pt x="645" y="792"/>
                  </a:lnTo>
                  <a:lnTo>
                    <a:pt x="679" y="747"/>
                  </a:lnTo>
                  <a:lnTo>
                    <a:pt x="720" y="706"/>
                  </a:lnTo>
                  <a:lnTo>
                    <a:pt x="762" y="668"/>
                  </a:lnTo>
                  <a:lnTo>
                    <a:pt x="810" y="636"/>
                  </a:lnTo>
                  <a:lnTo>
                    <a:pt x="861" y="608"/>
                  </a:lnTo>
                  <a:lnTo>
                    <a:pt x="914" y="585"/>
                  </a:lnTo>
                  <a:lnTo>
                    <a:pt x="969" y="568"/>
                  </a:lnTo>
                  <a:lnTo>
                    <a:pt x="1026" y="555"/>
                  </a:lnTo>
                  <a:lnTo>
                    <a:pt x="1083" y="549"/>
                  </a:lnTo>
                  <a:lnTo>
                    <a:pt x="1142" y="549"/>
                  </a:lnTo>
                  <a:lnTo>
                    <a:pt x="1200" y="554"/>
                  </a:lnTo>
                  <a:lnTo>
                    <a:pt x="1257" y="564"/>
                  </a:lnTo>
                  <a:lnTo>
                    <a:pt x="1312" y="582"/>
                  </a:lnTo>
                  <a:lnTo>
                    <a:pt x="1365" y="602"/>
                  </a:lnTo>
                  <a:lnTo>
                    <a:pt x="1472" y="655"/>
                  </a:lnTo>
                  <a:lnTo>
                    <a:pt x="1548" y="71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11622B24-2D02-4126-AE30-3C29B1712B00}"/>
                </a:ext>
              </a:extLst>
            </p:cNvPr>
            <p:cNvSpPr>
              <a:spLocks/>
            </p:cNvSpPr>
            <p:nvPr/>
          </p:nvSpPr>
          <p:spPr bwMode="gray">
            <a:xfrm>
              <a:off x="5251450" y="3040857"/>
              <a:ext cx="2232025" cy="2128837"/>
            </a:xfrm>
            <a:custGeom>
              <a:avLst/>
              <a:gdLst/>
              <a:ahLst/>
              <a:cxnLst>
                <a:cxn ang="0">
                  <a:pos x="1406" y="1306"/>
                </a:cxn>
                <a:cxn ang="0">
                  <a:pos x="1124" y="1061"/>
                </a:cxn>
                <a:cxn ang="0">
                  <a:pos x="1226" y="789"/>
                </a:cxn>
                <a:cxn ang="0">
                  <a:pos x="1170" y="796"/>
                </a:cxn>
                <a:cxn ang="0">
                  <a:pos x="1113" y="797"/>
                </a:cxn>
                <a:cxn ang="0">
                  <a:pos x="1056" y="794"/>
                </a:cxn>
                <a:cxn ang="0">
                  <a:pos x="999" y="784"/>
                </a:cxn>
                <a:cxn ang="0">
                  <a:pos x="946" y="769"/>
                </a:cxn>
                <a:cxn ang="0">
                  <a:pos x="892" y="751"/>
                </a:cxn>
                <a:cxn ang="0">
                  <a:pos x="842" y="726"/>
                </a:cxn>
                <a:cxn ang="0">
                  <a:pos x="794" y="697"/>
                </a:cxn>
                <a:cxn ang="0">
                  <a:pos x="750" y="662"/>
                </a:cxn>
                <a:cxn ang="0">
                  <a:pos x="710" y="622"/>
                </a:cxn>
                <a:cxn ang="0">
                  <a:pos x="672" y="580"/>
                </a:cxn>
                <a:cxn ang="0">
                  <a:pos x="641" y="535"/>
                </a:cxn>
                <a:cxn ang="0">
                  <a:pos x="615" y="489"/>
                </a:cxn>
                <a:cxn ang="0">
                  <a:pos x="596" y="441"/>
                </a:cxn>
                <a:cxn ang="0">
                  <a:pos x="579" y="393"/>
                </a:cxn>
                <a:cxn ang="0">
                  <a:pos x="568" y="342"/>
                </a:cxn>
                <a:cxn ang="0">
                  <a:pos x="559" y="238"/>
                </a:cxn>
                <a:cxn ang="0">
                  <a:pos x="563" y="170"/>
                </a:cxn>
                <a:cxn ang="0">
                  <a:pos x="303" y="0"/>
                </a:cxn>
                <a:cxn ang="0">
                  <a:pos x="11" y="180"/>
                </a:cxn>
                <a:cxn ang="0">
                  <a:pos x="0" y="293"/>
                </a:cxn>
                <a:cxn ang="0">
                  <a:pos x="7" y="371"/>
                </a:cxn>
                <a:cxn ang="0">
                  <a:pos x="19" y="449"/>
                </a:cxn>
                <a:cxn ang="0">
                  <a:pos x="35" y="525"/>
                </a:cxn>
                <a:cxn ang="0">
                  <a:pos x="57" y="600"/>
                </a:cxn>
                <a:cxn ang="0">
                  <a:pos x="86" y="674"/>
                </a:cxn>
                <a:cxn ang="0">
                  <a:pos x="121" y="746"/>
                </a:cxn>
                <a:cxn ang="0">
                  <a:pos x="160" y="814"/>
                </a:cxn>
                <a:cxn ang="0">
                  <a:pos x="204" y="880"/>
                </a:cxn>
                <a:cxn ang="0">
                  <a:pos x="251" y="941"/>
                </a:cxn>
                <a:cxn ang="0">
                  <a:pos x="304" y="999"/>
                </a:cxn>
                <a:cxn ang="0">
                  <a:pos x="361" y="1054"/>
                </a:cxn>
                <a:cxn ang="0">
                  <a:pos x="421" y="1105"/>
                </a:cxn>
                <a:cxn ang="0">
                  <a:pos x="486" y="1152"/>
                </a:cxn>
                <a:cxn ang="0">
                  <a:pos x="554" y="1192"/>
                </a:cxn>
                <a:cxn ang="0">
                  <a:pos x="625" y="1229"/>
                </a:cxn>
                <a:cxn ang="0">
                  <a:pos x="698" y="1262"/>
                </a:cxn>
                <a:cxn ang="0">
                  <a:pos x="774" y="1287"/>
                </a:cxn>
                <a:cxn ang="0">
                  <a:pos x="851" y="1309"/>
                </a:cxn>
                <a:cxn ang="0">
                  <a:pos x="930" y="1324"/>
                </a:cxn>
                <a:cxn ang="0">
                  <a:pos x="1008" y="1337"/>
                </a:cxn>
                <a:cxn ang="0">
                  <a:pos x="1089" y="1341"/>
                </a:cxn>
                <a:cxn ang="0">
                  <a:pos x="1169" y="1341"/>
                </a:cxn>
                <a:cxn ang="0">
                  <a:pos x="1248" y="1336"/>
                </a:cxn>
                <a:cxn ang="0">
                  <a:pos x="1328" y="1323"/>
                </a:cxn>
                <a:cxn ang="0">
                  <a:pos x="1406" y="1306"/>
                </a:cxn>
              </a:cxnLst>
              <a:rect l="0" t="0" r="r" b="b"/>
              <a:pathLst>
                <a:path w="1406" h="1341">
                  <a:moveTo>
                    <a:pt x="1406" y="1306"/>
                  </a:moveTo>
                  <a:lnTo>
                    <a:pt x="1124" y="1061"/>
                  </a:lnTo>
                  <a:lnTo>
                    <a:pt x="1226" y="789"/>
                  </a:lnTo>
                  <a:lnTo>
                    <a:pt x="1170" y="796"/>
                  </a:lnTo>
                  <a:lnTo>
                    <a:pt x="1113" y="797"/>
                  </a:lnTo>
                  <a:lnTo>
                    <a:pt x="1056" y="794"/>
                  </a:lnTo>
                  <a:lnTo>
                    <a:pt x="999" y="784"/>
                  </a:lnTo>
                  <a:lnTo>
                    <a:pt x="946" y="769"/>
                  </a:lnTo>
                  <a:lnTo>
                    <a:pt x="892" y="751"/>
                  </a:lnTo>
                  <a:lnTo>
                    <a:pt x="842" y="726"/>
                  </a:lnTo>
                  <a:lnTo>
                    <a:pt x="794" y="697"/>
                  </a:lnTo>
                  <a:lnTo>
                    <a:pt x="750" y="662"/>
                  </a:lnTo>
                  <a:lnTo>
                    <a:pt x="710" y="622"/>
                  </a:lnTo>
                  <a:lnTo>
                    <a:pt x="672" y="580"/>
                  </a:lnTo>
                  <a:lnTo>
                    <a:pt x="641" y="535"/>
                  </a:lnTo>
                  <a:lnTo>
                    <a:pt x="615" y="489"/>
                  </a:lnTo>
                  <a:lnTo>
                    <a:pt x="596" y="441"/>
                  </a:lnTo>
                  <a:lnTo>
                    <a:pt x="579" y="393"/>
                  </a:lnTo>
                  <a:lnTo>
                    <a:pt x="568" y="342"/>
                  </a:lnTo>
                  <a:lnTo>
                    <a:pt x="559" y="238"/>
                  </a:lnTo>
                  <a:lnTo>
                    <a:pt x="563" y="170"/>
                  </a:lnTo>
                  <a:lnTo>
                    <a:pt x="303" y="0"/>
                  </a:lnTo>
                  <a:lnTo>
                    <a:pt x="11" y="180"/>
                  </a:lnTo>
                  <a:lnTo>
                    <a:pt x="0" y="293"/>
                  </a:lnTo>
                  <a:lnTo>
                    <a:pt x="7" y="371"/>
                  </a:lnTo>
                  <a:lnTo>
                    <a:pt x="19" y="449"/>
                  </a:lnTo>
                  <a:lnTo>
                    <a:pt x="35" y="525"/>
                  </a:lnTo>
                  <a:lnTo>
                    <a:pt x="57" y="600"/>
                  </a:lnTo>
                  <a:lnTo>
                    <a:pt x="86" y="674"/>
                  </a:lnTo>
                  <a:lnTo>
                    <a:pt x="121" y="746"/>
                  </a:lnTo>
                  <a:lnTo>
                    <a:pt x="160" y="814"/>
                  </a:lnTo>
                  <a:lnTo>
                    <a:pt x="204" y="880"/>
                  </a:lnTo>
                  <a:lnTo>
                    <a:pt x="251" y="941"/>
                  </a:lnTo>
                  <a:lnTo>
                    <a:pt x="304" y="999"/>
                  </a:lnTo>
                  <a:lnTo>
                    <a:pt x="361" y="1054"/>
                  </a:lnTo>
                  <a:lnTo>
                    <a:pt x="421" y="1105"/>
                  </a:lnTo>
                  <a:lnTo>
                    <a:pt x="486" y="1152"/>
                  </a:lnTo>
                  <a:lnTo>
                    <a:pt x="554" y="1192"/>
                  </a:lnTo>
                  <a:lnTo>
                    <a:pt x="625" y="1229"/>
                  </a:lnTo>
                  <a:lnTo>
                    <a:pt x="698" y="1262"/>
                  </a:lnTo>
                  <a:lnTo>
                    <a:pt x="774" y="1287"/>
                  </a:lnTo>
                  <a:lnTo>
                    <a:pt x="851" y="1309"/>
                  </a:lnTo>
                  <a:lnTo>
                    <a:pt x="930" y="1324"/>
                  </a:lnTo>
                  <a:lnTo>
                    <a:pt x="1008" y="1337"/>
                  </a:lnTo>
                  <a:lnTo>
                    <a:pt x="1089" y="1341"/>
                  </a:lnTo>
                  <a:lnTo>
                    <a:pt x="1169" y="1341"/>
                  </a:lnTo>
                  <a:lnTo>
                    <a:pt x="1248" y="1336"/>
                  </a:lnTo>
                  <a:lnTo>
                    <a:pt x="1328" y="1323"/>
                  </a:lnTo>
                  <a:lnTo>
                    <a:pt x="1406" y="130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3D5AEF5-9EDE-4497-AC12-46D3F71421C1}"/>
                </a:ext>
              </a:extLst>
            </p:cNvPr>
            <p:cNvSpPr>
              <a:spLocks/>
            </p:cNvSpPr>
            <p:nvPr/>
          </p:nvSpPr>
          <p:spPr bwMode="gray">
            <a:xfrm>
              <a:off x="7181850" y="2389982"/>
              <a:ext cx="1625600" cy="2686050"/>
            </a:xfrm>
            <a:custGeom>
              <a:avLst/>
              <a:gdLst/>
              <a:ahLst/>
              <a:cxnLst>
                <a:cxn ang="0">
                  <a:pos x="370" y="1650"/>
                </a:cxn>
                <a:cxn ang="0">
                  <a:pos x="439" y="1617"/>
                </a:cxn>
                <a:cxn ang="0">
                  <a:pos x="507" y="1579"/>
                </a:cxn>
                <a:cxn ang="0">
                  <a:pos x="571" y="1536"/>
                </a:cxn>
                <a:cxn ang="0">
                  <a:pos x="633" y="1488"/>
                </a:cxn>
                <a:cxn ang="0">
                  <a:pos x="692" y="1436"/>
                </a:cxn>
                <a:cxn ang="0">
                  <a:pos x="745" y="1381"/>
                </a:cxn>
                <a:cxn ang="0">
                  <a:pos x="796" y="1322"/>
                </a:cxn>
                <a:cxn ang="0">
                  <a:pos x="840" y="1260"/>
                </a:cxn>
                <a:cxn ang="0">
                  <a:pos x="882" y="1195"/>
                </a:cxn>
                <a:cxn ang="0">
                  <a:pos x="916" y="1128"/>
                </a:cxn>
                <a:cxn ang="0">
                  <a:pos x="949" y="1058"/>
                </a:cxn>
                <a:cxn ang="0">
                  <a:pos x="973" y="985"/>
                </a:cxn>
                <a:cxn ang="0">
                  <a:pos x="995" y="911"/>
                </a:cxn>
                <a:cxn ang="0">
                  <a:pos x="1009" y="837"/>
                </a:cxn>
                <a:cxn ang="0">
                  <a:pos x="1020" y="762"/>
                </a:cxn>
                <a:cxn ang="0">
                  <a:pos x="1024" y="686"/>
                </a:cxn>
                <a:cxn ang="0">
                  <a:pos x="1021" y="610"/>
                </a:cxn>
                <a:cxn ang="0">
                  <a:pos x="1016" y="535"/>
                </a:cxn>
                <a:cxn ang="0">
                  <a:pos x="1002" y="460"/>
                </a:cxn>
                <a:cxn ang="0">
                  <a:pos x="985" y="386"/>
                </a:cxn>
                <a:cxn ang="0">
                  <a:pos x="962" y="312"/>
                </a:cxn>
                <a:cxn ang="0">
                  <a:pos x="933" y="242"/>
                </a:cxn>
                <a:cxn ang="0">
                  <a:pos x="901" y="172"/>
                </a:cxn>
                <a:cxn ang="0">
                  <a:pos x="862" y="105"/>
                </a:cxn>
                <a:cxn ang="0">
                  <a:pos x="826" y="51"/>
                </a:cxn>
                <a:cxn ang="0">
                  <a:pos x="787" y="0"/>
                </a:cxn>
                <a:cxn ang="0">
                  <a:pos x="673" y="310"/>
                </a:cxn>
                <a:cxn ang="0">
                  <a:pos x="358" y="351"/>
                </a:cxn>
                <a:cxn ang="0">
                  <a:pos x="380" y="386"/>
                </a:cxn>
                <a:cxn ang="0">
                  <a:pos x="408" y="435"/>
                </a:cxn>
                <a:cxn ang="0">
                  <a:pos x="429" y="488"/>
                </a:cxn>
                <a:cxn ang="0">
                  <a:pos x="446" y="540"/>
                </a:cxn>
                <a:cxn ang="0">
                  <a:pos x="456" y="595"/>
                </a:cxn>
                <a:cxn ang="0">
                  <a:pos x="461" y="651"/>
                </a:cxn>
                <a:cxn ang="0">
                  <a:pos x="459" y="707"/>
                </a:cxn>
                <a:cxn ang="0">
                  <a:pos x="452" y="762"/>
                </a:cxn>
                <a:cxn ang="0">
                  <a:pos x="438" y="817"/>
                </a:cxn>
                <a:cxn ang="0">
                  <a:pos x="420" y="870"/>
                </a:cxn>
                <a:cxn ang="0">
                  <a:pos x="396" y="920"/>
                </a:cxn>
                <a:cxn ang="0">
                  <a:pos x="367" y="968"/>
                </a:cxn>
                <a:cxn ang="0">
                  <a:pos x="332" y="1013"/>
                </a:cxn>
                <a:cxn ang="0">
                  <a:pos x="293" y="1054"/>
                </a:cxn>
                <a:cxn ang="0">
                  <a:pos x="249" y="1092"/>
                </a:cxn>
                <a:cxn ang="0">
                  <a:pos x="202" y="1123"/>
                </a:cxn>
                <a:cxn ang="0">
                  <a:pos x="79" y="1192"/>
                </a:cxn>
                <a:cxn ang="0">
                  <a:pos x="0" y="1465"/>
                </a:cxn>
                <a:cxn ang="0">
                  <a:pos x="259" y="1692"/>
                </a:cxn>
                <a:cxn ang="0">
                  <a:pos x="370" y="1650"/>
                </a:cxn>
              </a:cxnLst>
              <a:rect l="0" t="0" r="r" b="b"/>
              <a:pathLst>
                <a:path w="1024" h="1692">
                  <a:moveTo>
                    <a:pt x="370" y="1650"/>
                  </a:moveTo>
                  <a:lnTo>
                    <a:pt x="439" y="1617"/>
                  </a:lnTo>
                  <a:lnTo>
                    <a:pt x="507" y="1579"/>
                  </a:lnTo>
                  <a:lnTo>
                    <a:pt x="571" y="1536"/>
                  </a:lnTo>
                  <a:lnTo>
                    <a:pt x="633" y="1488"/>
                  </a:lnTo>
                  <a:lnTo>
                    <a:pt x="692" y="1436"/>
                  </a:lnTo>
                  <a:lnTo>
                    <a:pt x="745" y="1381"/>
                  </a:lnTo>
                  <a:lnTo>
                    <a:pt x="796" y="1322"/>
                  </a:lnTo>
                  <a:lnTo>
                    <a:pt x="840" y="1260"/>
                  </a:lnTo>
                  <a:lnTo>
                    <a:pt x="882" y="1195"/>
                  </a:lnTo>
                  <a:lnTo>
                    <a:pt x="916" y="1128"/>
                  </a:lnTo>
                  <a:lnTo>
                    <a:pt x="949" y="1058"/>
                  </a:lnTo>
                  <a:lnTo>
                    <a:pt x="973" y="985"/>
                  </a:lnTo>
                  <a:lnTo>
                    <a:pt x="995" y="911"/>
                  </a:lnTo>
                  <a:lnTo>
                    <a:pt x="1009" y="837"/>
                  </a:lnTo>
                  <a:lnTo>
                    <a:pt x="1020" y="762"/>
                  </a:lnTo>
                  <a:lnTo>
                    <a:pt x="1024" y="686"/>
                  </a:lnTo>
                  <a:lnTo>
                    <a:pt x="1021" y="610"/>
                  </a:lnTo>
                  <a:lnTo>
                    <a:pt x="1016" y="535"/>
                  </a:lnTo>
                  <a:lnTo>
                    <a:pt x="1002" y="460"/>
                  </a:lnTo>
                  <a:lnTo>
                    <a:pt x="985" y="386"/>
                  </a:lnTo>
                  <a:lnTo>
                    <a:pt x="962" y="312"/>
                  </a:lnTo>
                  <a:lnTo>
                    <a:pt x="933" y="242"/>
                  </a:lnTo>
                  <a:lnTo>
                    <a:pt x="901" y="172"/>
                  </a:lnTo>
                  <a:lnTo>
                    <a:pt x="862" y="105"/>
                  </a:lnTo>
                  <a:lnTo>
                    <a:pt x="826" y="51"/>
                  </a:lnTo>
                  <a:lnTo>
                    <a:pt x="787" y="0"/>
                  </a:lnTo>
                  <a:lnTo>
                    <a:pt x="673" y="310"/>
                  </a:lnTo>
                  <a:lnTo>
                    <a:pt x="358" y="351"/>
                  </a:lnTo>
                  <a:lnTo>
                    <a:pt x="380" y="386"/>
                  </a:lnTo>
                  <a:lnTo>
                    <a:pt x="408" y="435"/>
                  </a:lnTo>
                  <a:lnTo>
                    <a:pt x="429" y="488"/>
                  </a:lnTo>
                  <a:lnTo>
                    <a:pt x="446" y="540"/>
                  </a:lnTo>
                  <a:lnTo>
                    <a:pt x="456" y="595"/>
                  </a:lnTo>
                  <a:lnTo>
                    <a:pt x="461" y="651"/>
                  </a:lnTo>
                  <a:lnTo>
                    <a:pt x="459" y="707"/>
                  </a:lnTo>
                  <a:lnTo>
                    <a:pt x="452" y="762"/>
                  </a:lnTo>
                  <a:lnTo>
                    <a:pt x="438" y="817"/>
                  </a:lnTo>
                  <a:lnTo>
                    <a:pt x="420" y="870"/>
                  </a:lnTo>
                  <a:lnTo>
                    <a:pt x="396" y="920"/>
                  </a:lnTo>
                  <a:lnTo>
                    <a:pt x="367" y="968"/>
                  </a:lnTo>
                  <a:lnTo>
                    <a:pt x="332" y="1013"/>
                  </a:lnTo>
                  <a:lnTo>
                    <a:pt x="293" y="1054"/>
                  </a:lnTo>
                  <a:lnTo>
                    <a:pt x="249" y="1092"/>
                  </a:lnTo>
                  <a:lnTo>
                    <a:pt x="202" y="1123"/>
                  </a:lnTo>
                  <a:lnTo>
                    <a:pt x="79" y="1192"/>
                  </a:lnTo>
                  <a:lnTo>
                    <a:pt x="0" y="1465"/>
                  </a:lnTo>
                  <a:lnTo>
                    <a:pt x="259" y="1692"/>
                  </a:lnTo>
                  <a:lnTo>
                    <a:pt x="370" y="165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6824F9-1DFE-440E-92F0-868DE4853C38}"/>
              </a:ext>
            </a:extLst>
          </p:cNvPr>
          <p:cNvGrpSpPr/>
          <p:nvPr/>
        </p:nvGrpSpPr>
        <p:grpSpPr>
          <a:xfrm>
            <a:off x="5379569" y="2590446"/>
            <a:ext cx="1718605" cy="1677108"/>
            <a:chOff x="9413875" y="1890713"/>
            <a:chExt cx="3484563" cy="3400425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CABF4967-1617-4E34-99E5-C8FC9B0D52B0}"/>
                </a:ext>
              </a:extLst>
            </p:cNvPr>
            <p:cNvSpPr>
              <a:spLocks/>
            </p:cNvSpPr>
            <p:nvPr/>
          </p:nvSpPr>
          <p:spPr bwMode="gray">
            <a:xfrm>
              <a:off x="9413875" y="1890713"/>
              <a:ext cx="2108200" cy="1477962"/>
            </a:xfrm>
            <a:custGeom>
              <a:avLst/>
              <a:gdLst/>
              <a:ahLst/>
              <a:cxnLst>
                <a:cxn ang="0">
                  <a:pos x="572" y="906"/>
                </a:cxn>
                <a:cxn ang="0">
                  <a:pos x="592" y="856"/>
                </a:cxn>
                <a:cxn ang="0">
                  <a:pos x="616" y="809"/>
                </a:cxn>
                <a:cxn ang="0">
                  <a:pos x="646" y="763"/>
                </a:cxn>
                <a:cxn ang="0">
                  <a:pos x="680" y="722"/>
                </a:cxn>
                <a:cxn ang="0">
                  <a:pos x="717" y="683"/>
                </a:cxn>
                <a:cxn ang="0">
                  <a:pos x="758" y="647"/>
                </a:cxn>
                <a:cxn ang="0">
                  <a:pos x="803" y="617"/>
                </a:cxn>
                <a:cxn ang="0">
                  <a:pos x="850" y="591"/>
                </a:cxn>
                <a:cxn ang="0">
                  <a:pos x="896" y="572"/>
                </a:cxn>
                <a:cxn ang="0">
                  <a:pos x="947" y="555"/>
                </a:cxn>
                <a:cxn ang="0">
                  <a:pos x="997" y="542"/>
                </a:cxn>
                <a:cxn ang="0">
                  <a:pos x="1049" y="535"/>
                </a:cxn>
                <a:cxn ang="0">
                  <a:pos x="1167" y="537"/>
                </a:cxn>
                <a:cxn ang="0">
                  <a:pos x="1328" y="290"/>
                </a:cxn>
                <a:cxn ang="0">
                  <a:pos x="1158" y="9"/>
                </a:cxn>
                <a:cxn ang="0">
                  <a:pos x="1062" y="0"/>
                </a:cxn>
                <a:cxn ang="0">
                  <a:pos x="952" y="8"/>
                </a:cxn>
                <a:cxn ang="0">
                  <a:pos x="873" y="21"/>
                </a:cxn>
                <a:cxn ang="0">
                  <a:pos x="797" y="38"/>
                </a:cxn>
                <a:cxn ang="0">
                  <a:pos x="722" y="63"/>
                </a:cxn>
                <a:cxn ang="0">
                  <a:pos x="649" y="91"/>
                </a:cxn>
                <a:cxn ang="0">
                  <a:pos x="578" y="124"/>
                </a:cxn>
                <a:cxn ang="0">
                  <a:pos x="509" y="163"/>
                </a:cxn>
                <a:cxn ang="0">
                  <a:pos x="443" y="207"/>
                </a:cxn>
                <a:cxn ang="0">
                  <a:pos x="380" y="256"/>
                </a:cxn>
                <a:cxn ang="0">
                  <a:pos x="321" y="309"/>
                </a:cxn>
                <a:cxn ang="0">
                  <a:pos x="265" y="367"/>
                </a:cxn>
                <a:cxn ang="0">
                  <a:pos x="214" y="426"/>
                </a:cxn>
                <a:cxn ang="0">
                  <a:pos x="168" y="491"/>
                </a:cxn>
                <a:cxn ang="0">
                  <a:pos x="127" y="560"/>
                </a:cxn>
                <a:cxn ang="0">
                  <a:pos x="91" y="630"/>
                </a:cxn>
                <a:cxn ang="0">
                  <a:pos x="59" y="701"/>
                </a:cxn>
                <a:cxn ang="0">
                  <a:pos x="34" y="777"/>
                </a:cxn>
                <a:cxn ang="0">
                  <a:pos x="14" y="853"/>
                </a:cxn>
                <a:cxn ang="0">
                  <a:pos x="0" y="931"/>
                </a:cxn>
                <a:cxn ang="0">
                  <a:pos x="299" y="738"/>
                </a:cxn>
                <a:cxn ang="0">
                  <a:pos x="572" y="906"/>
                </a:cxn>
              </a:cxnLst>
              <a:rect l="0" t="0" r="r" b="b"/>
              <a:pathLst>
                <a:path w="1328" h="931">
                  <a:moveTo>
                    <a:pt x="572" y="906"/>
                  </a:moveTo>
                  <a:lnTo>
                    <a:pt x="592" y="856"/>
                  </a:lnTo>
                  <a:lnTo>
                    <a:pt x="616" y="809"/>
                  </a:lnTo>
                  <a:lnTo>
                    <a:pt x="646" y="763"/>
                  </a:lnTo>
                  <a:lnTo>
                    <a:pt x="680" y="722"/>
                  </a:lnTo>
                  <a:lnTo>
                    <a:pt x="717" y="683"/>
                  </a:lnTo>
                  <a:lnTo>
                    <a:pt x="758" y="647"/>
                  </a:lnTo>
                  <a:lnTo>
                    <a:pt x="803" y="617"/>
                  </a:lnTo>
                  <a:lnTo>
                    <a:pt x="850" y="591"/>
                  </a:lnTo>
                  <a:lnTo>
                    <a:pt x="896" y="572"/>
                  </a:lnTo>
                  <a:lnTo>
                    <a:pt x="947" y="555"/>
                  </a:lnTo>
                  <a:lnTo>
                    <a:pt x="997" y="542"/>
                  </a:lnTo>
                  <a:lnTo>
                    <a:pt x="1049" y="535"/>
                  </a:lnTo>
                  <a:lnTo>
                    <a:pt x="1167" y="537"/>
                  </a:lnTo>
                  <a:lnTo>
                    <a:pt x="1328" y="290"/>
                  </a:lnTo>
                  <a:lnTo>
                    <a:pt x="1158" y="9"/>
                  </a:lnTo>
                  <a:lnTo>
                    <a:pt x="1062" y="0"/>
                  </a:lnTo>
                  <a:lnTo>
                    <a:pt x="952" y="8"/>
                  </a:lnTo>
                  <a:lnTo>
                    <a:pt x="873" y="21"/>
                  </a:lnTo>
                  <a:lnTo>
                    <a:pt x="797" y="38"/>
                  </a:lnTo>
                  <a:lnTo>
                    <a:pt x="722" y="63"/>
                  </a:lnTo>
                  <a:lnTo>
                    <a:pt x="649" y="91"/>
                  </a:lnTo>
                  <a:lnTo>
                    <a:pt x="578" y="124"/>
                  </a:lnTo>
                  <a:lnTo>
                    <a:pt x="509" y="163"/>
                  </a:lnTo>
                  <a:lnTo>
                    <a:pt x="443" y="207"/>
                  </a:lnTo>
                  <a:lnTo>
                    <a:pt x="380" y="256"/>
                  </a:lnTo>
                  <a:lnTo>
                    <a:pt x="321" y="309"/>
                  </a:lnTo>
                  <a:lnTo>
                    <a:pt x="265" y="367"/>
                  </a:lnTo>
                  <a:lnTo>
                    <a:pt x="214" y="426"/>
                  </a:lnTo>
                  <a:lnTo>
                    <a:pt x="168" y="491"/>
                  </a:lnTo>
                  <a:lnTo>
                    <a:pt x="127" y="560"/>
                  </a:lnTo>
                  <a:lnTo>
                    <a:pt x="91" y="630"/>
                  </a:lnTo>
                  <a:lnTo>
                    <a:pt x="59" y="701"/>
                  </a:lnTo>
                  <a:lnTo>
                    <a:pt x="34" y="777"/>
                  </a:lnTo>
                  <a:lnTo>
                    <a:pt x="14" y="853"/>
                  </a:lnTo>
                  <a:lnTo>
                    <a:pt x="0" y="931"/>
                  </a:lnTo>
                  <a:lnTo>
                    <a:pt x="299" y="738"/>
                  </a:lnTo>
                  <a:lnTo>
                    <a:pt x="572" y="90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711C6A39-A0F7-457F-B6F9-A61F39F1E732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25163" y="3806825"/>
              <a:ext cx="2062162" cy="1484313"/>
            </a:xfrm>
            <a:custGeom>
              <a:avLst/>
              <a:gdLst/>
              <a:ahLst/>
              <a:cxnLst>
                <a:cxn ang="0">
                  <a:pos x="736" y="1"/>
                </a:cxn>
                <a:cxn ang="0">
                  <a:pos x="721" y="50"/>
                </a:cxn>
                <a:cxn ang="0">
                  <a:pos x="700" y="95"/>
                </a:cxn>
                <a:cxn ang="0">
                  <a:pos x="676" y="142"/>
                </a:cxn>
                <a:cxn ang="0">
                  <a:pos x="647" y="183"/>
                </a:cxn>
                <a:cxn ang="0">
                  <a:pos x="614" y="222"/>
                </a:cxn>
                <a:cxn ang="0">
                  <a:pos x="578" y="259"/>
                </a:cxn>
                <a:cxn ang="0">
                  <a:pos x="537" y="292"/>
                </a:cxn>
                <a:cxn ang="0">
                  <a:pos x="495" y="320"/>
                </a:cxn>
                <a:cxn ang="0">
                  <a:pos x="448" y="346"/>
                </a:cxn>
                <a:cxn ang="0">
                  <a:pos x="399" y="368"/>
                </a:cxn>
                <a:cxn ang="0">
                  <a:pos x="349" y="383"/>
                </a:cxn>
                <a:cxn ang="0">
                  <a:pos x="297" y="394"/>
                </a:cxn>
                <a:cxn ang="0">
                  <a:pos x="233" y="404"/>
                </a:cxn>
                <a:cxn ang="0">
                  <a:pos x="170" y="404"/>
                </a:cxn>
                <a:cxn ang="0">
                  <a:pos x="101" y="499"/>
                </a:cxn>
                <a:cxn ang="0">
                  <a:pos x="0" y="631"/>
                </a:cxn>
                <a:cxn ang="0">
                  <a:pos x="167" y="929"/>
                </a:cxn>
                <a:cxn ang="0">
                  <a:pos x="297" y="935"/>
                </a:cxn>
                <a:cxn ang="0">
                  <a:pos x="371" y="927"/>
                </a:cxn>
                <a:cxn ang="0">
                  <a:pos x="444" y="912"/>
                </a:cxn>
                <a:cxn ang="0">
                  <a:pos x="517" y="895"/>
                </a:cxn>
                <a:cxn ang="0">
                  <a:pos x="588" y="871"/>
                </a:cxn>
                <a:cxn ang="0">
                  <a:pos x="657" y="844"/>
                </a:cxn>
                <a:cxn ang="0">
                  <a:pos x="724" y="812"/>
                </a:cxn>
                <a:cxn ang="0">
                  <a:pos x="788" y="775"/>
                </a:cxn>
                <a:cxn ang="0">
                  <a:pos x="851" y="734"/>
                </a:cxn>
                <a:cxn ang="0">
                  <a:pos x="911" y="689"/>
                </a:cxn>
                <a:cxn ang="0">
                  <a:pos x="967" y="641"/>
                </a:cxn>
                <a:cxn ang="0">
                  <a:pos x="1021" y="587"/>
                </a:cxn>
                <a:cxn ang="0">
                  <a:pos x="1068" y="531"/>
                </a:cxn>
                <a:cxn ang="0">
                  <a:pos x="1112" y="473"/>
                </a:cxn>
                <a:cxn ang="0">
                  <a:pos x="1153" y="412"/>
                </a:cxn>
                <a:cxn ang="0">
                  <a:pos x="1189" y="347"/>
                </a:cxn>
                <a:cxn ang="0">
                  <a:pos x="1221" y="282"/>
                </a:cxn>
                <a:cxn ang="0">
                  <a:pos x="1247" y="212"/>
                </a:cxn>
                <a:cxn ang="0">
                  <a:pos x="1270" y="143"/>
                </a:cxn>
                <a:cxn ang="0">
                  <a:pos x="1287" y="71"/>
                </a:cxn>
                <a:cxn ang="0">
                  <a:pos x="1299" y="0"/>
                </a:cxn>
                <a:cxn ang="0">
                  <a:pos x="1022" y="161"/>
                </a:cxn>
                <a:cxn ang="0">
                  <a:pos x="736" y="1"/>
                </a:cxn>
              </a:cxnLst>
              <a:rect l="0" t="0" r="r" b="b"/>
              <a:pathLst>
                <a:path w="1299" h="935">
                  <a:moveTo>
                    <a:pt x="736" y="1"/>
                  </a:moveTo>
                  <a:lnTo>
                    <a:pt x="721" y="50"/>
                  </a:lnTo>
                  <a:lnTo>
                    <a:pt x="700" y="95"/>
                  </a:lnTo>
                  <a:lnTo>
                    <a:pt x="676" y="142"/>
                  </a:lnTo>
                  <a:lnTo>
                    <a:pt x="647" y="183"/>
                  </a:lnTo>
                  <a:lnTo>
                    <a:pt x="614" y="222"/>
                  </a:lnTo>
                  <a:lnTo>
                    <a:pt x="578" y="259"/>
                  </a:lnTo>
                  <a:lnTo>
                    <a:pt x="537" y="292"/>
                  </a:lnTo>
                  <a:lnTo>
                    <a:pt x="495" y="320"/>
                  </a:lnTo>
                  <a:lnTo>
                    <a:pt x="448" y="346"/>
                  </a:lnTo>
                  <a:lnTo>
                    <a:pt x="399" y="368"/>
                  </a:lnTo>
                  <a:lnTo>
                    <a:pt x="349" y="383"/>
                  </a:lnTo>
                  <a:lnTo>
                    <a:pt x="297" y="394"/>
                  </a:lnTo>
                  <a:lnTo>
                    <a:pt x="233" y="404"/>
                  </a:lnTo>
                  <a:lnTo>
                    <a:pt x="170" y="404"/>
                  </a:lnTo>
                  <a:lnTo>
                    <a:pt x="101" y="499"/>
                  </a:lnTo>
                  <a:lnTo>
                    <a:pt x="0" y="631"/>
                  </a:lnTo>
                  <a:lnTo>
                    <a:pt x="167" y="929"/>
                  </a:lnTo>
                  <a:lnTo>
                    <a:pt x="297" y="935"/>
                  </a:lnTo>
                  <a:lnTo>
                    <a:pt x="371" y="927"/>
                  </a:lnTo>
                  <a:lnTo>
                    <a:pt x="444" y="912"/>
                  </a:lnTo>
                  <a:lnTo>
                    <a:pt x="517" y="895"/>
                  </a:lnTo>
                  <a:lnTo>
                    <a:pt x="588" y="871"/>
                  </a:lnTo>
                  <a:lnTo>
                    <a:pt x="657" y="844"/>
                  </a:lnTo>
                  <a:lnTo>
                    <a:pt x="724" y="812"/>
                  </a:lnTo>
                  <a:lnTo>
                    <a:pt x="788" y="775"/>
                  </a:lnTo>
                  <a:lnTo>
                    <a:pt x="851" y="734"/>
                  </a:lnTo>
                  <a:lnTo>
                    <a:pt x="911" y="689"/>
                  </a:lnTo>
                  <a:lnTo>
                    <a:pt x="967" y="641"/>
                  </a:lnTo>
                  <a:lnTo>
                    <a:pt x="1021" y="587"/>
                  </a:lnTo>
                  <a:lnTo>
                    <a:pt x="1068" y="531"/>
                  </a:lnTo>
                  <a:lnTo>
                    <a:pt x="1112" y="473"/>
                  </a:lnTo>
                  <a:lnTo>
                    <a:pt x="1153" y="412"/>
                  </a:lnTo>
                  <a:lnTo>
                    <a:pt x="1189" y="347"/>
                  </a:lnTo>
                  <a:lnTo>
                    <a:pt x="1221" y="282"/>
                  </a:lnTo>
                  <a:lnTo>
                    <a:pt x="1247" y="212"/>
                  </a:lnTo>
                  <a:lnTo>
                    <a:pt x="1270" y="143"/>
                  </a:lnTo>
                  <a:lnTo>
                    <a:pt x="1287" y="71"/>
                  </a:lnTo>
                  <a:lnTo>
                    <a:pt x="1299" y="0"/>
                  </a:lnTo>
                  <a:lnTo>
                    <a:pt x="1022" y="161"/>
                  </a:lnTo>
                  <a:lnTo>
                    <a:pt x="736" y="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D558B23-974C-41FA-99D1-E467FEA9783F}"/>
                </a:ext>
              </a:extLst>
            </p:cNvPr>
            <p:cNvSpPr>
              <a:spLocks/>
            </p:cNvSpPr>
            <p:nvPr/>
          </p:nvSpPr>
          <p:spPr bwMode="gray">
            <a:xfrm>
              <a:off x="9439275" y="3168650"/>
              <a:ext cx="1585913" cy="2082800"/>
            </a:xfrm>
            <a:custGeom>
              <a:avLst/>
              <a:gdLst/>
              <a:ahLst/>
              <a:cxnLst>
                <a:cxn ang="0">
                  <a:pos x="999" y="788"/>
                </a:cxn>
                <a:cxn ang="0">
                  <a:pos x="946" y="774"/>
                </a:cxn>
                <a:cxn ang="0">
                  <a:pos x="896" y="757"/>
                </a:cxn>
                <a:cxn ang="0">
                  <a:pos x="845" y="737"/>
                </a:cxn>
                <a:cxn ang="0">
                  <a:pos x="800" y="711"/>
                </a:cxn>
                <a:cxn ang="0">
                  <a:pos x="755" y="680"/>
                </a:cxn>
                <a:cxn ang="0">
                  <a:pos x="714" y="646"/>
                </a:cxn>
                <a:cxn ang="0">
                  <a:pos x="677" y="607"/>
                </a:cxn>
                <a:cxn ang="0">
                  <a:pos x="645" y="568"/>
                </a:cxn>
                <a:cxn ang="0">
                  <a:pos x="615" y="523"/>
                </a:cxn>
                <a:cxn ang="0">
                  <a:pos x="594" y="486"/>
                </a:cxn>
                <a:cxn ang="0">
                  <a:pos x="577" y="447"/>
                </a:cxn>
                <a:cxn ang="0">
                  <a:pos x="563" y="406"/>
                </a:cxn>
                <a:cxn ang="0">
                  <a:pos x="552" y="358"/>
                </a:cxn>
                <a:cxn ang="0">
                  <a:pos x="544" y="304"/>
                </a:cxn>
                <a:cxn ang="0">
                  <a:pos x="544" y="232"/>
                </a:cxn>
                <a:cxn ang="0">
                  <a:pos x="550" y="155"/>
                </a:cxn>
                <a:cxn ang="0">
                  <a:pos x="283" y="0"/>
                </a:cxn>
                <a:cxn ang="0">
                  <a:pos x="0" y="176"/>
                </a:cxn>
                <a:cxn ang="0">
                  <a:pos x="1" y="289"/>
                </a:cxn>
                <a:cxn ang="0">
                  <a:pos x="7" y="365"/>
                </a:cxn>
                <a:cxn ang="0">
                  <a:pos x="19" y="442"/>
                </a:cxn>
                <a:cxn ang="0">
                  <a:pos x="38" y="515"/>
                </a:cxn>
                <a:cxn ang="0">
                  <a:pos x="59" y="590"/>
                </a:cxn>
                <a:cxn ang="0">
                  <a:pos x="87" y="661"/>
                </a:cxn>
                <a:cxn ang="0">
                  <a:pos x="121" y="730"/>
                </a:cxn>
                <a:cxn ang="0">
                  <a:pos x="160" y="798"/>
                </a:cxn>
                <a:cxn ang="0">
                  <a:pos x="202" y="860"/>
                </a:cxn>
                <a:cxn ang="0">
                  <a:pos x="249" y="918"/>
                </a:cxn>
                <a:cxn ang="0">
                  <a:pos x="301" y="973"/>
                </a:cxn>
                <a:cxn ang="0">
                  <a:pos x="357" y="1027"/>
                </a:cxn>
                <a:cxn ang="0">
                  <a:pos x="415" y="1075"/>
                </a:cxn>
                <a:cxn ang="0">
                  <a:pos x="477" y="1120"/>
                </a:cxn>
                <a:cxn ang="0">
                  <a:pos x="542" y="1162"/>
                </a:cxn>
                <a:cxn ang="0">
                  <a:pos x="610" y="1197"/>
                </a:cxn>
                <a:cxn ang="0">
                  <a:pos x="679" y="1230"/>
                </a:cxn>
                <a:cxn ang="0">
                  <a:pos x="751" y="1257"/>
                </a:cxn>
                <a:cxn ang="0">
                  <a:pos x="824" y="1280"/>
                </a:cxn>
                <a:cxn ang="0">
                  <a:pos x="898" y="1297"/>
                </a:cxn>
                <a:cxn ang="0">
                  <a:pos x="975" y="1312"/>
                </a:cxn>
                <a:cxn ang="0">
                  <a:pos x="801" y="1032"/>
                </a:cxn>
                <a:cxn ang="0">
                  <a:pos x="999" y="788"/>
                </a:cxn>
              </a:cxnLst>
              <a:rect l="0" t="0" r="r" b="b"/>
              <a:pathLst>
                <a:path w="999" h="1312">
                  <a:moveTo>
                    <a:pt x="999" y="788"/>
                  </a:moveTo>
                  <a:lnTo>
                    <a:pt x="946" y="774"/>
                  </a:lnTo>
                  <a:lnTo>
                    <a:pt x="896" y="757"/>
                  </a:lnTo>
                  <a:lnTo>
                    <a:pt x="845" y="737"/>
                  </a:lnTo>
                  <a:lnTo>
                    <a:pt x="800" y="711"/>
                  </a:lnTo>
                  <a:lnTo>
                    <a:pt x="755" y="680"/>
                  </a:lnTo>
                  <a:lnTo>
                    <a:pt x="714" y="646"/>
                  </a:lnTo>
                  <a:lnTo>
                    <a:pt x="677" y="607"/>
                  </a:lnTo>
                  <a:lnTo>
                    <a:pt x="645" y="568"/>
                  </a:lnTo>
                  <a:lnTo>
                    <a:pt x="615" y="523"/>
                  </a:lnTo>
                  <a:lnTo>
                    <a:pt x="594" y="486"/>
                  </a:lnTo>
                  <a:lnTo>
                    <a:pt x="577" y="447"/>
                  </a:lnTo>
                  <a:lnTo>
                    <a:pt x="563" y="406"/>
                  </a:lnTo>
                  <a:lnTo>
                    <a:pt x="552" y="358"/>
                  </a:lnTo>
                  <a:lnTo>
                    <a:pt x="544" y="304"/>
                  </a:lnTo>
                  <a:lnTo>
                    <a:pt x="544" y="232"/>
                  </a:lnTo>
                  <a:lnTo>
                    <a:pt x="550" y="155"/>
                  </a:lnTo>
                  <a:lnTo>
                    <a:pt x="283" y="0"/>
                  </a:lnTo>
                  <a:lnTo>
                    <a:pt x="0" y="176"/>
                  </a:lnTo>
                  <a:lnTo>
                    <a:pt x="1" y="289"/>
                  </a:lnTo>
                  <a:lnTo>
                    <a:pt x="7" y="365"/>
                  </a:lnTo>
                  <a:lnTo>
                    <a:pt x="19" y="442"/>
                  </a:lnTo>
                  <a:lnTo>
                    <a:pt x="38" y="515"/>
                  </a:lnTo>
                  <a:lnTo>
                    <a:pt x="59" y="590"/>
                  </a:lnTo>
                  <a:lnTo>
                    <a:pt x="87" y="661"/>
                  </a:lnTo>
                  <a:lnTo>
                    <a:pt x="121" y="730"/>
                  </a:lnTo>
                  <a:lnTo>
                    <a:pt x="160" y="798"/>
                  </a:lnTo>
                  <a:lnTo>
                    <a:pt x="202" y="860"/>
                  </a:lnTo>
                  <a:lnTo>
                    <a:pt x="249" y="918"/>
                  </a:lnTo>
                  <a:lnTo>
                    <a:pt x="301" y="973"/>
                  </a:lnTo>
                  <a:lnTo>
                    <a:pt x="357" y="1027"/>
                  </a:lnTo>
                  <a:lnTo>
                    <a:pt x="415" y="1075"/>
                  </a:lnTo>
                  <a:lnTo>
                    <a:pt x="477" y="1120"/>
                  </a:lnTo>
                  <a:lnTo>
                    <a:pt x="542" y="1162"/>
                  </a:lnTo>
                  <a:lnTo>
                    <a:pt x="610" y="1197"/>
                  </a:lnTo>
                  <a:lnTo>
                    <a:pt x="679" y="1230"/>
                  </a:lnTo>
                  <a:lnTo>
                    <a:pt x="751" y="1257"/>
                  </a:lnTo>
                  <a:lnTo>
                    <a:pt x="824" y="1280"/>
                  </a:lnTo>
                  <a:lnTo>
                    <a:pt x="898" y="1297"/>
                  </a:lnTo>
                  <a:lnTo>
                    <a:pt x="975" y="1312"/>
                  </a:lnTo>
                  <a:lnTo>
                    <a:pt x="801" y="1032"/>
                  </a:lnTo>
                  <a:lnTo>
                    <a:pt x="999" y="78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40C389D-AF20-4B3C-831F-FB5D66AFDE2F}"/>
                </a:ext>
              </a:extLst>
            </p:cNvPr>
            <p:cNvSpPr>
              <a:spLocks/>
            </p:cNvSpPr>
            <p:nvPr/>
          </p:nvSpPr>
          <p:spPr bwMode="gray">
            <a:xfrm>
              <a:off x="11337925" y="1900238"/>
              <a:ext cx="1560513" cy="2063750"/>
            </a:xfrm>
            <a:custGeom>
              <a:avLst/>
              <a:gdLst/>
              <a:ahLst/>
              <a:cxnLst>
                <a:cxn ang="0">
                  <a:pos x="697" y="1300"/>
                </a:cxn>
                <a:cxn ang="0">
                  <a:pos x="978" y="1140"/>
                </a:cxn>
                <a:cxn ang="0">
                  <a:pos x="983" y="1026"/>
                </a:cxn>
                <a:cxn ang="0">
                  <a:pos x="977" y="950"/>
                </a:cxn>
                <a:cxn ang="0">
                  <a:pos x="965" y="875"/>
                </a:cxn>
                <a:cxn ang="0">
                  <a:pos x="949" y="800"/>
                </a:cxn>
                <a:cxn ang="0">
                  <a:pos x="928" y="727"/>
                </a:cxn>
                <a:cxn ang="0">
                  <a:pos x="899" y="655"/>
                </a:cxn>
                <a:cxn ang="0">
                  <a:pos x="866" y="586"/>
                </a:cxn>
                <a:cxn ang="0">
                  <a:pos x="828" y="519"/>
                </a:cxn>
                <a:cxn ang="0">
                  <a:pos x="785" y="454"/>
                </a:cxn>
                <a:cxn ang="0">
                  <a:pos x="738" y="395"/>
                </a:cxn>
                <a:cxn ang="0">
                  <a:pos x="689" y="336"/>
                </a:cxn>
                <a:cxn ang="0">
                  <a:pos x="632" y="283"/>
                </a:cxn>
                <a:cxn ang="0">
                  <a:pos x="573" y="233"/>
                </a:cxn>
                <a:cxn ang="0">
                  <a:pos x="510" y="187"/>
                </a:cxn>
                <a:cxn ang="0">
                  <a:pos x="443" y="147"/>
                </a:cxn>
                <a:cxn ang="0">
                  <a:pos x="375" y="109"/>
                </a:cxn>
                <a:cxn ang="0">
                  <a:pos x="303" y="77"/>
                </a:cxn>
                <a:cxn ang="0">
                  <a:pos x="229" y="50"/>
                </a:cxn>
                <a:cxn ang="0">
                  <a:pos x="154" y="28"/>
                </a:cxn>
                <a:cxn ang="0">
                  <a:pos x="77" y="11"/>
                </a:cxn>
                <a:cxn ang="0">
                  <a:pos x="0" y="0"/>
                </a:cxn>
                <a:cxn ang="0">
                  <a:pos x="172" y="276"/>
                </a:cxn>
                <a:cxn ang="0">
                  <a:pos x="6" y="551"/>
                </a:cxn>
                <a:cxn ang="0">
                  <a:pos x="60" y="568"/>
                </a:cxn>
                <a:cxn ang="0">
                  <a:pos x="113" y="590"/>
                </a:cxn>
                <a:cxn ang="0">
                  <a:pos x="164" y="617"/>
                </a:cxn>
                <a:cxn ang="0">
                  <a:pos x="211" y="649"/>
                </a:cxn>
                <a:cxn ang="0">
                  <a:pos x="254" y="685"/>
                </a:cxn>
                <a:cxn ang="0">
                  <a:pos x="293" y="726"/>
                </a:cxn>
                <a:cxn ang="0">
                  <a:pos x="330" y="768"/>
                </a:cxn>
                <a:cxn ang="0">
                  <a:pos x="359" y="816"/>
                </a:cxn>
                <a:cxn ang="0">
                  <a:pos x="384" y="866"/>
                </a:cxn>
                <a:cxn ang="0">
                  <a:pos x="404" y="917"/>
                </a:cxn>
                <a:cxn ang="0">
                  <a:pos x="419" y="971"/>
                </a:cxn>
                <a:cxn ang="0">
                  <a:pos x="428" y="1026"/>
                </a:cxn>
                <a:cxn ang="0">
                  <a:pos x="435" y="1149"/>
                </a:cxn>
                <a:cxn ang="0">
                  <a:pos x="697" y="1300"/>
                </a:cxn>
              </a:cxnLst>
              <a:rect l="0" t="0" r="r" b="b"/>
              <a:pathLst>
                <a:path w="983" h="1300">
                  <a:moveTo>
                    <a:pt x="697" y="1300"/>
                  </a:moveTo>
                  <a:lnTo>
                    <a:pt x="978" y="1140"/>
                  </a:lnTo>
                  <a:lnTo>
                    <a:pt x="983" y="1026"/>
                  </a:lnTo>
                  <a:lnTo>
                    <a:pt x="977" y="950"/>
                  </a:lnTo>
                  <a:lnTo>
                    <a:pt x="965" y="875"/>
                  </a:lnTo>
                  <a:lnTo>
                    <a:pt x="949" y="800"/>
                  </a:lnTo>
                  <a:lnTo>
                    <a:pt x="928" y="727"/>
                  </a:lnTo>
                  <a:lnTo>
                    <a:pt x="899" y="655"/>
                  </a:lnTo>
                  <a:lnTo>
                    <a:pt x="866" y="586"/>
                  </a:lnTo>
                  <a:lnTo>
                    <a:pt x="828" y="519"/>
                  </a:lnTo>
                  <a:lnTo>
                    <a:pt x="785" y="454"/>
                  </a:lnTo>
                  <a:lnTo>
                    <a:pt x="738" y="395"/>
                  </a:lnTo>
                  <a:lnTo>
                    <a:pt x="689" y="336"/>
                  </a:lnTo>
                  <a:lnTo>
                    <a:pt x="632" y="283"/>
                  </a:lnTo>
                  <a:lnTo>
                    <a:pt x="573" y="233"/>
                  </a:lnTo>
                  <a:lnTo>
                    <a:pt x="510" y="187"/>
                  </a:lnTo>
                  <a:lnTo>
                    <a:pt x="443" y="147"/>
                  </a:lnTo>
                  <a:lnTo>
                    <a:pt x="375" y="109"/>
                  </a:lnTo>
                  <a:lnTo>
                    <a:pt x="303" y="77"/>
                  </a:lnTo>
                  <a:lnTo>
                    <a:pt x="229" y="50"/>
                  </a:lnTo>
                  <a:lnTo>
                    <a:pt x="154" y="28"/>
                  </a:lnTo>
                  <a:lnTo>
                    <a:pt x="77" y="11"/>
                  </a:lnTo>
                  <a:lnTo>
                    <a:pt x="0" y="0"/>
                  </a:lnTo>
                  <a:lnTo>
                    <a:pt x="172" y="276"/>
                  </a:lnTo>
                  <a:lnTo>
                    <a:pt x="6" y="551"/>
                  </a:lnTo>
                  <a:lnTo>
                    <a:pt x="60" y="568"/>
                  </a:lnTo>
                  <a:lnTo>
                    <a:pt x="113" y="590"/>
                  </a:lnTo>
                  <a:lnTo>
                    <a:pt x="164" y="617"/>
                  </a:lnTo>
                  <a:lnTo>
                    <a:pt x="211" y="649"/>
                  </a:lnTo>
                  <a:lnTo>
                    <a:pt x="254" y="685"/>
                  </a:lnTo>
                  <a:lnTo>
                    <a:pt x="293" y="726"/>
                  </a:lnTo>
                  <a:lnTo>
                    <a:pt x="330" y="768"/>
                  </a:lnTo>
                  <a:lnTo>
                    <a:pt x="359" y="816"/>
                  </a:lnTo>
                  <a:lnTo>
                    <a:pt x="384" y="866"/>
                  </a:lnTo>
                  <a:lnTo>
                    <a:pt x="404" y="917"/>
                  </a:lnTo>
                  <a:lnTo>
                    <a:pt x="419" y="971"/>
                  </a:lnTo>
                  <a:lnTo>
                    <a:pt x="428" y="1026"/>
                  </a:lnTo>
                  <a:lnTo>
                    <a:pt x="435" y="1149"/>
                  </a:lnTo>
                  <a:lnTo>
                    <a:pt x="697" y="130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8BE7FD6-CC31-4F05-86EA-D9FB2EC88ACA}"/>
              </a:ext>
            </a:extLst>
          </p:cNvPr>
          <p:cNvGrpSpPr/>
          <p:nvPr/>
        </p:nvGrpSpPr>
        <p:grpSpPr>
          <a:xfrm>
            <a:off x="7353300" y="2597584"/>
            <a:ext cx="1712467" cy="1662832"/>
            <a:chOff x="14279103" y="1905000"/>
            <a:chExt cx="3286125" cy="3190875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370D68FE-24B7-485D-A47D-103151EC94CD}"/>
                </a:ext>
              </a:extLst>
            </p:cNvPr>
            <p:cNvSpPr>
              <a:spLocks/>
            </p:cNvSpPr>
            <p:nvPr/>
          </p:nvSpPr>
          <p:spPr bwMode="gray">
            <a:xfrm>
              <a:off x="14441028" y="1905000"/>
              <a:ext cx="1825625" cy="1222375"/>
            </a:xfrm>
            <a:custGeom>
              <a:avLst/>
              <a:gdLst/>
              <a:ahLst/>
              <a:cxnLst>
                <a:cxn ang="0">
                  <a:pos x="476" y="770"/>
                </a:cxn>
                <a:cxn ang="0">
                  <a:pos x="502" y="725"/>
                </a:cxn>
                <a:cxn ang="0">
                  <a:pos x="532" y="685"/>
                </a:cxn>
                <a:cxn ang="0">
                  <a:pos x="567" y="648"/>
                </a:cxn>
                <a:cxn ang="0">
                  <a:pos x="606" y="614"/>
                </a:cxn>
                <a:cxn ang="0">
                  <a:pos x="648" y="584"/>
                </a:cxn>
                <a:cxn ang="0">
                  <a:pos x="690" y="560"/>
                </a:cxn>
                <a:cxn ang="0">
                  <a:pos x="733" y="539"/>
                </a:cxn>
                <a:cxn ang="0">
                  <a:pos x="781" y="523"/>
                </a:cxn>
                <a:cxn ang="0">
                  <a:pos x="827" y="511"/>
                </a:cxn>
                <a:cxn ang="0">
                  <a:pos x="875" y="503"/>
                </a:cxn>
                <a:cxn ang="0">
                  <a:pos x="1009" y="496"/>
                </a:cxn>
                <a:cxn ang="0">
                  <a:pos x="1150" y="255"/>
                </a:cxn>
                <a:cxn ang="0">
                  <a:pos x="967" y="0"/>
                </a:cxn>
                <a:cxn ang="0">
                  <a:pos x="843" y="0"/>
                </a:cxn>
                <a:cxn ang="0">
                  <a:pos x="770" y="9"/>
                </a:cxn>
                <a:cxn ang="0">
                  <a:pos x="698" y="23"/>
                </a:cxn>
                <a:cxn ang="0">
                  <a:pos x="627" y="41"/>
                </a:cxn>
                <a:cxn ang="0">
                  <a:pos x="557" y="65"/>
                </a:cxn>
                <a:cxn ang="0">
                  <a:pos x="490" y="94"/>
                </a:cxn>
                <a:cxn ang="0">
                  <a:pos x="425" y="128"/>
                </a:cxn>
                <a:cxn ang="0">
                  <a:pos x="361" y="165"/>
                </a:cxn>
                <a:cxn ang="0">
                  <a:pos x="304" y="205"/>
                </a:cxn>
                <a:cxn ang="0">
                  <a:pos x="251" y="247"/>
                </a:cxn>
                <a:cxn ang="0">
                  <a:pos x="201" y="294"/>
                </a:cxn>
                <a:cxn ang="0">
                  <a:pos x="153" y="342"/>
                </a:cxn>
                <a:cxn ang="0">
                  <a:pos x="109" y="395"/>
                </a:cxn>
                <a:cxn ang="0">
                  <a:pos x="69" y="450"/>
                </a:cxn>
                <a:cxn ang="0">
                  <a:pos x="32" y="508"/>
                </a:cxn>
                <a:cxn ang="0">
                  <a:pos x="0" y="568"/>
                </a:cxn>
                <a:cxn ang="0">
                  <a:pos x="312" y="543"/>
                </a:cxn>
                <a:cxn ang="0">
                  <a:pos x="476" y="770"/>
                </a:cxn>
              </a:cxnLst>
              <a:rect l="0" t="0" r="r" b="b"/>
              <a:pathLst>
                <a:path w="1150" h="770">
                  <a:moveTo>
                    <a:pt x="476" y="770"/>
                  </a:moveTo>
                  <a:lnTo>
                    <a:pt x="502" y="725"/>
                  </a:lnTo>
                  <a:lnTo>
                    <a:pt x="532" y="685"/>
                  </a:lnTo>
                  <a:lnTo>
                    <a:pt x="567" y="648"/>
                  </a:lnTo>
                  <a:lnTo>
                    <a:pt x="606" y="614"/>
                  </a:lnTo>
                  <a:lnTo>
                    <a:pt x="648" y="584"/>
                  </a:lnTo>
                  <a:lnTo>
                    <a:pt x="690" y="560"/>
                  </a:lnTo>
                  <a:lnTo>
                    <a:pt x="733" y="539"/>
                  </a:lnTo>
                  <a:lnTo>
                    <a:pt x="781" y="523"/>
                  </a:lnTo>
                  <a:lnTo>
                    <a:pt x="827" y="511"/>
                  </a:lnTo>
                  <a:lnTo>
                    <a:pt x="875" y="503"/>
                  </a:lnTo>
                  <a:lnTo>
                    <a:pt x="1009" y="496"/>
                  </a:lnTo>
                  <a:lnTo>
                    <a:pt x="1150" y="255"/>
                  </a:lnTo>
                  <a:lnTo>
                    <a:pt x="967" y="0"/>
                  </a:lnTo>
                  <a:lnTo>
                    <a:pt x="843" y="0"/>
                  </a:lnTo>
                  <a:lnTo>
                    <a:pt x="770" y="9"/>
                  </a:lnTo>
                  <a:lnTo>
                    <a:pt x="698" y="23"/>
                  </a:lnTo>
                  <a:lnTo>
                    <a:pt x="627" y="41"/>
                  </a:lnTo>
                  <a:lnTo>
                    <a:pt x="557" y="65"/>
                  </a:lnTo>
                  <a:lnTo>
                    <a:pt x="490" y="94"/>
                  </a:lnTo>
                  <a:lnTo>
                    <a:pt x="425" y="128"/>
                  </a:lnTo>
                  <a:lnTo>
                    <a:pt x="361" y="165"/>
                  </a:lnTo>
                  <a:lnTo>
                    <a:pt x="304" y="205"/>
                  </a:lnTo>
                  <a:lnTo>
                    <a:pt x="251" y="247"/>
                  </a:lnTo>
                  <a:lnTo>
                    <a:pt x="201" y="294"/>
                  </a:lnTo>
                  <a:lnTo>
                    <a:pt x="153" y="342"/>
                  </a:lnTo>
                  <a:lnTo>
                    <a:pt x="109" y="395"/>
                  </a:lnTo>
                  <a:lnTo>
                    <a:pt x="69" y="450"/>
                  </a:lnTo>
                  <a:lnTo>
                    <a:pt x="32" y="508"/>
                  </a:lnTo>
                  <a:lnTo>
                    <a:pt x="0" y="568"/>
                  </a:lnTo>
                  <a:lnTo>
                    <a:pt x="312" y="543"/>
                  </a:lnTo>
                  <a:lnTo>
                    <a:pt x="476" y="77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F0B0E621-D274-4F3F-B150-B28DE2091386}"/>
                </a:ext>
              </a:extLst>
            </p:cNvPr>
            <p:cNvSpPr>
              <a:spLocks/>
            </p:cNvSpPr>
            <p:nvPr/>
          </p:nvSpPr>
          <p:spPr bwMode="gray">
            <a:xfrm>
              <a:off x="16065040" y="1905000"/>
              <a:ext cx="1436688" cy="1492250"/>
            </a:xfrm>
            <a:custGeom>
              <a:avLst/>
              <a:gdLst/>
              <a:ahLst/>
              <a:cxnLst>
                <a:cxn ang="0">
                  <a:pos x="690" y="940"/>
                </a:cxn>
                <a:cxn ang="0">
                  <a:pos x="810" y="822"/>
                </a:cxn>
                <a:cxn ang="0">
                  <a:pos x="874" y="761"/>
                </a:cxn>
                <a:cxn ang="0">
                  <a:pos x="905" y="734"/>
                </a:cxn>
                <a:cxn ang="0">
                  <a:pos x="868" y="623"/>
                </a:cxn>
                <a:cxn ang="0">
                  <a:pos x="839" y="560"/>
                </a:cxn>
                <a:cxn ang="0">
                  <a:pos x="805" y="498"/>
                </a:cxn>
                <a:cxn ang="0">
                  <a:pos x="769" y="440"/>
                </a:cxn>
                <a:cxn ang="0">
                  <a:pos x="727" y="384"/>
                </a:cxn>
                <a:cxn ang="0">
                  <a:pos x="681" y="331"/>
                </a:cxn>
                <a:cxn ang="0">
                  <a:pos x="632" y="281"/>
                </a:cxn>
                <a:cxn ang="0">
                  <a:pos x="580" y="234"/>
                </a:cxn>
                <a:cxn ang="0">
                  <a:pos x="524" y="193"/>
                </a:cxn>
                <a:cxn ang="0">
                  <a:pos x="465" y="153"/>
                </a:cxn>
                <a:cxn ang="0">
                  <a:pos x="404" y="118"/>
                </a:cxn>
                <a:cxn ang="0">
                  <a:pos x="341" y="87"/>
                </a:cxn>
                <a:cxn ang="0">
                  <a:pos x="276" y="62"/>
                </a:cxn>
                <a:cxn ang="0">
                  <a:pos x="208" y="39"/>
                </a:cxn>
                <a:cxn ang="0">
                  <a:pos x="140" y="22"/>
                </a:cxn>
                <a:cxn ang="0">
                  <a:pos x="71" y="9"/>
                </a:cxn>
                <a:cxn ang="0">
                  <a:pos x="0" y="0"/>
                </a:cxn>
                <a:cxn ang="0">
                  <a:pos x="174" y="250"/>
                </a:cxn>
                <a:cxn ang="0">
                  <a:pos x="32" y="510"/>
                </a:cxn>
                <a:cxn ang="0">
                  <a:pos x="83" y="524"/>
                </a:cxn>
                <a:cxn ang="0">
                  <a:pos x="131" y="545"/>
                </a:cxn>
                <a:cxn ang="0">
                  <a:pos x="176" y="570"/>
                </a:cxn>
                <a:cxn ang="0">
                  <a:pos x="221" y="600"/>
                </a:cxn>
                <a:cxn ang="0">
                  <a:pos x="260" y="633"/>
                </a:cxn>
                <a:cxn ang="0">
                  <a:pos x="298" y="671"/>
                </a:cxn>
                <a:cxn ang="0">
                  <a:pos x="330" y="710"/>
                </a:cxn>
                <a:cxn ang="0">
                  <a:pos x="357" y="755"/>
                </a:cxn>
                <a:cxn ang="0">
                  <a:pos x="398" y="871"/>
                </a:cxn>
                <a:cxn ang="0">
                  <a:pos x="690" y="940"/>
                </a:cxn>
              </a:cxnLst>
              <a:rect l="0" t="0" r="r" b="b"/>
              <a:pathLst>
                <a:path w="905" h="940">
                  <a:moveTo>
                    <a:pt x="690" y="940"/>
                  </a:moveTo>
                  <a:lnTo>
                    <a:pt x="810" y="822"/>
                  </a:lnTo>
                  <a:lnTo>
                    <a:pt x="874" y="761"/>
                  </a:lnTo>
                  <a:lnTo>
                    <a:pt x="905" y="734"/>
                  </a:lnTo>
                  <a:lnTo>
                    <a:pt x="868" y="623"/>
                  </a:lnTo>
                  <a:lnTo>
                    <a:pt x="839" y="560"/>
                  </a:lnTo>
                  <a:lnTo>
                    <a:pt x="805" y="498"/>
                  </a:lnTo>
                  <a:lnTo>
                    <a:pt x="769" y="440"/>
                  </a:lnTo>
                  <a:lnTo>
                    <a:pt x="727" y="384"/>
                  </a:lnTo>
                  <a:lnTo>
                    <a:pt x="681" y="331"/>
                  </a:lnTo>
                  <a:lnTo>
                    <a:pt x="632" y="281"/>
                  </a:lnTo>
                  <a:lnTo>
                    <a:pt x="580" y="234"/>
                  </a:lnTo>
                  <a:lnTo>
                    <a:pt x="524" y="193"/>
                  </a:lnTo>
                  <a:lnTo>
                    <a:pt x="465" y="153"/>
                  </a:lnTo>
                  <a:lnTo>
                    <a:pt x="404" y="118"/>
                  </a:lnTo>
                  <a:lnTo>
                    <a:pt x="341" y="87"/>
                  </a:lnTo>
                  <a:lnTo>
                    <a:pt x="276" y="62"/>
                  </a:lnTo>
                  <a:lnTo>
                    <a:pt x="208" y="39"/>
                  </a:lnTo>
                  <a:lnTo>
                    <a:pt x="140" y="22"/>
                  </a:lnTo>
                  <a:lnTo>
                    <a:pt x="71" y="9"/>
                  </a:lnTo>
                  <a:lnTo>
                    <a:pt x="0" y="0"/>
                  </a:lnTo>
                  <a:lnTo>
                    <a:pt x="174" y="250"/>
                  </a:lnTo>
                  <a:lnTo>
                    <a:pt x="32" y="510"/>
                  </a:lnTo>
                  <a:lnTo>
                    <a:pt x="83" y="524"/>
                  </a:lnTo>
                  <a:lnTo>
                    <a:pt x="131" y="545"/>
                  </a:lnTo>
                  <a:lnTo>
                    <a:pt x="176" y="570"/>
                  </a:lnTo>
                  <a:lnTo>
                    <a:pt x="221" y="600"/>
                  </a:lnTo>
                  <a:lnTo>
                    <a:pt x="260" y="633"/>
                  </a:lnTo>
                  <a:lnTo>
                    <a:pt x="298" y="671"/>
                  </a:lnTo>
                  <a:lnTo>
                    <a:pt x="330" y="710"/>
                  </a:lnTo>
                  <a:lnTo>
                    <a:pt x="357" y="755"/>
                  </a:lnTo>
                  <a:lnTo>
                    <a:pt x="398" y="871"/>
                  </a:lnTo>
                  <a:lnTo>
                    <a:pt x="690" y="94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BE84A95-19AD-4291-9983-AC226CFC3727}"/>
                </a:ext>
              </a:extLst>
            </p:cNvPr>
            <p:cNvSpPr>
              <a:spLocks/>
            </p:cNvSpPr>
            <p:nvPr/>
          </p:nvSpPr>
          <p:spPr bwMode="gray">
            <a:xfrm>
              <a:off x="16317453" y="3128963"/>
              <a:ext cx="1247775" cy="1754187"/>
            </a:xfrm>
            <a:custGeom>
              <a:avLst/>
              <a:gdLst/>
              <a:ahLst/>
              <a:cxnLst>
                <a:cxn ang="0">
                  <a:pos x="256" y="139"/>
                </a:cxn>
                <a:cxn ang="0">
                  <a:pos x="264" y="188"/>
                </a:cxn>
                <a:cxn ang="0">
                  <a:pos x="265" y="240"/>
                </a:cxn>
                <a:cxn ang="0">
                  <a:pos x="262" y="290"/>
                </a:cxn>
                <a:cxn ang="0">
                  <a:pos x="253" y="340"/>
                </a:cxn>
                <a:cxn ang="0">
                  <a:pos x="239" y="389"/>
                </a:cxn>
                <a:cxn ang="0">
                  <a:pos x="221" y="436"/>
                </a:cxn>
                <a:cxn ang="0">
                  <a:pos x="196" y="482"/>
                </a:cxn>
                <a:cxn ang="0">
                  <a:pos x="168" y="525"/>
                </a:cxn>
                <a:cxn ang="0">
                  <a:pos x="135" y="565"/>
                </a:cxn>
                <a:cxn ang="0">
                  <a:pos x="99" y="602"/>
                </a:cxn>
                <a:cxn ang="0">
                  <a:pos x="1" y="666"/>
                </a:cxn>
                <a:cxn ang="0">
                  <a:pos x="0" y="940"/>
                </a:cxn>
                <a:cxn ang="0">
                  <a:pos x="292" y="1105"/>
                </a:cxn>
                <a:cxn ang="0">
                  <a:pos x="362" y="1044"/>
                </a:cxn>
                <a:cxn ang="0">
                  <a:pos x="418" y="1000"/>
                </a:cxn>
                <a:cxn ang="0">
                  <a:pos x="470" y="954"/>
                </a:cxn>
                <a:cxn ang="0">
                  <a:pos x="520" y="904"/>
                </a:cxn>
                <a:cxn ang="0">
                  <a:pos x="567" y="851"/>
                </a:cxn>
                <a:cxn ang="0">
                  <a:pos x="609" y="794"/>
                </a:cxn>
                <a:cxn ang="0">
                  <a:pos x="646" y="736"/>
                </a:cxn>
                <a:cxn ang="0">
                  <a:pos x="679" y="675"/>
                </a:cxn>
                <a:cxn ang="0">
                  <a:pos x="709" y="612"/>
                </a:cxn>
                <a:cxn ang="0">
                  <a:pos x="734" y="547"/>
                </a:cxn>
                <a:cxn ang="0">
                  <a:pos x="754" y="481"/>
                </a:cxn>
                <a:cxn ang="0">
                  <a:pos x="769" y="412"/>
                </a:cxn>
                <a:cxn ang="0">
                  <a:pos x="779" y="344"/>
                </a:cxn>
                <a:cxn ang="0">
                  <a:pos x="785" y="274"/>
                </a:cxn>
                <a:cxn ang="0">
                  <a:pos x="786" y="207"/>
                </a:cxn>
                <a:cxn ang="0">
                  <a:pos x="782" y="137"/>
                </a:cxn>
                <a:cxn ang="0">
                  <a:pos x="773" y="68"/>
                </a:cxn>
                <a:cxn ang="0">
                  <a:pos x="759" y="0"/>
                </a:cxn>
                <a:cxn ang="0">
                  <a:pos x="536" y="218"/>
                </a:cxn>
                <a:cxn ang="0">
                  <a:pos x="256" y="139"/>
                </a:cxn>
              </a:cxnLst>
              <a:rect l="0" t="0" r="r" b="b"/>
              <a:pathLst>
                <a:path w="786" h="1105">
                  <a:moveTo>
                    <a:pt x="256" y="139"/>
                  </a:moveTo>
                  <a:lnTo>
                    <a:pt x="264" y="188"/>
                  </a:lnTo>
                  <a:lnTo>
                    <a:pt x="265" y="240"/>
                  </a:lnTo>
                  <a:lnTo>
                    <a:pt x="262" y="290"/>
                  </a:lnTo>
                  <a:lnTo>
                    <a:pt x="253" y="340"/>
                  </a:lnTo>
                  <a:lnTo>
                    <a:pt x="239" y="389"/>
                  </a:lnTo>
                  <a:lnTo>
                    <a:pt x="221" y="436"/>
                  </a:lnTo>
                  <a:lnTo>
                    <a:pt x="196" y="482"/>
                  </a:lnTo>
                  <a:lnTo>
                    <a:pt x="168" y="525"/>
                  </a:lnTo>
                  <a:lnTo>
                    <a:pt x="135" y="565"/>
                  </a:lnTo>
                  <a:lnTo>
                    <a:pt x="99" y="602"/>
                  </a:lnTo>
                  <a:lnTo>
                    <a:pt x="1" y="666"/>
                  </a:lnTo>
                  <a:lnTo>
                    <a:pt x="0" y="940"/>
                  </a:lnTo>
                  <a:lnTo>
                    <a:pt x="292" y="1105"/>
                  </a:lnTo>
                  <a:lnTo>
                    <a:pt x="362" y="1044"/>
                  </a:lnTo>
                  <a:lnTo>
                    <a:pt x="418" y="1000"/>
                  </a:lnTo>
                  <a:lnTo>
                    <a:pt x="470" y="954"/>
                  </a:lnTo>
                  <a:lnTo>
                    <a:pt x="520" y="904"/>
                  </a:lnTo>
                  <a:lnTo>
                    <a:pt x="567" y="851"/>
                  </a:lnTo>
                  <a:lnTo>
                    <a:pt x="609" y="794"/>
                  </a:lnTo>
                  <a:lnTo>
                    <a:pt x="646" y="736"/>
                  </a:lnTo>
                  <a:lnTo>
                    <a:pt x="679" y="675"/>
                  </a:lnTo>
                  <a:lnTo>
                    <a:pt x="709" y="612"/>
                  </a:lnTo>
                  <a:lnTo>
                    <a:pt x="734" y="547"/>
                  </a:lnTo>
                  <a:lnTo>
                    <a:pt x="754" y="481"/>
                  </a:lnTo>
                  <a:lnTo>
                    <a:pt x="769" y="412"/>
                  </a:lnTo>
                  <a:lnTo>
                    <a:pt x="779" y="344"/>
                  </a:lnTo>
                  <a:lnTo>
                    <a:pt x="785" y="274"/>
                  </a:lnTo>
                  <a:lnTo>
                    <a:pt x="786" y="207"/>
                  </a:lnTo>
                  <a:lnTo>
                    <a:pt x="782" y="137"/>
                  </a:lnTo>
                  <a:lnTo>
                    <a:pt x="773" y="68"/>
                  </a:lnTo>
                  <a:lnTo>
                    <a:pt x="759" y="0"/>
                  </a:lnTo>
                  <a:lnTo>
                    <a:pt x="536" y="218"/>
                  </a:lnTo>
                  <a:lnTo>
                    <a:pt x="256" y="13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479A91B6-DF96-4922-81CE-8BB4686F6C90}"/>
                </a:ext>
              </a:extLst>
            </p:cNvPr>
            <p:cNvSpPr>
              <a:spLocks/>
            </p:cNvSpPr>
            <p:nvPr/>
          </p:nvSpPr>
          <p:spPr bwMode="gray">
            <a:xfrm>
              <a:off x="14814090" y="4076700"/>
              <a:ext cx="1873250" cy="1019175"/>
            </a:xfrm>
            <a:custGeom>
              <a:avLst/>
              <a:gdLst/>
              <a:ahLst/>
              <a:cxnLst>
                <a:cxn ang="0">
                  <a:pos x="900" y="96"/>
                </a:cxn>
                <a:cxn ang="0">
                  <a:pos x="853" y="112"/>
                </a:cxn>
                <a:cxn ang="0">
                  <a:pos x="805" y="126"/>
                </a:cxn>
                <a:cxn ang="0">
                  <a:pos x="755" y="133"/>
                </a:cxn>
                <a:cxn ang="0">
                  <a:pos x="706" y="136"/>
                </a:cxn>
                <a:cxn ang="0">
                  <a:pos x="656" y="134"/>
                </a:cxn>
                <a:cxn ang="0">
                  <a:pos x="606" y="127"/>
                </a:cxn>
                <a:cxn ang="0">
                  <a:pos x="557" y="117"/>
                </a:cxn>
                <a:cxn ang="0">
                  <a:pos x="509" y="102"/>
                </a:cxn>
                <a:cxn ang="0">
                  <a:pos x="464" y="81"/>
                </a:cxn>
                <a:cxn ang="0">
                  <a:pos x="422" y="57"/>
                </a:cxn>
                <a:cxn ang="0">
                  <a:pos x="320" y="0"/>
                </a:cxn>
                <a:cxn ang="0">
                  <a:pos x="49" y="86"/>
                </a:cxn>
                <a:cxn ang="0">
                  <a:pos x="0" y="374"/>
                </a:cxn>
                <a:cxn ang="0">
                  <a:pos x="2" y="376"/>
                </a:cxn>
                <a:cxn ang="0">
                  <a:pos x="2" y="386"/>
                </a:cxn>
                <a:cxn ang="0">
                  <a:pos x="86" y="443"/>
                </a:cxn>
                <a:cxn ang="0">
                  <a:pos x="146" y="483"/>
                </a:cxn>
                <a:cxn ang="0">
                  <a:pos x="209" y="520"/>
                </a:cxn>
                <a:cxn ang="0">
                  <a:pos x="273" y="551"/>
                </a:cxn>
                <a:cxn ang="0">
                  <a:pos x="340" y="577"/>
                </a:cxn>
                <a:cxn ang="0">
                  <a:pos x="409" y="600"/>
                </a:cxn>
                <a:cxn ang="0">
                  <a:pos x="477" y="618"/>
                </a:cxn>
                <a:cxn ang="0">
                  <a:pos x="550" y="632"/>
                </a:cxn>
                <a:cxn ang="0">
                  <a:pos x="622" y="640"/>
                </a:cxn>
                <a:cxn ang="0">
                  <a:pos x="694" y="642"/>
                </a:cxn>
                <a:cxn ang="0">
                  <a:pos x="766" y="640"/>
                </a:cxn>
                <a:cxn ang="0">
                  <a:pos x="838" y="633"/>
                </a:cxn>
                <a:cxn ang="0">
                  <a:pos x="910" y="620"/>
                </a:cxn>
                <a:cxn ang="0">
                  <a:pos x="979" y="604"/>
                </a:cxn>
                <a:cxn ang="0">
                  <a:pos x="1047" y="583"/>
                </a:cxn>
                <a:cxn ang="0">
                  <a:pos x="1115" y="556"/>
                </a:cxn>
                <a:cxn ang="0">
                  <a:pos x="1180" y="525"/>
                </a:cxn>
                <a:cxn ang="0">
                  <a:pos x="903" y="368"/>
                </a:cxn>
                <a:cxn ang="0">
                  <a:pos x="900" y="96"/>
                </a:cxn>
              </a:cxnLst>
              <a:rect l="0" t="0" r="r" b="b"/>
              <a:pathLst>
                <a:path w="1180" h="642">
                  <a:moveTo>
                    <a:pt x="900" y="96"/>
                  </a:moveTo>
                  <a:lnTo>
                    <a:pt x="853" y="112"/>
                  </a:lnTo>
                  <a:lnTo>
                    <a:pt x="805" y="126"/>
                  </a:lnTo>
                  <a:lnTo>
                    <a:pt x="755" y="133"/>
                  </a:lnTo>
                  <a:lnTo>
                    <a:pt x="706" y="136"/>
                  </a:lnTo>
                  <a:lnTo>
                    <a:pt x="656" y="134"/>
                  </a:lnTo>
                  <a:lnTo>
                    <a:pt x="606" y="127"/>
                  </a:lnTo>
                  <a:lnTo>
                    <a:pt x="557" y="117"/>
                  </a:lnTo>
                  <a:lnTo>
                    <a:pt x="509" y="102"/>
                  </a:lnTo>
                  <a:lnTo>
                    <a:pt x="464" y="81"/>
                  </a:lnTo>
                  <a:lnTo>
                    <a:pt x="422" y="57"/>
                  </a:lnTo>
                  <a:lnTo>
                    <a:pt x="320" y="0"/>
                  </a:lnTo>
                  <a:lnTo>
                    <a:pt x="49" y="86"/>
                  </a:lnTo>
                  <a:lnTo>
                    <a:pt x="0" y="374"/>
                  </a:lnTo>
                  <a:lnTo>
                    <a:pt x="2" y="376"/>
                  </a:lnTo>
                  <a:lnTo>
                    <a:pt x="2" y="386"/>
                  </a:lnTo>
                  <a:lnTo>
                    <a:pt x="86" y="443"/>
                  </a:lnTo>
                  <a:lnTo>
                    <a:pt x="146" y="483"/>
                  </a:lnTo>
                  <a:lnTo>
                    <a:pt x="209" y="520"/>
                  </a:lnTo>
                  <a:lnTo>
                    <a:pt x="273" y="551"/>
                  </a:lnTo>
                  <a:lnTo>
                    <a:pt x="340" y="577"/>
                  </a:lnTo>
                  <a:lnTo>
                    <a:pt x="409" y="600"/>
                  </a:lnTo>
                  <a:lnTo>
                    <a:pt x="477" y="618"/>
                  </a:lnTo>
                  <a:lnTo>
                    <a:pt x="550" y="632"/>
                  </a:lnTo>
                  <a:lnTo>
                    <a:pt x="622" y="640"/>
                  </a:lnTo>
                  <a:lnTo>
                    <a:pt x="694" y="642"/>
                  </a:lnTo>
                  <a:lnTo>
                    <a:pt x="766" y="640"/>
                  </a:lnTo>
                  <a:lnTo>
                    <a:pt x="838" y="633"/>
                  </a:lnTo>
                  <a:lnTo>
                    <a:pt x="910" y="620"/>
                  </a:lnTo>
                  <a:lnTo>
                    <a:pt x="979" y="604"/>
                  </a:lnTo>
                  <a:lnTo>
                    <a:pt x="1047" y="583"/>
                  </a:lnTo>
                  <a:lnTo>
                    <a:pt x="1115" y="556"/>
                  </a:lnTo>
                  <a:lnTo>
                    <a:pt x="1180" y="525"/>
                  </a:lnTo>
                  <a:lnTo>
                    <a:pt x="903" y="368"/>
                  </a:lnTo>
                  <a:lnTo>
                    <a:pt x="900" y="9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E886B3D-A73E-449F-9D4D-6E3E4772A384}"/>
                </a:ext>
              </a:extLst>
            </p:cNvPr>
            <p:cNvSpPr>
              <a:spLocks/>
            </p:cNvSpPr>
            <p:nvPr/>
          </p:nvSpPr>
          <p:spPr bwMode="gray">
            <a:xfrm>
              <a:off x="14279103" y="2833688"/>
              <a:ext cx="1006475" cy="1768475"/>
            </a:xfrm>
            <a:custGeom>
              <a:avLst/>
              <a:gdLst/>
              <a:ahLst/>
              <a:cxnLst>
                <a:cxn ang="0">
                  <a:pos x="634" y="734"/>
                </a:cxn>
                <a:cxn ang="0">
                  <a:pos x="602" y="692"/>
                </a:cxn>
                <a:cxn ang="0">
                  <a:pos x="576" y="646"/>
                </a:cxn>
                <a:cxn ang="0">
                  <a:pos x="554" y="599"/>
                </a:cxn>
                <a:cxn ang="0">
                  <a:pos x="537" y="551"/>
                </a:cxn>
                <a:cxn ang="0">
                  <a:pos x="525" y="501"/>
                </a:cxn>
                <a:cxn ang="0">
                  <a:pos x="519" y="450"/>
                </a:cxn>
                <a:cxn ang="0">
                  <a:pos x="518" y="398"/>
                </a:cxn>
                <a:cxn ang="0">
                  <a:pos x="523" y="347"/>
                </a:cxn>
                <a:cxn ang="0">
                  <a:pos x="551" y="228"/>
                </a:cxn>
                <a:cxn ang="0">
                  <a:pos x="394" y="0"/>
                </a:cxn>
                <a:cxn ang="0">
                  <a:pos x="91" y="28"/>
                </a:cxn>
                <a:cxn ang="0">
                  <a:pos x="43" y="130"/>
                </a:cxn>
                <a:cxn ang="0">
                  <a:pos x="25" y="199"/>
                </a:cxn>
                <a:cxn ang="0">
                  <a:pos x="11" y="268"/>
                </a:cxn>
                <a:cxn ang="0">
                  <a:pos x="5" y="339"/>
                </a:cxn>
                <a:cxn ang="0">
                  <a:pos x="0" y="410"/>
                </a:cxn>
                <a:cxn ang="0">
                  <a:pos x="3" y="480"/>
                </a:cxn>
                <a:cxn ang="0">
                  <a:pos x="10" y="550"/>
                </a:cxn>
                <a:cxn ang="0">
                  <a:pos x="23" y="620"/>
                </a:cxn>
                <a:cxn ang="0">
                  <a:pos x="39" y="688"/>
                </a:cxn>
                <a:cxn ang="0">
                  <a:pos x="61" y="757"/>
                </a:cxn>
                <a:cxn ang="0">
                  <a:pos x="89" y="822"/>
                </a:cxn>
                <a:cxn ang="0">
                  <a:pos x="121" y="885"/>
                </a:cxn>
                <a:cxn ang="0">
                  <a:pos x="156" y="947"/>
                </a:cxn>
                <a:cxn ang="0">
                  <a:pos x="197" y="1006"/>
                </a:cxn>
                <a:cxn ang="0">
                  <a:pos x="242" y="1062"/>
                </a:cxn>
                <a:cxn ang="0">
                  <a:pos x="290" y="1114"/>
                </a:cxn>
                <a:cxn ang="0">
                  <a:pos x="340" y="838"/>
                </a:cxn>
                <a:cxn ang="0">
                  <a:pos x="634" y="734"/>
                </a:cxn>
              </a:cxnLst>
              <a:rect l="0" t="0" r="r" b="b"/>
              <a:pathLst>
                <a:path w="634" h="1114">
                  <a:moveTo>
                    <a:pt x="634" y="734"/>
                  </a:moveTo>
                  <a:lnTo>
                    <a:pt x="602" y="692"/>
                  </a:lnTo>
                  <a:lnTo>
                    <a:pt x="576" y="646"/>
                  </a:lnTo>
                  <a:lnTo>
                    <a:pt x="554" y="599"/>
                  </a:lnTo>
                  <a:lnTo>
                    <a:pt x="537" y="551"/>
                  </a:lnTo>
                  <a:lnTo>
                    <a:pt x="525" y="501"/>
                  </a:lnTo>
                  <a:lnTo>
                    <a:pt x="519" y="450"/>
                  </a:lnTo>
                  <a:lnTo>
                    <a:pt x="518" y="398"/>
                  </a:lnTo>
                  <a:lnTo>
                    <a:pt x="523" y="347"/>
                  </a:lnTo>
                  <a:lnTo>
                    <a:pt x="551" y="228"/>
                  </a:lnTo>
                  <a:lnTo>
                    <a:pt x="394" y="0"/>
                  </a:lnTo>
                  <a:lnTo>
                    <a:pt x="91" y="28"/>
                  </a:lnTo>
                  <a:lnTo>
                    <a:pt x="43" y="130"/>
                  </a:lnTo>
                  <a:lnTo>
                    <a:pt x="25" y="199"/>
                  </a:lnTo>
                  <a:lnTo>
                    <a:pt x="11" y="268"/>
                  </a:lnTo>
                  <a:lnTo>
                    <a:pt x="5" y="339"/>
                  </a:lnTo>
                  <a:lnTo>
                    <a:pt x="0" y="410"/>
                  </a:lnTo>
                  <a:lnTo>
                    <a:pt x="3" y="480"/>
                  </a:lnTo>
                  <a:lnTo>
                    <a:pt x="10" y="550"/>
                  </a:lnTo>
                  <a:lnTo>
                    <a:pt x="23" y="620"/>
                  </a:lnTo>
                  <a:lnTo>
                    <a:pt x="39" y="688"/>
                  </a:lnTo>
                  <a:lnTo>
                    <a:pt x="61" y="757"/>
                  </a:lnTo>
                  <a:lnTo>
                    <a:pt x="89" y="822"/>
                  </a:lnTo>
                  <a:lnTo>
                    <a:pt x="121" y="885"/>
                  </a:lnTo>
                  <a:lnTo>
                    <a:pt x="156" y="947"/>
                  </a:lnTo>
                  <a:lnTo>
                    <a:pt x="197" y="1006"/>
                  </a:lnTo>
                  <a:lnTo>
                    <a:pt x="242" y="1062"/>
                  </a:lnTo>
                  <a:lnTo>
                    <a:pt x="290" y="1114"/>
                  </a:lnTo>
                  <a:lnTo>
                    <a:pt x="340" y="838"/>
                  </a:lnTo>
                  <a:lnTo>
                    <a:pt x="634" y="7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BAA834-0363-4D42-9388-3298CE13FCE6}"/>
              </a:ext>
            </a:extLst>
          </p:cNvPr>
          <p:cNvGrpSpPr/>
          <p:nvPr/>
        </p:nvGrpSpPr>
        <p:grpSpPr>
          <a:xfrm>
            <a:off x="9320892" y="2598696"/>
            <a:ext cx="1715409" cy="1660608"/>
            <a:chOff x="18051796" y="1790700"/>
            <a:chExt cx="3279775" cy="3175000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5A1AF1CE-EB55-4D8A-8AE7-DD76B2436AB2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2796" y="1792288"/>
              <a:ext cx="1446212" cy="1287462"/>
            </a:xfrm>
            <a:custGeom>
              <a:avLst/>
              <a:gdLst/>
              <a:ahLst/>
              <a:cxnLst>
                <a:cxn ang="0">
                  <a:pos x="475" y="809"/>
                </a:cxn>
                <a:cxn ang="0">
                  <a:pos x="771" y="810"/>
                </a:cxn>
                <a:cxn ang="0">
                  <a:pos x="858" y="664"/>
                </a:cxn>
                <a:cxn ang="0">
                  <a:pos x="903" y="579"/>
                </a:cxn>
                <a:cxn ang="0">
                  <a:pos x="911" y="559"/>
                </a:cxn>
                <a:cxn ang="0">
                  <a:pos x="856" y="456"/>
                </a:cxn>
                <a:cxn ang="0">
                  <a:pos x="815" y="398"/>
                </a:cxn>
                <a:cxn ang="0">
                  <a:pos x="769" y="343"/>
                </a:cxn>
                <a:cxn ang="0">
                  <a:pos x="720" y="292"/>
                </a:cxn>
                <a:cxn ang="0">
                  <a:pos x="666" y="243"/>
                </a:cxn>
                <a:cxn ang="0">
                  <a:pos x="609" y="199"/>
                </a:cxn>
                <a:cxn ang="0">
                  <a:pos x="548" y="159"/>
                </a:cxn>
                <a:cxn ang="0">
                  <a:pos x="487" y="123"/>
                </a:cxn>
                <a:cxn ang="0">
                  <a:pos x="423" y="91"/>
                </a:cxn>
                <a:cxn ang="0">
                  <a:pos x="354" y="64"/>
                </a:cxn>
                <a:cxn ang="0">
                  <a:pos x="286" y="41"/>
                </a:cxn>
                <a:cxn ang="0">
                  <a:pos x="216" y="24"/>
                </a:cxn>
                <a:cxn ang="0">
                  <a:pos x="144" y="10"/>
                </a:cxn>
                <a:cxn ang="0">
                  <a:pos x="72" y="2"/>
                </a:cxn>
                <a:cxn ang="0">
                  <a:pos x="0" y="0"/>
                </a:cxn>
                <a:cxn ang="0">
                  <a:pos x="192" y="235"/>
                </a:cxn>
                <a:cxn ang="0">
                  <a:pos x="74" y="507"/>
                </a:cxn>
                <a:cxn ang="0">
                  <a:pos x="122" y="518"/>
                </a:cxn>
                <a:cxn ang="0">
                  <a:pos x="170" y="533"/>
                </a:cxn>
                <a:cxn ang="0">
                  <a:pos x="216" y="552"/>
                </a:cxn>
                <a:cxn ang="0">
                  <a:pos x="259" y="575"/>
                </a:cxn>
                <a:cxn ang="0">
                  <a:pos x="300" y="604"/>
                </a:cxn>
                <a:cxn ang="0">
                  <a:pos x="340" y="634"/>
                </a:cxn>
                <a:cxn ang="0">
                  <a:pos x="376" y="669"/>
                </a:cxn>
                <a:cxn ang="0">
                  <a:pos x="408" y="706"/>
                </a:cxn>
                <a:cxn ang="0">
                  <a:pos x="475" y="811"/>
                </a:cxn>
              </a:cxnLst>
              <a:rect l="0" t="0" r="r" b="b"/>
              <a:pathLst>
                <a:path w="911" h="811">
                  <a:moveTo>
                    <a:pt x="475" y="809"/>
                  </a:moveTo>
                  <a:lnTo>
                    <a:pt x="771" y="810"/>
                  </a:lnTo>
                  <a:lnTo>
                    <a:pt x="858" y="664"/>
                  </a:lnTo>
                  <a:lnTo>
                    <a:pt x="903" y="579"/>
                  </a:lnTo>
                  <a:lnTo>
                    <a:pt x="911" y="559"/>
                  </a:lnTo>
                  <a:lnTo>
                    <a:pt x="856" y="456"/>
                  </a:lnTo>
                  <a:lnTo>
                    <a:pt x="815" y="398"/>
                  </a:lnTo>
                  <a:lnTo>
                    <a:pt x="769" y="343"/>
                  </a:lnTo>
                  <a:lnTo>
                    <a:pt x="720" y="292"/>
                  </a:lnTo>
                  <a:lnTo>
                    <a:pt x="666" y="243"/>
                  </a:lnTo>
                  <a:lnTo>
                    <a:pt x="609" y="199"/>
                  </a:lnTo>
                  <a:lnTo>
                    <a:pt x="548" y="159"/>
                  </a:lnTo>
                  <a:lnTo>
                    <a:pt x="487" y="123"/>
                  </a:lnTo>
                  <a:lnTo>
                    <a:pt x="423" y="91"/>
                  </a:lnTo>
                  <a:lnTo>
                    <a:pt x="354" y="64"/>
                  </a:lnTo>
                  <a:lnTo>
                    <a:pt x="286" y="41"/>
                  </a:lnTo>
                  <a:lnTo>
                    <a:pt x="216" y="24"/>
                  </a:lnTo>
                  <a:lnTo>
                    <a:pt x="144" y="10"/>
                  </a:lnTo>
                  <a:lnTo>
                    <a:pt x="72" y="2"/>
                  </a:lnTo>
                  <a:lnTo>
                    <a:pt x="0" y="0"/>
                  </a:lnTo>
                  <a:lnTo>
                    <a:pt x="192" y="235"/>
                  </a:lnTo>
                  <a:lnTo>
                    <a:pt x="74" y="507"/>
                  </a:lnTo>
                  <a:lnTo>
                    <a:pt x="122" y="518"/>
                  </a:lnTo>
                  <a:lnTo>
                    <a:pt x="170" y="533"/>
                  </a:lnTo>
                  <a:lnTo>
                    <a:pt x="216" y="552"/>
                  </a:lnTo>
                  <a:lnTo>
                    <a:pt x="259" y="575"/>
                  </a:lnTo>
                  <a:lnTo>
                    <a:pt x="300" y="604"/>
                  </a:lnTo>
                  <a:lnTo>
                    <a:pt x="340" y="634"/>
                  </a:lnTo>
                  <a:lnTo>
                    <a:pt x="376" y="669"/>
                  </a:lnTo>
                  <a:lnTo>
                    <a:pt x="408" y="706"/>
                  </a:lnTo>
                  <a:lnTo>
                    <a:pt x="475" y="81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0CD1A79E-18BB-4F78-8FDD-AB22B9406D85}"/>
                </a:ext>
              </a:extLst>
            </p:cNvPr>
            <p:cNvSpPr>
              <a:spLocks/>
            </p:cNvSpPr>
            <p:nvPr/>
          </p:nvSpPr>
          <p:spPr bwMode="gray">
            <a:xfrm>
              <a:off x="20333033" y="2740025"/>
              <a:ext cx="998538" cy="1546225"/>
            </a:xfrm>
            <a:custGeom>
              <a:avLst/>
              <a:gdLst/>
              <a:ahLst/>
              <a:cxnLst>
                <a:cxn ang="0">
                  <a:pos x="134" y="974"/>
                </a:cxn>
                <a:cxn ang="0">
                  <a:pos x="446" y="966"/>
                </a:cxn>
                <a:cxn ang="0">
                  <a:pos x="507" y="870"/>
                </a:cxn>
                <a:cxn ang="0">
                  <a:pos x="540" y="808"/>
                </a:cxn>
                <a:cxn ang="0">
                  <a:pos x="567" y="744"/>
                </a:cxn>
                <a:cxn ang="0">
                  <a:pos x="589" y="678"/>
                </a:cxn>
                <a:cxn ang="0">
                  <a:pos x="607" y="609"/>
                </a:cxn>
                <a:cxn ang="0">
                  <a:pos x="620" y="542"/>
                </a:cxn>
                <a:cxn ang="0">
                  <a:pos x="627" y="473"/>
                </a:cxn>
                <a:cxn ang="0">
                  <a:pos x="629" y="403"/>
                </a:cxn>
                <a:cxn ang="0">
                  <a:pos x="627" y="334"/>
                </a:cxn>
                <a:cxn ang="0">
                  <a:pos x="618" y="265"/>
                </a:cxn>
                <a:cxn ang="0">
                  <a:pos x="606" y="196"/>
                </a:cxn>
                <a:cxn ang="0">
                  <a:pos x="588" y="130"/>
                </a:cxn>
                <a:cxn ang="0">
                  <a:pos x="564" y="64"/>
                </a:cxn>
                <a:cxn ang="0">
                  <a:pos x="537" y="0"/>
                </a:cxn>
                <a:cxn ang="0">
                  <a:pos x="394" y="249"/>
                </a:cxn>
                <a:cxn ang="0">
                  <a:pos x="84" y="246"/>
                </a:cxn>
                <a:cxn ang="0">
                  <a:pos x="97" y="290"/>
                </a:cxn>
                <a:cxn ang="0">
                  <a:pos x="105" y="339"/>
                </a:cxn>
                <a:cxn ang="0">
                  <a:pos x="109" y="387"/>
                </a:cxn>
                <a:cxn ang="0">
                  <a:pos x="108" y="434"/>
                </a:cxn>
                <a:cxn ang="0">
                  <a:pos x="102" y="482"/>
                </a:cxn>
                <a:cxn ang="0">
                  <a:pos x="93" y="529"/>
                </a:cxn>
                <a:cxn ang="0">
                  <a:pos x="78" y="575"/>
                </a:cxn>
                <a:cxn ang="0">
                  <a:pos x="60" y="620"/>
                </a:cxn>
                <a:cxn ang="0">
                  <a:pos x="0" y="724"/>
                </a:cxn>
                <a:cxn ang="0">
                  <a:pos x="134" y="974"/>
                </a:cxn>
              </a:cxnLst>
              <a:rect l="0" t="0" r="r" b="b"/>
              <a:pathLst>
                <a:path w="629" h="974">
                  <a:moveTo>
                    <a:pt x="134" y="974"/>
                  </a:moveTo>
                  <a:lnTo>
                    <a:pt x="446" y="966"/>
                  </a:lnTo>
                  <a:lnTo>
                    <a:pt x="507" y="870"/>
                  </a:lnTo>
                  <a:lnTo>
                    <a:pt x="540" y="808"/>
                  </a:lnTo>
                  <a:lnTo>
                    <a:pt x="567" y="744"/>
                  </a:lnTo>
                  <a:lnTo>
                    <a:pt x="589" y="678"/>
                  </a:lnTo>
                  <a:lnTo>
                    <a:pt x="607" y="609"/>
                  </a:lnTo>
                  <a:lnTo>
                    <a:pt x="620" y="542"/>
                  </a:lnTo>
                  <a:lnTo>
                    <a:pt x="627" y="473"/>
                  </a:lnTo>
                  <a:lnTo>
                    <a:pt x="629" y="403"/>
                  </a:lnTo>
                  <a:lnTo>
                    <a:pt x="627" y="334"/>
                  </a:lnTo>
                  <a:lnTo>
                    <a:pt x="618" y="265"/>
                  </a:lnTo>
                  <a:lnTo>
                    <a:pt x="606" y="196"/>
                  </a:lnTo>
                  <a:lnTo>
                    <a:pt x="588" y="130"/>
                  </a:lnTo>
                  <a:lnTo>
                    <a:pt x="564" y="64"/>
                  </a:lnTo>
                  <a:lnTo>
                    <a:pt x="537" y="0"/>
                  </a:lnTo>
                  <a:lnTo>
                    <a:pt x="394" y="249"/>
                  </a:lnTo>
                  <a:lnTo>
                    <a:pt x="84" y="246"/>
                  </a:lnTo>
                  <a:lnTo>
                    <a:pt x="97" y="290"/>
                  </a:lnTo>
                  <a:lnTo>
                    <a:pt x="105" y="339"/>
                  </a:lnTo>
                  <a:lnTo>
                    <a:pt x="109" y="387"/>
                  </a:lnTo>
                  <a:lnTo>
                    <a:pt x="108" y="434"/>
                  </a:lnTo>
                  <a:lnTo>
                    <a:pt x="102" y="482"/>
                  </a:lnTo>
                  <a:lnTo>
                    <a:pt x="93" y="529"/>
                  </a:lnTo>
                  <a:lnTo>
                    <a:pt x="78" y="575"/>
                  </a:lnTo>
                  <a:lnTo>
                    <a:pt x="60" y="620"/>
                  </a:lnTo>
                  <a:lnTo>
                    <a:pt x="0" y="724"/>
                  </a:lnTo>
                  <a:lnTo>
                    <a:pt x="134" y="97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696035-6205-4E8D-B6DB-4E3553C05A70}"/>
                </a:ext>
              </a:extLst>
            </p:cNvPr>
            <p:cNvSpPr>
              <a:spLocks/>
            </p:cNvSpPr>
            <p:nvPr/>
          </p:nvSpPr>
          <p:spPr bwMode="gray">
            <a:xfrm>
              <a:off x="19378946" y="3924300"/>
              <a:ext cx="1633537" cy="1041400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141" y="656"/>
                </a:cxn>
                <a:cxn ang="0">
                  <a:pos x="258" y="656"/>
                </a:cxn>
                <a:cxn ang="0">
                  <a:pos x="328" y="651"/>
                </a:cxn>
                <a:cxn ang="0">
                  <a:pos x="396" y="639"/>
                </a:cxn>
                <a:cxn ang="0">
                  <a:pos x="463" y="624"/>
                </a:cxn>
                <a:cxn ang="0">
                  <a:pos x="529" y="605"/>
                </a:cxn>
                <a:cxn ang="0">
                  <a:pos x="593" y="581"/>
                </a:cxn>
                <a:cxn ang="0">
                  <a:pos x="657" y="553"/>
                </a:cxn>
                <a:cxn ang="0">
                  <a:pos x="718" y="521"/>
                </a:cxn>
                <a:cxn ang="0">
                  <a:pos x="776" y="486"/>
                </a:cxn>
                <a:cxn ang="0">
                  <a:pos x="832" y="445"/>
                </a:cxn>
                <a:cxn ang="0">
                  <a:pos x="887" y="402"/>
                </a:cxn>
                <a:cxn ang="0">
                  <a:pos x="938" y="354"/>
                </a:cxn>
                <a:cxn ang="0">
                  <a:pos x="984" y="303"/>
                </a:cxn>
                <a:cxn ang="0">
                  <a:pos x="1029" y="249"/>
                </a:cxn>
                <a:cxn ang="0">
                  <a:pos x="716" y="265"/>
                </a:cxn>
                <a:cxn ang="0">
                  <a:pos x="574" y="0"/>
                </a:cxn>
                <a:cxn ang="0">
                  <a:pos x="545" y="26"/>
                </a:cxn>
                <a:cxn ang="0">
                  <a:pos x="514" y="52"/>
                </a:cxn>
                <a:cxn ang="0">
                  <a:pos x="476" y="77"/>
                </a:cxn>
                <a:cxn ang="0">
                  <a:pos x="436" y="101"/>
                </a:cxn>
                <a:cxn ang="0">
                  <a:pos x="395" y="119"/>
                </a:cxn>
                <a:cxn ang="0">
                  <a:pos x="350" y="136"/>
                </a:cxn>
                <a:cxn ang="0">
                  <a:pos x="304" y="147"/>
                </a:cxn>
                <a:cxn ang="0">
                  <a:pos x="258" y="155"/>
                </a:cxn>
                <a:cxn ang="0">
                  <a:pos x="153" y="154"/>
                </a:cxn>
                <a:cxn ang="0">
                  <a:pos x="0" y="414"/>
                </a:cxn>
              </a:cxnLst>
              <a:rect l="0" t="0" r="r" b="b"/>
              <a:pathLst>
                <a:path w="1029" h="656">
                  <a:moveTo>
                    <a:pt x="0" y="414"/>
                  </a:moveTo>
                  <a:lnTo>
                    <a:pt x="141" y="656"/>
                  </a:lnTo>
                  <a:lnTo>
                    <a:pt x="258" y="656"/>
                  </a:lnTo>
                  <a:lnTo>
                    <a:pt x="328" y="651"/>
                  </a:lnTo>
                  <a:lnTo>
                    <a:pt x="396" y="639"/>
                  </a:lnTo>
                  <a:lnTo>
                    <a:pt x="463" y="624"/>
                  </a:lnTo>
                  <a:lnTo>
                    <a:pt x="529" y="605"/>
                  </a:lnTo>
                  <a:lnTo>
                    <a:pt x="593" y="581"/>
                  </a:lnTo>
                  <a:lnTo>
                    <a:pt x="657" y="553"/>
                  </a:lnTo>
                  <a:lnTo>
                    <a:pt x="718" y="521"/>
                  </a:lnTo>
                  <a:lnTo>
                    <a:pt x="776" y="486"/>
                  </a:lnTo>
                  <a:lnTo>
                    <a:pt x="832" y="445"/>
                  </a:lnTo>
                  <a:lnTo>
                    <a:pt x="887" y="402"/>
                  </a:lnTo>
                  <a:lnTo>
                    <a:pt x="938" y="354"/>
                  </a:lnTo>
                  <a:lnTo>
                    <a:pt x="984" y="303"/>
                  </a:lnTo>
                  <a:lnTo>
                    <a:pt x="1029" y="249"/>
                  </a:lnTo>
                  <a:lnTo>
                    <a:pt x="716" y="265"/>
                  </a:lnTo>
                  <a:lnTo>
                    <a:pt x="574" y="0"/>
                  </a:lnTo>
                  <a:lnTo>
                    <a:pt x="545" y="26"/>
                  </a:lnTo>
                  <a:lnTo>
                    <a:pt x="514" y="52"/>
                  </a:lnTo>
                  <a:lnTo>
                    <a:pt x="476" y="77"/>
                  </a:lnTo>
                  <a:lnTo>
                    <a:pt x="436" y="101"/>
                  </a:lnTo>
                  <a:lnTo>
                    <a:pt x="395" y="119"/>
                  </a:lnTo>
                  <a:lnTo>
                    <a:pt x="350" y="136"/>
                  </a:lnTo>
                  <a:lnTo>
                    <a:pt x="304" y="147"/>
                  </a:lnTo>
                  <a:lnTo>
                    <a:pt x="258" y="155"/>
                  </a:lnTo>
                  <a:lnTo>
                    <a:pt x="153" y="154"/>
                  </a:lnTo>
                  <a:lnTo>
                    <a:pt x="0" y="41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C352636-0B13-42A6-B13B-1E88EFD8BB4E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15308" y="3698875"/>
              <a:ext cx="1335088" cy="1263650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0" y="236"/>
                </a:cxn>
                <a:cxn ang="0">
                  <a:pos x="55" y="334"/>
                </a:cxn>
                <a:cxn ang="0">
                  <a:pos x="96" y="392"/>
                </a:cxn>
                <a:cxn ang="0">
                  <a:pos x="141" y="447"/>
                </a:cxn>
                <a:cxn ang="0">
                  <a:pos x="189" y="499"/>
                </a:cxn>
                <a:cxn ang="0">
                  <a:pos x="242" y="547"/>
                </a:cxn>
                <a:cxn ang="0">
                  <a:pos x="298" y="593"/>
                </a:cxn>
                <a:cxn ang="0">
                  <a:pos x="356" y="633"/>
                </a:cxn>
                <a:cxn ang="0">
                  <a:pos x="418" y="670"/>
                </a:cxn>
                <a:cxn ang="0">
                  <a:pos x="483" y="702"/>
                </a:cxn>
                <a:cxn ang="0">
                  <a:pos x="548" y="731"/>
                </a:cxn>
                <a:cxn ang="0">
                  <a:pos x="617" y="755"/>
                </a:cxn>
                <a:cxn ang="0">
                  <a:pos x="686" y="773"/>
                </a:cxn>
                <a:cxn ang="0">
                  <a:pos x="759" y="787"/>
                </a:cxn>
                <a:cxn ang="0">
                  <a:pos x="829" y="796"/>
                </a:cxn>
                <a:cxn ang="0">
                  <a:pos x="688" y="563"/>
                </a:cxn>
                <a:cxn ang="0">
                  <a:pos x="841" y="292"/>
                </a:cxn>
                <a:cxn ang="0">
                  <a:pos x="788" y="282"/>
                </a:cxn>
                <a:cxn ang="0">
                  <a:pos x="739" y="266"/>
                </a:cxn>
                <a:cxn ang="0">
                  <a:pos x="691" y="244"/>
                </a:cxn>
                <a:cxn ang="0">
                  <a:pos x="645" y="219"/>
                </a:cxn>
                <a:cxn ang="0">
                  <a:pos x="604" y="188"/>
                </a:cxn>
                <a:cxn ang="0">
                  <a:pos x="564" y="155"/>
                </a:cxn>
                <a:cxn ang="0">
                  <a:pos x="476" y="50"/>
                </a:cxn>
                <a:cxn ang="0">
                  <a:pos x="207" y="0"/>
                </a:cxn>
              </a:cxnLst>
              <a:rect l="0" t="0" r="r" b="b"/>
              <a:pathLst>
                <a:path w="841" h="796">
                  <a:moveTo>
                    <a:pt x="207" y="0"/>
                  </a:moveTo>
                  <a:lnTo>
                    <a:pt x="0" y="236"/>
                  </a:lnTo>
                  <a:lnTo>
                    <a:pt x="55" y="334"/>
                  </a:lnTo>
                  <a:lnTo>
                    <a:pt x="96" y="392"/>
                  </a:lnTo>
                  <a:lnTo>
                    <a:pt x="141" y="447"/>
                  </a:lnTo>
                  <a:lnTo>
                    <a:pt x="189" y="499"/>
                  </a:lnTo>
                  <a:lnTo>
                    <a:pt x="242" y="547"/>
                  </a:lnTo>
                  <a:lnTo>
                    <a:pt x="298" y="593"/>
                  </a:lnTo>
                  <a:lnTo>
                    <a:pt x="356" y="633"/>
                  </a:lnTo>
                  <a:lnTo>
                    <a:pt x="418" y="670"/>
                  </a:lnTo>
                  <a:lnTo>
                    <a:pt x="483" y="702"/>
                  </a:lnTo>
                  <a:lnTo>
                    <a:pt x="548" y="731"/>
                  </a:lnTo>
                  <a:lnTo>
                    <a:pt x="617" y="755"/>
                  </a:lnTo>
                  <a:lnTo>
                    <a:pt x="686" y="773"/>
                  </a:lnTo>
                  <a:lnTo>
                    <a:pt x="759" y="787"/>
                  </a:lnTo>
                  <a:lnTo>
                    <a:pt x="829" y="796"/>
                  </a:lnTo>
                  <a:lnTo>
                    <a:pt x="688" y="563"/>
                  </a:lnTo>
                  <a:lnTo>
                    <a:pt x="841" y="292"/>
                  </a:lnTo>
                  <a:lnTo>
                    <a:pt x="788" y="282"/>
                  </a:lnTo>
                  <a:lnTo>
                    <a:pt x="739" y="266"/>
                  </a:lnTo>
                  <a:lnTo>
                    <a:pt x="691" y="244"/>
                  </a:lnTo>
                  <a:lnTo>
                    <a:pt x="645" y="219"/>
                  </a:lnTo>
                  <a:lnTo>
                    <a:pt x="604" y="188"/>
                  </a:lnTo>
                  <a:lnTo>
                    <a:pt x="564" y="155"/>
                  </a:lnTo>
                  <a:lnTo>
                    <a:pt x="476" y="50"/>
                  </a:lnTo>
                  <a:lnTo>
                    <a:pt x="207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4D7356C-B326-434B-AE99-6AD30BC26463}"/>
                </a:ext>
              </a:extLst>
            </p:cNvPr>
            <p:cNvSpPr>
              <a:spLocks/>
            </p:cNvSpPr>
            <p:nvPr/>
          </p:nvSpPr>
          <p:spPr bwMode="gray">
            <a:xfrm>
              <a:off x="18318496" y="1790700"/>
              <a:ext cx="1614487" cy="1163638"/>
            </a:xfrm>
            <a:custGeom>
              <a:avLst/>
              <a:gdLst/>
              <a:ahLst/>
              <a:cxnLst>
                <a:cxn ang="0">
                  <a:pos x="445" y="733"/>
                </a:cxn>
                <a:cxn ang="0">
                  <a:pos x="472" y="699"/>
                </a:cxn>
                <a:cxn ang="0">
                  <a:pos x="499" y="668"/>
                </a:cxn>
                <a:cxn ang="0">
                  <a:pos x="531" y="637"/>
                </a:cxn>
                <a:cxn ang="0">
                  <a:pos x="564" y="611"/>
                </a:cxn>
                <a:cxn ang="0">
                  <a:pos x="604" y="583"/>
                </a:cxn>
                <a:cxn ang="0">
                  <a:pos x="646" y="560"/>
                </a:cxn>
                <a:cxn ang="0">
                  <a:pos x="690" y="540"/>
                </a:cxn>
                <a:cxn ang="0">
                  <a:pos x="736" y="523"/>
                </a:cxn>
                <a:cxn ang="0">
                  <a:pos x="815" y="508"/>
                </a:cxn>
                <a:cxn ang="0">
                  <a:pos x="903" y="492"/>
                </a:cxn>
                <a:cxn ang="0">
                  <a:pos x="1017" y="244"/>
                </a:cxn>
                <a:cxn ang="0">
                  <a:pos x="835" y="0"/>
                </a:cxn>
                <a:cxn ang="0">
                  <a:pos x="712" y="17"/>
                </a:cxn>
                <a:cxn ang="0">
                  <a:pos x="640" y="31"/>
                </a:cxn>
                <a:cxn ang="0">
                  <a:pos x="568" y="52"/>
                </a:cxn>
                <a:cxn ang="0">
                  <a:pos x="499" y="76"/>
                </a:cxn>
                <a:cxn ang="0">
                  <a:pos x="432" y="103"/>
                </a:cxn>
                <a:cxn ang="0">
                  <a:pos x="368" y="137"/>
                </a:cxn>
                <a:cxn ang="0">
                  <a:pos x="304" y="174"/>
                </a:cxn>
                <a:cxn ang="0">
                  <a:pos x="244" y="217"/>
                </a:cxn>
                <a:cxn ang="0">
                  <a:pos x="188" y="264"/>
                </a:cxn>
                <a:cxn ang="0">
                  <a:pos x="135" y="315"/>
                </a:cxn>
                <a:cxn ang="0">
                  <a:pos x="87" y="368"/>
                </a:cxn>
                <a:cxn ang="0">
                  <a:pos x="41" y="427"/>
                </a:cxn>
                <a:cxn ang="0">
                  <a:pos x="0" y="488"/>
                </a:cxn>
                <a:cxn ang="0">
                  <a:pos x="290" y="489"/>
                </a:cxn>
                <a:cxn ang="0">
                  <a:pos x="445" y="733"/>
                </a:cxn>
              </a:cxnLst>
              <a:rect l="0" t="0" r="r" b="b"/>
              <a:pathLst>
                <a:path w="1017" h="733">
                  <a:moveTo>
                    <a:pt x="445" y="733"/>
                  </a:moveTo>
                  <a:lnTo>
                    <a:pt x="472" y="699"/>
                  </a:lnTo>
                  <a:lnTo>
                    <a:pt x="499" y="668"/>
                  </a:lnTo>
                  <a:lnTo>
                    <a:pt x="531" y="637"/>
                  </a:lnTo>
                  <a:lnTo>
                    <a:pt x="564" y="611"/>
                  </a:lnTo>
                  <a:lnTo>
                    <a:pt x="604" y="583"/>
                  </a:lnTo>
                  <a:lnTo>
                    <a:pt x="646" y="560"/>
                  </a:lnTo>
                  <a:lnTo>
                    <a:pt x="690" y="540"/>
                  </a:lnTo>
                  <a:lnTo>
                    <a:pt x="736" y="523"/>
                  </a:lnTo>
                  <a:lnTo>
                    <a:pt x="815" y="508"/>
                  </a:lnTo>
                  <a:lnTo>
                    <a:pt x="903" y="492"/>
                  </a:lnTo>
                  <a:lnTo>
                    <a:pt x="1017" y="244"/>
                  </a:lnTo>
                  <a:lnTo>
                    <a:pt x="835" y="0"/>
                  </a:lnTo>
                  <a:lnTo>
                    <a:pt x="712" y="17"/>
                  </a:lnTo>
                  <a:lnTo>
                    <a:pt x="640" y="31"/>
                  </a:lnTo>
                  <a:lnTo>
                    <a:pt x="568" y="52"/>
                  </a:lnTo>
                  <a:lnTo>
                    <a:pt x="499" y="76"/>
                  </a:lnTo>
                  <a:lnTo>
                    <a:pt x="432" y="103"/>
                  </a:lnTo>
                  <a:lnTo>
                    <a:pt x="368" y="137"/>
                  </a:lnTo>
                  <a:lnTo>
                    <a:pt x="304" y="174"/>
                  </a:lnTo>
                  <a:lnTo>
                    <a:pt x="244" y="217"/>
                  </a:lnTo>
                  <a:lnTo>
                    <a:pt x="188" y="264"/>
                  </a:lnTo>
                  <a:lnTo>
                    <a:pt x="135" y="315"/>
                  </a:lnTo>
                  <a:lnTo>
                    <a:pt x="87" y="368"/>
                  </a:lnTo>
                  <a:lnTo>
                    <a:pt x="41" y="427"/>
                  </a:lnTo>
                  <a:lnTo>
                    <a:pt x="0" y="488"/>
                  </a:lnTo>
                  <a:lnTo>
                    <a:pt x="290" y="489"/>
                  </a:lnTo>
                  <a:lnTo>
                    <a:pt x="445" y="73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D45C0B3-C810-4010-9FFA-5EAC61D296C7}"/>
                </a:ext>
              </a:extLst>
            </p:cNvPr>
            <p:cNvSpPr>
              <a:spLocks/>
            </p:cNvSpPr>
            <p:nvPr/>
          </p:nvSpPr>
          <p:spPr bwMode="gray">
            <a:xfrm>
              <a:off x="18051796" y="2616200"/>
              <a:ext cx="925512" cy="1409700"/>
            </a:xfrm>
            <a:custGeom>
              <a:avLst/>
              <a:gdLst/>
              <a:ahLst/>
              <a:cxnLst>
                <a:cxn ang="0">
                  <a:pos x="440" y="0"/>
                </a:cxn>
                <a:cxn ang="0">
                  <a:pos x="151" y="2"/>
                </a:cxn>
                <a:cxn ang="0">
                  <a:pos x="99" y="76"/>
                </a:cxn>
                <a:cxn ang="0">
                  <a:pos x="55" y="157"/>
                </a:cxn>
                <a:cxn ang="0">
                  <a:pos x="34" y="223"/>
                </a:cxn>
                <a:cxn ang="0">
                  <a:pos x="18" y="288"/>
                </a:cxn>
                <a:cxn ang="0">
                  <a:pos x="8" y="357"/>
                </a:cxn>
                <a:cxn ang="0">
                  <a:pos x="1" y="425"/>
                </a:cxn>
                <a:cxn ang="0">
                  <a:pos x="0" y="491"/>
                </a:cxn>
                <a:cxn ang="0">
                  <a:pos x="2" y="560"/>
                </a:cxn>
                <a:cxn ang="0">
                  <a:pos x="10" y="628"/>
                </a:cxn>
                <a:cxn ang="0">
                  <a:pos x="23" y="694"/>
                </a:cxn>
                <a:cxn ang="0">
                  <a:pos x="40" y="761"/>
                </a:cxn>
                <a:cxn ang="0">
                  <a:pos x="62" y="825"/>
                </a:cxn>
                <a:cxn ang="0">
                  <a:pos x="88" y="888"/>
                </a:cxn>
                <a:cxn ang="0">
                  <a:pos x="294" y="645"/>
                </a:cxn>
                <a:cxn ang="0">
                  <a:pos x="561" y="687"/>
                </a:cxn>
                <a:cxn ang="0">
                  <a:pos x="542" y="641"/>
                </a:cxn>
                <a:cxn ang="0">
                  <a:pos x="528" y="594"/>
                </a:cxn>
                <a:cxn ang="0">
                  <a:pos x="520" y="545"/>
                </a:cxn>
                <a:cxn ang="0">
                  <a:pos x="515" y="496"/>
                </a:cxn>
                <a:cxn ang="0">
                  <a:pos x="516" y="446"/>
                </a:cxn>
                <a:cxn ang="0">
                  <a:pos x="522" y="397"/>
                </a:cxn>
                <a:cxn ang="0">
                  <a:pos x="534" y="349"/>
                </a:cxn>
                <a:cxn ang="0">
                  <a:pos x="583" y="240"/>
                </a:cxn>
                <a:cxn ang="0">
                  <a:pos x="440" y="0"/>
                </a:cxn>
              </a:cxnLst>
              <a:rect l="0" t="0" r="r" b="b"/>
              <a:pathLst>
                <a:path w="583" h="888">
                  <a:moveTo>
                    <a:pt x="440" y="0"/>
                  </a:moveTo>
                  <a:lnTo>
                    <a:pt x="151" y="2"/>
                  </a:lnTo>
                  <a:lnTo>
                    <a:pt x="99" y="76"/>
                  </a:lnTo>
                  <a:lnTo>
                    <a:pt x="55" y="157"/>
                  </a:lnTo>
                  <a:lnTo>
                    <a:pt x="34" y="223"/>
                  </a:lnTo>
                  <a:lnTo>
                    <a:pt x="18" y="288"/>
                  </a:lnTo>
                  <a:lnTo>
                    <a:pt x="8" y="357"/>
                  </a:lnTo>
                  <a:lnTo>
                    <a:pt x="1" y="425"/>
                  </a:lnTo>
                  <a:lnTo>
                    <a:pt x="0" y="491"/>
                  </a:lnTo>
                  <a:lnTo>
                    <a:pt x="2" y="560"/>
                  </a:lnTo>
                  <a:lnTo>
                    <a:pt x="10" y="628"/>
                  </a:lnTo>
                  <a:lnTo>
                    <a:pt x="23" y="694"/>
                  </a:lnTo>
                  <a:lnTo>
                    <a:pt x="40" y="761"/>
                  </a:lnTo>
                  <a:lnTo>
                    <a:pt x="62" y="825"/>
                  </a:lnTo>
                  <a:lnTo>
                    <a:pt x="88" y="888"/>
                  </a:lnTo>
                  <a:lnTo>
                    <a:pt x="294" y="645"/>
                  </a:lnTo>
                  <a:lnTo>
                    <a:pt x="561" y="687"/>
                  </a:lnTo>
                  <a:lnTo>
                    <a:pt x="542" y="641"/>
                  </a:lnTo>
                  <a:lnTo>
                    <a:pt x="528" y="594"/>
                  </a:lnTo>
                  <a:lnTo>
                    <a:pt x="520" y="545"/>
                  </a:lnTo>
                  <a:lnTo>
                    <a:pt x="515" y="496"/>
                  </a:lnTo>
                  <a:lnTo>
                    <a:pt x="516" y="446"/>
                  </a:lnTo>
                  <a:lnTo>
                    <a:pt x="522" y="397"/>
                  </a:lnTo>
                  <a:lnTo>
                    <a:pt x="534" y="349"/>
                  </a:lnTo>
                  <a:lnTo>
                    <a:pt x="583" y="240"/>
                  </a:lnTo>
                  <a:lnTo>
                    <a:pt x="44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51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A8599C13-A027-4944-9052-9B0B03F6E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2663031"/>
            <a:ext cx="1546225" cy="1530350"/>
          </a:xfrm>
          <a:prstGeom prst="ellipse">
            <a:avLst/>
          </a:prstGeom>
          <a:solidFill>
            <a:schemeClr val="accent3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 latinLnBrk="0">
              <a:defRPr/>
            </a:pPr>
            <a:endParaRPr kumimoji="0" lang="en-GB" sz="1400" b="1" dirty="0">
              <a:solidFill>
                <a:schemeClr val="bg1"/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14D03B9-87ED-41C4-97F4-557EDE1FE1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46275" y="1472406"/>
            <a:ext cx="3617913" cy="3913188"/>
          </a:xfrm>
          <a:prstGeom prst="homePlate">
            <a:avLst>
              <a:gd name="adj" fmla="val 16781"/>
            </a:avLst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Wingdings 2" pitchFamily="18" charset="2"/>
              <a:buNone/>
              <a:defRPr/>
            </a:pPr>
            <a:endParaRPr kumimoji="0" lang="en-US" sz="1200" dirty="0">
              <a:solidFill>
                <a:srgbClr val="00277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D581BB3-43FB-4E59-865C-59E572AB7BFD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627813" y="1472406"/>
            <a:ext cx="3617913" cy="3913188"/>
          </a:xfrm>
          <a:prstGeom prst="homePlate">
            <a:avLst>
              <a:gd name="adj" fmla="val 16781"/>
            </a:avLst>
          </a:prstGeom>
          <a:solidFill>
            <a:schemeClr val="bg1"/>
          </a:solidFill>
          <a:ln w="127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90000" rIns="90000" bIns="90000"/>
          <a:lstStyle/>
          <a:p>
            <a:pPr marL="177800" indent="-177800" latinLnBrk="0"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Font typeface="Wingdings 2" pitchFamily="18" charset="2"/>
              <a:buNone/>
              <a:defRPr/>
            </a:pPr>
            <a:endParaRPr kumimoji="0" lang="en-US" sz="1200" dirty="0">
              <a:solidFill>
                <a:srgbClr val="002776"/>
              </a:solidFill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0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743E68-47EA-4A06-B5CD-D960538017AD}"/>
              </a:ext>
            </a:extLst>
          </p:cNvPr>
          <p:cNvGrpSpPr/>
          <p:nvPr/>
        </p:nvGrpSpPr>
        <p:grpSpPr>
          <a:xfrm>
            <a:off x="4190207" y="1523206"/>
            <a:ext cx="3811587" cy="3811588"/>
            <a:chOff x="4190207" y="1523206"/>
            <a:chExt cx="3811587" cy="3811588"/>
          </a:xfrm>
        </p:grpSpPr>
        <p:sp>
          <p:nvSpPr>
            <p:cNvPr id="2" name="Arc 13">
              <a:extLst>
                <a:ext uri="{FF2B5EF4-FFF2-40B4-BE49-F238E27FC236}">
                  <a16:creationId xmlns:a16="http://schemas.microsoft.com/office/drawing/2014/main" id="{00F893B3-165E-419C-91AB-CB80D051A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4132" y="1523206"/>
              <a:ext cx="982662" cy="1905000"/>
            </a:xfrm>
            <a:custGeom>
              <a:avLst/>
              <a:gdLst>
                <a:gd name="T0" fmla="*/ 0 w 11129"/>
                <a:gd name="T1" fmla="*/ 2147483647 h 21481"/>
                <a:gd name="T2" fmla="*/ 2147483647 w 11129"/>
                <a:gd name="T3" fmla="*/ 0 h 21481"/>
                <a:gd name="T4" fmla="*/ 2147483647 w 11129"/>
                <a:gd name="T5" fmla="*/ 2147483647 h 21481"/>
                <a:gd name="T6" fmla="*/ 0 60000 65536"/>
                <a:gd name="T7" fmla="*/ 0 60000 65536"/>
                <a:gd name="T8" fmla="*/ 0 60000 65536"/>
                <a:gd name="T9" fmla="*/ 0 w 11129"/>
                <a:gd name="T10" fmla="*/ 0 h 21481"/>
                <a:gd name="T11" fmla="*/ 11129 w 11129"/>
                <a:gd name="T12" fmla="*/ 21481 h 21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29" h="21481" fill="none" extrusionOk="0">
                  <a:moveTo>
                    <a:pt x="-1" y="2968"/>
                  </a:moveTo>
                  <a:cubicBezTo>
                    <a:pt x="2703" y="1343"/>
                    <a:pt x="5729" y="330"/>
                    <a:pt x="8865" y="-1"/>
                  </a:cubicBezTo>
                </a:path>
                <a:path w="11129" h="21481" stroke="0" extrusionOk="0">
                  <a:moveTo>
                    <a:pt x="-1" y="2968"/>
                  </a:moveTo>
                  <a:cubicBezTo>
                    <a:pt x="2703" y="1343"/>
                    <a:pt x="5729" y="330"/>
                    <a:pt x="8865" y="-1"/>
                  </a:cubicBezTo>
                  <a:lnTo>
                    <a:pt x="11129" y="21481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en-GB" altLang="ko-KR"/>
            </a:p>
          </p:txBody>
        </p:sp>
        <p:sp>
          <p:nvSpPr>
            <p:cNvPr id="3" name="Arc 14">
              <a:extLst>
                <a:ext uri="{FF2B5EF4-FFF2-40B4-BE49-F238E27FC236}">
                  <a16:creationId xmlns:a16="http://schemas.microsoft.com/office/drawing/2014/main" id="{6D892716-804B-4A00-8B63-1C5041E6B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9" y="1523206"/>
              <a:ext cx="984250" cy="1905000"/>
            </a:xfrm>
            <a:custGeom>
              <a:avLst/>
              <a:gdLst>
                <a:gd name="T0" fmla="*/ 2147483647 w 11116"/>
                <a:gd name="T1" fmla="*/ 0 h 21483"/>
                <a:gd name="T2" fmla="*/ 2147483647 w 11116"/>
                <a:gd name="T3" fmla="*/ 2147483647 h 21483"/>
                <a:gd name="T4" fmla="*/ 0 w 11116"/>
                <a:gd name="T5" fmla="*/ 2147483647 h 21483"/>
                <a:gd name="T6" fmla="*/ 0 60000 65536"/>
                <a:gd name="T7" fmla="*/ 0 60000 65536"/>
                <a:gd name="T8" fmla="*/ 0 60000 65536"/>
                <a:gd name="T9" fmla="*/ 0 w 11116"/>
                <a:gd name="T10" fmla="*/ 0 h 21483"/>
                <a:gd name="T11" fmla="*/ 11116 w 11116"/>
                <a:gd name="T12" fmla="*/ 21483 h 214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6" h="21483" fill="none" extrusionOk="0">
                  <a:moveTo>
                    <a:pt x="2245" y="-1"/>
                  </a:moveTo>
                  <a:cubicBezTo>
                    <a:pt x="5382" y="327"/>
                    <a:pt x="8410" y="1339"/>
                    <a:pt x="11116" y="2962"/>
                  </a:cubicBezTo>
                </a:path>
                <a:path w="11116" h="21483" stroke="0" extrusionOk="0">
                  <a:moveTo>
                    <a:pt x="2245" y="-1"/>
                  </a:moveTo>
                  <a:cubicBezTo>
                    <a:pt x="5382" y="327"/>
                    <a:pt x="8410" y="1339"/>
                    <a:pt x="11116" y="2962"/>
                  </a:cubicBezTo>
                  <a:lnTo>
                    <a:pt x="0" y="21483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en-GB" altLang="ko-KR"/>
            </a:p>
          </p:txBody>
        </p:sp>
        <p:sp>
          <p:nvSpPr>
            <p:cNvPr id="4" name="Arc 15">
              <a:extLst>
                <a:ext uri="{FF2B5EF4-FFF2-40B4-BE49-F238E27FC236}">
                  <a16:creationId xmlns:a16="http://schemas.microsoft.com/office/drawing/2014/main" id="{FFB01E82-DBF3-4DBB-AAF0-48B22C72B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9" y="1981994"/>
              <a:ext cx="1755775" cy="1446212"/>
            </a:xfrm>
            <a:custGeom>
              <a:avLst/>
              <a:gdLst>
                <a:gd name="T0" fmla="*/ 2147483647 w 19880"/>
                <a:gd name="T1" fmla="*/ 0 h 16312"/>
                <a:gd name="T2" fmla="*/ 2147483647 w 19880"/>
                <a:gd name="T3" fmla="*/ 2147483647 h 16312"/>
                <a:gd name="T4" fmla="*/ 0 w 19880"/>
                <a:gd name="T5" fmla="*/ 2147483647 h 16312"/>
                <a:gd name="T6" fmla="*/ 0 60000 65536"/>
                <a:gd name="T7" fmla="*/ 0 60000 65536"/>
                <a:gd name="T8" fmla="*/ 0 60000 65536"/>
                <a:gd name="T9" fmla="*/ 0 w 19880"/>
                <a:gd name="T10" fmla="*/ 0 h 16312"/>
                <a:gd name="T11" fmla="*/ 19880 w 19880"/>
                <a:gd name="T12" fmla="*/ 16312 h 16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80" h="16312" fill="none" extrusionOk="0">
                  <a:moveTo>
                    <a:pt x="14159" y="-1"/>
                  </a:moveTo>
                  <a:cubicBezTo>
                    <a:pt x="16639" y="2152"/>
                    <a:pt x="18595" y="4843"/>
                    <a:pt x="19880" y="7865"/>
                  </a:cubicBezTo>
                </a:path>
                <a:path w="19880" h="16312" stroke="0" extrusionOk="0">
                  <a:moveTo>
                    <a:pt x="14159" y="-1"/>
                  </a:moveTo>
                  <a:cubicBezTo>
                    <a:pt x="16639" y="2152"/>
                    <a:pt x="18595" y="4843"/>
                    <a:pt x="19880" y="7865"/>
                  </a:cubicBezTo>
                  <a:lnTo>
                    <a:pt x="0" y="16312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en-GB" altLang="ko-KR"/>
            </a:p>
          </p:txBody>
        </p:sp>
        <p:sp>
          <p:nvSpPr>
            <p:cNvPr id="5" name="Arc 16">
              <a:extLst>
                <a:ext uri="{FF2B5EF4-FFF2-40B4-BE49-F238E27FC236}">
                  <a16:creationId xmlns:a16="http://schemas.microsoft.com/office/drawing/2014/main" id="{F7FF26DE-275D-4848-A516-4B751790B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9" y="2996406"/>
              <a:ext cx="1908175" cy="830263"/>
            </a:xfrm>
            <a:custGeom>
              <a:avLst/>
              <a:gdLst>
                <a:gd name="T0" fmla="*/ 2147483647 w 21600"/>
                <a:gd name="T1" fmla="*/ 0 h 9355"/>
                <a:gd name="T2" fmla="*/ 2147483647 w 21600"/>
                <a:gd name="T3" fmla="*/ 2147483647 h 9355"/>
                <a:gd name="T4" fmla="*/ 0 w 21600"/>
                <a:gd name="T5" fmla="*/ 2147483647 h 93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9355"/>
                <a:gd name="T11" fmla="*/ 21600 w 21600"/>
                <a:gd name="T12" fmla="*/ 9355 h 9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9355" fill="none" extrusionOk="0">
                  <a:moveTo>
                    <a:pt x="21045" y="0"/>
                  </a:moveTo>
                  <a:cubicBezTo>
                    <a:pt x="21414" y="1594"/>
                    <a:pt x="21600" y="3225"/>
                    <a:pt x="21600" y="4862"/>
                  </a:cubicBezTo>
                  <a:cubicBezTo>
                    <a:pt x="21600" y="6372"/>
                    <a:pt x="21441" y="7877"/>
                    <a:pt x="21127" y="9354"/>
                  </a:cubicBezTo>
                </a:path>
                <a:path w="21600" h="9355" stroke="0" extrusionOk="0">
                  <a:moveTo>
                    <a:pt x="21045" y="0"/>
                  </a:moveTo>
                  <a:cubicBezTo>
                    <a:pt x="21414" y="1594"/>
                    <a:pt x="21600" y="3225"/>
                    <a:pt x="21600" y="4862"/>
                  </a:cubicBezTo>
                  <a:cubicBezTo>
                    <a:pt x="21600" y="6372"/>
                    <a:pt x="21441" y="7877"/>
                    <a:pt x="21127" y="9354"/>
                  </a:cubicBezTo>
                  <a:lnTo>
                    <a:pt x="0" y="4862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en-GB" altLang="ko-KR"/>
            </a:p>
          </p:txBody>
        </p:sp>
        <p:sp>
          <p:nvSpPr>
            <p:cNvPr id="6" name="Arc 17">
              <a:extLst>
                <a:ext uri="{FF2B5EF4-FFF2-40B4-BE49-F238E27FC236}">
                  <a16:creationId xmlns:a16="http://schemas.microsoft.com/office/drawing/2014/main" id="{3B6867C0-D3A6-4A65-8618-B1DC7A9D6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9" y="3426619"/>
              <a:ext cx="1755775" cy="1422400"/>
            </a:xfrm>
            <a:custGeom>
              <a:avLst/>
              <a:gdLst>
                <a:gd name="T0" fmla="*/ 2147483647 w 19887"/>
                <a:gd name="T1" fmla="*/ 2147483647 h 16060"/>
                <a:gd name="T2" fmla="*/ 2147483647 w 19887"/>
                <a:gd name="T3" fmla="*/ 2147483647 h 16060"/>
                <a:gd name="T4" fmla="*/ 0 w 19887"/>
                <a:gd name="T5" fmla="*/ 0 h 16060"/>
                <a:gd name="T6" fmla="*/ 0 60000 65536"/>
                <a:gd name="T7" fmla="*/ 0 60000 65536"/>
                <a:gd name="T8" fmla="*/ 0 60000 65536"/>
                <a:gd name="T9" fmla="*/ 0 w 19887"/>
                <a:gd name="T10" fmla="*/ 0 h 16060"/>
                <a:gd name="T11" fmla="*/ 19887 w 19887"/>
                <a:gd name="T12" fmla="*/ 16060 h 16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87" h="16060" fill="none" extrusionOk="0">
                  <a:moveTo>
                    <a:pt x="19887" y="8430"/>
                  </a:moveTo>
                  <a:cubicBezTo>
                    <a:pt x="18653" y="11340"/>
                    <a:pt x="16795" y="13945"/>
                    <a:pt x="14444" y="16059"/>
                  </a:cubicBezTo>
                </a:path>
                <a:path w="19887" h="16060" stroke="0" extrusionOk="0">
                  <a:moveTo>
                    <a:pt x="19887" y="8430"/>
                  </a:moveTo>
                  <a:cubicBezTo>
                    <a:pt x="18653" y="11340"/>
                    <a:pt x="16795" y="13945"/>
                    <a:pt x="14444" y="1605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en-GB" altLang="ko-KR"/>
            </a:p>
          </p:txBody>
        </p:sp>
        <p:sp>
          <p:nvSpPr>
            <p:cNvPr id="7" name="Arc 18">
              <a:extLst>
                <a:ext uri="{FF2B5EF4-FFF2-40B4-BE49-F238E27FC236}">
                  <a16:creationId xmlns:a16="http://schemas.microsoft.com/office/drawing/2014/main" id="{48AE9316-5C8F-4A9B-BA76-AF58818EF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619" y="3426619"/>
              <a:ext cx="984250" cy="1908175"/>
            </a:xfrm>
            <a:custGeom>
              <a:avLst/>
              <a:gdLst>
                <a:gd name="T0" fmla="*/ 2147483647 w 11124"/>
                <a:gd name="T1" fmla="*/ 2147483647 h 21518"/>
                <a:gd name="T2" fmla="*/ 2147483647 w 11124"/>
                <a:gd name="T3" fmla="*/ 2147483647 h 21518"/>
                <a:gd name="T4" fmla="*/ 0 w 11124"/>
                <a:gd name="T5" fmla="*/ 0 h 21518"/>
                <a:gd name="T6" fmla="*/ 0 60000 65536"/>
                <a:gd name="T7" fmla="*/ 0 60000 65536"/>
                <a:gd name="T8" fmla="*/ 0 60000 65536"/>
                <a:gd name="T9" fmla="*/ 0 w 11124"/>
                <a:gd name="T10" fmla="*/ 0 h 21518"/>
                <a:gd name="T11" fmla="*/ 11124 w 11124"/>
                <a:gd name="T12" fmla="*/ 21518 h 215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24" h="21518" fill="none" extrusionOk="0">
                  <a:moveTo>
                    <a:pt x="11124" y="18515"/>
                  </a:moveTo>
                  <a:cubicBezTo>
                    <a:pt x="8309" y="20206"/>
                    <a:pt x="5146" y="21233"/>
                    <a:pt x="1875" y="21518"/>
                  </a:cubicBezTo>
                </a:path>
                <a:path w="11124" h="21518" stroke="0" extrusionOk="0">
                  <a:moveTo>
                    <a:pt x="11124" y="18515"/>
                  </a:moveTo>
                  <a:cubicBezTo>
                    <a:pt x="8309" y="20206"/>
                    <a:pt x="5146" y="21233"/>
                    <a:pt x="1875" y="215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en-GB" altLang="ko-KR"/>
            </a:p>
          </p:txBody>
        </p:sp>
        <p:sp>
          <p:nvSpPr>
            <p:cNvPr id="8" name="Arc 19">
              <a:extLst>
                <a:ext uri="{FF2B5EF4-FFF2-40B4-BE49-F238E27FC236}">
                  <a16:creationId xmlns:a16="http://schemas.microsoft.com/office/drawing/2014/main" id="{C6DCC6FF-7ED3-4208-B261-1B2F867D1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4132" y="3426619"/>
              <a:ext cx="982662" cy="1905000"/>
            </a:xfrm>
            <a:custGeom>
              <a:avLst/>
              <a:gdLst>
                <a:gd name="T0" fmla="*/ 2147483647 w 11138"/>
                <a:gd name="T1" fmla="*/ 2147483647 h 21481"/>
                <a:gd name="T2" fmla="*/ 0 w 11138"/>
                <a:gd name="T3" fmla="*/ 2147483647 h 21481"/>
                <a:gd name="T4" fmla="*/ 2147483647 w 11138"/>
                <a:gd name="T5" fmla="*/ 0 h 21481"/>
                <a:gd name="T6" fmla="*/ 0 60000 65536"/>
                <a:gd name="T7" fmla="*/ 0 60000 65536"/>
                <a:gd name="T8" fmla="*/ 0 60000 65536"/>
                <a:gd name="T9" fmla="*/ 0 w 11138"/>
                <a:gd name="T10" fmla="*/ 0 h 21481"/>
                <a:gd name="T11" fmla="*/ 11138 w 11138"/>
                <a:gd name="T12" fmla="*/ 21481 h 21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38" h="21481" fill="none" extrusionOk="0">
                  <a:moveTo>
                    <a:pt x="8873" y="21480"/>
                  </a:moveTo>
                  <a:cubicBezTo>
                    <a:pt x="5733" y="21149"/>
                    <a:pt x="2704" y="20134"/>
                    <a:pt x="0" y="18506"/>
                  </a:cubicBezTo>
                </a:path>
                <a:path w="11138" h="21481" stroke="0" extrusionOk="0">
                  <a:moveTo>
                    <a:pt x="8873" y="21480"/>
                  </a:moveTo>
                  <a:cubicBezTo>
                    <a:pt x="5733" y="21149"/>
                    <a:pt x="2704" y="20134"/>
                    <a:pt x="0" y="18506"/>
                  </a:cubicBezTo>
                  <a:lnTo>
                    <a:pt x="11138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en-GB" altLang="ko-KR"/>
            </a:p>
          </p:txBody>
        </p:sp>
        <p:sp>
          <p:nvSpPr>
            <p:cNvPr id="9" name="Arc 20">
              <a:extLst>
                <a:ext uri="{FF2B5EF4-FFF2-40B4-BE49-F238E27FC236}">
                  <a16:creationId xmlns:a16="http://schemas.microsoft.com/office/drawing/2014/main" id="{ADB68A7F-5633-4BAB-913E-D7D41A04C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019" y="3426619"/>
              <a:ext cx="1755775" cy="1444625"/>
            </a:xfrm>
            <a:custGeom>
              <a:avLst/>
              <a:gdLst>
                <a:gd name="T0" fmla="*/ 2147483647 w 19890"/>
                <a:gd name="T1" fmla="*/ 2147483647 h 16295"/>
                <a:gd name="T2" fmla="*/ 0 w 19890"/>
                <a:gd name="T3" fmla="*/ 2147483647 h 16295"/>
                <a:gd name="T4" fmla="*/ 2147483647 w 19890"/>
                <a:gd name="T5" fmla="*/ 0 h 16295"/>
                <a:gd name="T6" fmla="*/ 0 60000 65536"/>
                <a:gd name="T7" fmla="*/ 0 60000 65536"/>
                <a:gd name="T8" fmla="*/ 0 60000 65536"/>
                <a:gd name="T9" fmla="*/ 0 w 19890"/>
                <a:gd name="T10" fmla="*/ 0 h 16295"/>
                <a:gd name="T11" fmla="*/ 19890 w 19890"/>
                <a:gd name="T12" fmla="*/ 16295 h 16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90" h="16295" fill="none" extrusionOk="0">
                  <a:moveTo>
                    <a:pt x="5711" y="16294"/>
                  </a:moveTo>
                  <a:cubicBezTo>
                    <a:pt x="3233" y="14139"/>
                    <a:pt x="1280" y="11446"/>
                    <a:pt x="-1" y="8423"/>
                  </a:cubicBezTo>
                </a:path>
                <a:path w="19890" h="16295" stroke="0" extrusionOk="0">
                  <a:moveTo>
                    <a:pt x="5711" y="16294"/>
                  </a:moveTo>
                  <a:cubicBezTo>
                    <a:pt x="3233" y="14139"/>
                    <a:pt x="1280" y="11446"/>
                    <a:pt x="-1" y="8423"/>
                  </a:cubicBezTo>
                  <a:lnTo>
                    <a:pt x="19890" y="0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en-GB" altLang="ko-KR"/>
            </a:p>
          </p:txBody>
        </p:sp>
        <p:sp>
          <p:nvSpPr>
            <p:cNvPr id="10" name="Arc 21">
              <a:extLst>
                <a:ext uri="{FF2B5EF4-FFF2-40B4-BE49-F238E27FC236}">
                  <a16:creationId xmlns:a16="http://schemas.microsoft.com/office/drawing/2014/main" id="{25F00A66-CFB2-4767-8FA2-C35FA21F4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207" y="2996406"/>
              <a:ext cx="1906587" cy="830263"/>
            </a:xfrm>
            <a:custGeom>
              <a:avLst/>
              <a:gdLst>
                <a:gd name="T0" fmla="*/ 2147483647 w 21600"/>
                <a:gd name="T1" fmla="*/ 2147483647 h 9347"/>
                <a:gd name="T2" fmla="*/ 2147483647 w 21600"/>
                <a:gd name="T3" fmla="*/ 0 h 9347"/>
                <a:gd name="T4" fmla="*/ 2147483647 w 21600"/>
                <a:gd name="T5" fmla="*/ 2147483647 h 93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9347"/>
                <a:gd name="T11" fmla="*/ 21600 w 21600"/>
                <a:gd name="T12" fmla="*/ 9347 h 9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9347" fill="none" extrusionOk="0">
                  <a:moveTo>
                    <a:pt x="471" y="9347"/>
                  </a:moveTo>
                  <a:cubicBezTo>
                    <a:pt x="158" y="7871"/>
                    <a:pt x="0" y="6366"/>
                    <a:pt x="0" y="4858"/>
                  </a:cubicBezTo>
                  <a:cubicBezTo>
                    <a:pt x="-1" y="3222"/>
                    <a:pt x="185" y="1593"/>
                    <a:pt x="553" y="0"/>
                  </a:cubicBezTo>
                </a:path>
                <a:path w="21600" h="9347" stroke="0" extrusionOk="0">
                  <a:moveTo>
                    <a:pt x="471" y="9347"/>
                  </a:moveTo>
                  <a:cubicBezTo>
                    <a:pt x="158" y="7871"/>
                    <a:pt x="0" y="6366"/>
                    <a:pt x="0" y="4858"/>
                  </a:cubicBezTo>
                  <a:cubicBezTo>
                    <a:pt x="-1" y="3222"/>
                    <a:pt x="185" y="1593"/>
                    <a:pt x="553" y="0"/>
                  </a:cubicBezTo>
                  <a:lnTo>
                    <a:pt x="21600" y="4858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en-GB" altLang="ko-KR"/>
            </a:p>
          </p:txBody>
        </p:sp>
        <p:sp>
          <p:nvSpPr>
            <p:cNvPr id="11" name="Arc 22">
              <a:extLst>
                <a:ext uri="{FF2B5EF4-FFF2-40B4-BE49-F238E27FC236}">
                  <a16:creationId xmlns:a16="http://schemas.microsoft.com/office/drawing/2014/main" id="{FD2B73BA-B9CC-4015-BE47-43D3709AA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607" y="1981994"/>
              <a:ext cx="1754187" cy="1446212"/>
            </a:xfrm>
            <a:custGeom>
              <a:avLst/>
              <a:gdLst>
                <a:gd name="T0" fmla="*/ 0 w 19883"/>
                <a:gd name="T1" fmla="*/ 2147483647 h 16303"/>
                <a:gd name="T2" fmla="*/ 2147483647 w 19883"/>
                <a:gd name="T3" fmla="*/ 0 h 16303"/>
                <a:gd name="T4" fmla="*/ 2147483647 w 19883"/>
                <a:gd name="T5" fmla="*/ 2147483647 h 16303"/>
                <a:gd name="T6" fmla="*/ 0 60000 65536"/>
                <a:gd name="T7" fmla="*/ 0 60000 65536"/>
                <a:gd name="T8" fmla="*/ 0 60000 65536"/>
                <a:gd name="T9" fmla="*/ 0 w 19883"/>
                <a:gd name="T10" fmla="*/ 0 h 16303"/>
                <a:gd name="T11" fmla="*/ 19883 w 19883"/>
                <a:gd name="T12" fmla="*/ 16303 h 16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83" h="16303" fill="none" extrusionOk="0">
                  <a:moveTo>
                    <a:pt x="-1" y="7863"/>
                  </a:moveTo>
                  <a:cubicBezTo>
                    <a:pt x="1282" y="4842"/>
                    <a:pt x="3236" y="2153"/>
                    <a:pt x="5713" y="0"/>
                  </a:cubicBezTo>
                </a:path>
                <a:path w="19883" h="16303" stroke="0" extrusionOk="0">
                  <a:moveTo>
                    <a:pt x="-1" y="7863"/>
                  </a:moveTo>
                  <a:cubicBezTo>
                    <a:pt x="1282" y="4842"/>
                    <a:pt x="3236" y="2153"/>
                    <a:pt x="5713" y="0"/>
                  </a:cubicBezTo>
                  <a:lnTo>
                    <a:pt x="19883" y="16303"/>
                  </a:lnTo>
                  <a:close/>
                </a:path>
              </a:pathLst>
            </a:custGeom>
            <a:noFill/>
            <a:ln w="12700" cap="rnd">
              <a:solidFill>
                <a:schemeClr val="accent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en-GB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29282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4B8FEE38-5A2E-4223-A6E1-A050BF1E172B}"/>
              </a:ext>
            </a:extLst>
          </p:cNvPr>
          <p:cNvSpPr>
            <a:spLocks/>
          </p:cNvSpPr>
          <p:nvPr/>
        </p:nvSpPr>
        <p:spPr bwMode="blackWhite">
          <a:xfrm>
            <a:off x="5699125" y="4408487"/>
            <a:ext cx="561975" cy="439738"/>
          </a:xfrm>
          <a:custGeom>
            <a:avLst/>
            <a:gdLst>
              <a:gd name="T0" fmla="*/ 0 w 321"/>
              <a:gd name="T1" fmla="*/ 2147483647 h 241"/>
              <a:gd name="T2" fmla="*/ 2147483647 w 321"/>
              <a:gd name="T3" fmla="*/ 2147483647 h 241"/>
              <a:gd name="T4" fmla="*/ 2147483647 w 321"/>
              <a:gd name="T5" fmla="*/ 0 h 241"/>
              <a:gd name="T6" fmla="*/ 0 w 321"/>
              <a:gd name="T7" fmla="*/ 2147483647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321"/>
              <a:gd name="T13" fmla="*/ 0 h 241"/>
              <a:gd name="T14" fmla="*/ 321 w 321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1" h="241">
                <a:moveTo>
                  <a:pt x="0" y="240"/>
                </a:moveTo>
                <a:lnTo>
                  <a:pt x="320" y="240"/>
                </a:lnTo>
                <a:lnTo>
                  <a:pt x="160" y="0"/>
                </a:lnTo>
                <a:lnTo>
                  <a:pt x="0" y="240"/>
                </a:lnTo>
              </a:path>
            </a:pathLst>
          </a:custGeom>
          <a:solidFill>
            <a:schemeClr val="accent3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latinLnBrk="0"/>
            <a:endParaRPr kumimoji="0" lang="en-GB" altLang="ko-KR"/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0FB14FD0-1D21-4C7A-A939-5AC9C9F55980}"/>
              </a:ext>
            </a:extLst>
          </p:cNvPr>
          <p:cNvSpPr>
            <a:spLocks/>
          </p:cNvSpPr>
          <p:nvPr/>
        </p:nvSpPr>
        <p:spPr bwMode="blackWhite">
          <a:xfrm>
            <a:off x="3648075" y="3616325"/>
            <a:ext cx="4537075" cy="1292225"/>
          </a:xfrm>
          <a:custGeom>
            <a:avLst/>
            <a:gdLst>
              <a:gd name="T0" fmla="*/ 2147483647 w 2599"/>
              <a:gd name="T1" fmla="*/ 0 h 704"/>
              <a:gd name="T2" fmla="*/ 0 w 2599"/>
              <a:gd name="T3" fmla="*/ 2147483647 h 704"/>
              <a:gd name="T4" fmla="*/ 2147483647 w 2599"/>
              <a:gd name="T5" fmla="*/ 2147483647 h 704"/>
              <a:gd name="T6" fmla="*/ 2147483647 w 2599"/>
              <a:gd name="T7" fmla="*/ 2147483647 h 704"/>
              <a:gd name="T8" fmla="*/ 2147483647 w 2599"/>
              <a:gd name="T9" fmla="*/ 0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99"/>
              <a:gd name="T16" fmla="*/ 0 h 704"/>
              <a:gd name="T17" fmla="*/ 2599 w 2599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99" h="704">
                <a:moveTo>
                  <a:pt x="16" y="0"/>
                </a:moveTo>
                <a:lnTo>
                  <a:pt x="0" y="72"/>
                </a:lnTo>
                <a:lnTo>
                  <a:pt x="2582" y="703"/>
                </a:lnTo>
                <a:lnTo>
                  <a:pt x="2598" y="631"/>
                </a:lnTo>
                <a:lnTo>
                  <a:pt x="16" y="0"/>
                </a:lnTo>
              </a:path>
            </a:pathLst>
          </a:custGeom>
          <a:solidFill>
            <a:schemeClr val="accent3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 latinLnBrk="0"/>
            <a:endParaRPr kumimoji="0" lang="en-GB" altLang="ko-KR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C40F0BC-75E3-4483-87FB-89F4E58CEA7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340600" y="3368675"/>
            <a:ext cx="1203325" cy="1266825"/>
          </a:xfrm>
          <a:prstGeom prst="ellipse">
            <a:avLst/>
          </a:prstGeom>
          <a:solidFill>
            <a:srgbClr val="EE234B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 latinLnBrk="0"/>
            <a:endParaRPr lang="en-GB" altLang="ko-KR" sz="1400" b="1">
              <a:solidFill>
                <a:schemeClr val="bg1"/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  <p:sp>
        <p:nvSpPr>
          <p:cNvPr id="5" name="Arc 6">
            <a:extLst>
              <a:ext uri="{FF2B5EF4-FFF2-40B4-BE49-F238E27FC236}">
                <a16:creationId xmlns:a16="http://schemas.microsoft.com/office/drawing/2014/main" id="{C8E3E813-09A1-494E-A081-9AD6D341A9E8}"/>
              </a:ext>
            </a:extLst>
          </p:cNvPr>
          <p:cNvSpPr>
            <a:spLocks/>
          </p:cNvSpPr>
          <p:nvPr/>
        </p:nvSpPr>
        <p:spPr bwMode="blackWhite">
          <a:xfrm>
            <a:off x="3767137" y="2217737"/>
            <a:ext cx="1449388" cy="1981200"/>
          </a:xfrm>
          <a:custGeom>
            <a:avLst/>
            <a:gdLst>
              <a:gd name="T0" fmla="*/ 0 w 20759"/>
              <a:gd name="T1" fmla="*/ 2147483647 h 20020"/>
              <a:gd name="T2" fmla="*/ 2147483647 w 20759"/>
              <a:gd name="T3" fmla="*/ 0 h 20020"/>
              <a:gd name="T4" fmla="*/ 2147483647 w 20759"/>
              <a:gd name="T5" fmla="*/ 2147483647 h 20020"/>
              <a:gd name="T6" fmla="*/ 0 60000 65536"/>
              <a:gd name="T7" fmla="*/ 0 60000 65536"/>
              <a:gd name="T8" fmla="*/ 0 60000 65536"/>
              <a:gd name="T9" fmla="*/ 0 w 20759"/>
              <a:gd name="T10" fmla="*/ 0 h 20020"/>
              <a:gd name="T11" fmla="*/ 20759 w 20759"/>
              <a:gd name="T12" fmla="*/ 20020 h 200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59" h="20020" fill="none" extrusionOk="0">
                <a:moveTo>
                  <a:pt x="0" y="14051"/>
                </a:moveTo>
                <a:cubicBezTo>
                  <a:pt x="1834" y="7672"/>
                  <a:pt x="6499" y="2491"/>
                  <a:pt x="12650" y="-1"/>
                </a:cubicBezTo>
              </a:path>
              <a:path w="20759" h="20020" stroke="0" extrusionOk="0">
                <a:moveTo>
                  <a:pt x="0" y="14051"/>
                </a:moveTo>
                <a:cubicBezTo>
                  <a:pt x="1834" y="7672"/>
                  <a:pt x="6499" y="2491"/>
                  <a:pt x="12650" y="-1"/>
                </a:cubicBezTo>
                <a:lnTo>
                  <a:pt x="20759" y="20020"/>
                </a:lnTo>
                <a:close/>
              </a:path>
            </a:pathLst>
          </a:custGeom>
          <a:noFill/>
          <a:ln w="19050" cap="rnd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latinLnBrk="0"/>
            <a:endParaRPr kumimoji="0" lang="en-GB" altLang="ko-KR" sz="140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39CF684C-7B25-48F4-A688-B31B6B9138C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30737" y="1949450"/>
            <a:ext cx="338138" cy="355600"/>
          </a:xfrm>
          <a:prstGeom prst="ellipse">
            <a:avLst/>
          </a:prstGeom>
          <a:solidFill>
            <a:srgbClr val="EE234B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tIns="91440" bIns="91440" anchor="ctr"/>
          <a:lstStyle/>
          <a:p>
            <a:pPr algn="ctr" latinLnBrk="0"/>
            <a:endParaRPr lang="en-GB" altLang="ko-KR" sz="1400" b="1">
              <a:solidFill>
                <a:schemeClr val="bg1"/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98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29B6BFD-92F0-4CEF-91FD-87267E2BEDDB}"/>
              </a:ext>
            </a:extLst>
          </p:cNvPr>
          <p:cNvSpPr>
            <a:spLocks/>
          </p:cNvSpPr>
          <p:nvPr/>
        </p:nvSpPr>
        <p:spPr bwMode="blackWhite">
          <a:xfrm>
            <a:off x="4140266" y="1354138"/>
            <a:ext cx="3937000" cy="1066800"/>
          </a:xfrm>
          <a:custGeom>
            <a:avLst/>
            <a:gdLst>
              <a:gd name="connsiteX0" fmla="*/ 0 w 3937000"/>
              <a:gd name="connsiteY0" fmla="*/ 0 h 1066800"/>
              <a:gd name="connsiteX1" fmla="*/ 3937000 w 3937000"/>
              <a:gd name="connsiteY1" fmla="*/ 0 h 1066800"/>
              <a:gd name="connsiteX2" fmla="*/ 3534514 w 3937000"/>
              <a:gd name="connsiteY2" fmla="*/ 1066800 h 1066800"/>
              <a:gd name="connsiteX3" fmla="*/ 381278 w 3937000"/>
              <a:gd name="connsiteY3" fmla="*/ 1066800 h 1066800"/>
              <a:gd name="connsiteX4" fmla="*/ 0 w 3937000"/>
              <a:gd name="connsiteY4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000" h="1066800">
                <a:moveTo>
                  <a:pt x="0" y="0"/>
                </a:moveTo>
                <a:lnTo>
                  <a:pt x="3937000" y="0"/>
                </a:lnTo>
                <a:lnTo>
                  <a:pt x="3534514" y="1066800"/>
                </a:lnTo>
                <a:lnTo>
                  <a:pt x="381278" y="10668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>
            <a:noAutofit/>
          </a:bodyPr>
          <a:lstStyle/>
          <a:p>
            <a:pPr latinLnBrk="0"/>
            <a:endParaRPr kumimoji="0" lang="en-GB" altLang="ko-KR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8BD2A0B-D344-4467-90D6-F01B85786467}"/>
              </a:ext>
            </a:extLst>
          </p:cNvPr>
          <p:cNvSpPr>
            <a:spLocks/>
          </p:cNvSpPr>
          <p:nvPr/>
        </p:nvSpPr>
        <p:spPr bwMode="blackWhite">
          <a:xfrm>
            <a:off x="4599274" y="2638425"/>
            <a:ext cx="2993452" cy="895350"/>
          </a:xfrm>
          <a:custGeom>
            <a:avLst/>
            <a:gdLst>
              <a:gd name="connsiteX0" fmla="*/ 0 w 2993452"/>
              <a:gd name="connsiteY0" fmla="*/ 0 h 895350"/>
              <a:gd name="connsiteX1" fmla="*/ 2993452 w 2993452"/>
              <a:gd name="connsiteY1" fmla="*/ 0 h 895350"/>
              <a:gd name="connsiteX2" fmla="*/ 2655651 w 2993452"/>
              <a:gd name="connsiteY2" fmla="*/ 895350 h 895350"/>
              <a:gd name="connsiteX3" fmla="*/ 320001 w 2993452"/>
              <a:gd name="connsiteY3" fmla="*/ 895350 h 895350"/>
              <a:gd name="connsiteX4" fmla="*/ 0 w 2993452"/>
              <a:gd name="connsiteY4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3452" h="895350">
                <a:moveTo>
                  <a:pt x="0" y="0"/>
                </a:moveTo>
                <a:lnTo>
                  <a:pt x="2993452" y="0"/>
                </a:lnTo>
                <a:lnTo>
                  <a:pt x="2655651" y="895350"/>
                </a:lnTo>
                <a:lnTo>
                  <a:pt x="320001" y="89535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>
            <a:noAutofit/>
          </a:bodyPr>
          <a:lstStyle/>
          <a:p>
            <a:pPr latinLnBrk="0"/>
            <a:endParaRPr kumimoji="0" lang="en-GB" altLang="ko-KR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D550597-A361-49E7-A7FE-CE4EFD1C97DA}"/>
              </a:ext>
            </a:extLst>
          </p:cNvPr>
          <p:cNvSpPr>
            <a:spLocks/>
          </p:cNvSpPr>
          <p:nvPr/>
        </p:nvSpPr>
        <p:spPr bwMode="blackWhite">
          <a:xfrm>
            <a:off x="4880136" y="3749675"/>
            <a:ext cx="2460251" cy="1562100"/>
          </a:xfrm>
          <a:custGeom>
            <a:avLst/>
            <a:gdLst>
              <a:gd name="connsiteX0" fmla="*/ 116303 w 2460251"/>
              <a:gd name="connsiteY0" fmla="*/ 0 h 1562100"/>
              <a:gd name="connsiteX1" fmla="*/ 2293334 w 2460251"/>
              <a:gd name="connsiteY1" fmla="*/ 0 h 1562100"/>
              <a:gd name="connsiteX2" fmla="*/ 1949069 w 2460251"/>
              <a:gd name="connsiteY2" fmla="*/ 912484 h 1562100"/>
              <a:gd name="connsiteX3" fmla="*/ 2460251 w 2460251"/>
              <a:gd name="connsiteY3" fmla="*/ 912484 h 1562100"/>
              <a:gd name="connsiteX4" fmla="*/ 1230126 w 2460251"/>
              <a:gd name="connsiteY4" fmla="*/ 1562100 h 1562100"/>
              <a:gd name="connsiteX5" fmla="*/ 0 w 2460251"/>
              <a:gd name="connsiteY5" fmla="*/ 912484 h 1562100"/>
              <a:gd name="connsiteX6" fmla="*/ 442427 w 2460251"/>
              <a:gd name="connsiteY6" fmla="*/ 912484 h 1562100"/>
              <a:gd name="connsiteX7" fmla="*/ 116303 w 2460251"/>
              <a:gd name="connsiteY7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0251" h="1562100">
                <a:moveTo>
                  <a:pt x="116303" y="0"/>
                </a:moveTo>
                <a:lnTo>
                  <a:pt x="2293334" y="0"/>
                </a:lnTo>
                <a:lnTo>
                  <a:pt x="1949069" y="912484"/>
                </a:lnTo>
                <a:lnTo>
                  <a:pt x="2460251" y="912484"/>
                </a:lnTo>
                <a:lnTo>
                  <a:pt x="1230126" y="1562100"/>
                </a:lnTo>
                <a:lnTo>
                  <a:pt x="0" y="912484"/>
                </a:lnTo>
                <a:lnTo>
                  <a:pt x="442427" y="912484"/>
                </a:lnTo>
                <a:lnTo>
                  <a:pt x="116303" y="0"/>
                </a:lnTo>
                <a:close/>
              </a:path>
            </a:pathLst>
          </a:custGeom>
          <a:noFill/>
          <a:ln w="12700" cap="rnd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>
            <a:noAutofit/>
          </a:bodyPr>
          <a:lstStyle/>
          <a:p>
            <a:pPr latinLnBrk="0"/>
            <a:endParaRPr kumimoji="0" lang="en-GB" altLang="ko-KR"/>
          </a:p>
        </p:txBody>
      </p:sp>
    </p:spTree>
    <p:extLst>
      <p:ext uri="{BB962C8B-B14F-4D97-AF65-F5344CB8AC3E}">
        <p14:creationId xmlns:p14="http://schemas.microsoft.com/office/powerpoint/2010/main" val="429038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id="{21538313-7E43-4E4E-921D-D4AAE4CF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34" y="542059"/>
            <a:ext cx="1485900" cy="925513"/>
          </a:xfrm>
          <a:prstGeom prst="wedgeRoundRectCallout">
            <a:avLst>
              <a:gd name="adj1" fmla="val -40102"/>
              <a:gd name="adj2" fmla="val 66667"/>
              <a:gd name="adj3" fmla="val 16667"/>
            </a:avLst>
          </a:prstGeom>
          <a:solidFill>
            <a:schemeClr val="accent3"/>
          </a:solidFill>
          <a:ln w="12700">
            <a:noFill/>
            <a:miter lim="800000"/>
            <a:headEnd/>
            <a:tailEnd/>
          </a:ln>
        </p:spPr>
        <p:txBody>
          <a:bodyPr wrap="none" lIns="18000" tIns="18000" rIns="18000" bIns="18000" anchor="ctr"/>
          <a:lstStyle/>
          <a:p>
            <a:pPr algn="ctr" latinLnBrk="0">
              <a:defRPr/>
            </a:pPr>
            <a:r>
              <a:rPr kumimoji="0" lang="en-GB" sz="1400" b="1" dirty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…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F451010-9C9D-40B1-842C-1E471E39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34" y="1844386"/>
            <a:ext cx="1485900" cy="925513"/>
          </a:xfrm>
          <a:prstGeom prst="wedgeRoundRectCallout">
            <a:avLst>
              <a:gd name="adj1" fmla="val -40102"/>
              <a:gd name="adj2" fmla="val 6666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3"/>
            </a:solidFill>
            <a:miter lim="800000"/>
            <a:headEnd/>
            <a:tailEnd/>
          </a:ln>
        </p:spPr>
        <p:txBody>
          <a:bodyPr wrap="none" lIns="18000" tIns="18000" rIns="18000" bIns="18000" anchor="ctr"/>
          <a:lstStyle/>
          <a:p>
            <a:pPr algn="ctr" latinLnBrk="0">
              <a:defRPr/>
            </a:pPr>
            <a:r>
              <a:rPr kumimoji="0" lang="en-GB" sz="1400" b="1" dirty="0">
                <a:solidFill>
                  <a:schemeClr val="tx2"/>
                </a:solidFill>
                <a:latin typeface="Arial" charset="0"/>
                <a:ea typeface="ＭＳ Ｐゴシック" pitchFamily="50" charset="-128"/>
                <a:cs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7495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E3458E6-7CE5-4BE7-8A5F-332FE169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슬라이드 마스터 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  <a:r>
              <a:rPr lang="ko-KR" altLang="en-US"/>
              <a:t> 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8DAA28-E46F-417D-A321-E4666BA09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861A8425-92AA-47EA-B0CF-383D47844D3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ppt</a:t>
            </a:r>
            <a:r>
              <a:rPr lang="ko-KR" altLang="en-US"/>
              <a:t> 활용 가이드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8F79A6-C669-45E1-B3C0-8CFBF626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456560"/>
            <a:ext cx="9476510" cy="8045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1C1DCA-98EF-4299-83A8-2F9FCDBBC63C}"/>
              </a:ext>
            </a:extLst>
          </p:cNvPr>
          <p:cNvSpPr txBox="1"/>
          <p:nvPr/>
        </p:nvSpPr>
        <p:spPr>
          <a:xfrm>
            <a:off x="1573563" y="775308"/>
            <a:ext cx="6058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-</a:t>
            </a:r>
          </a:p>
          <a:p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PowerPoint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상단 탭에서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[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보기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]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클릭 후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, [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슬라이드 마스터 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]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를 클릭합니다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D47F13-EBB4-422D-92EB-4C5011EC3008}"/>
              </a:ext>
            </a:extLst>
          </p:cNvPr>
          <p:cNvSpPr/>
          <p:nvPr/>
        </p:nvSpPr>
        <p:spPr>
          <a:xfrm>
            <a:off x="2870677" y="1777353"/>
            <a:ext cx="355917" cy="419516"/>
          </a:xfrm>
          <a:prstGeom prst="rect">
            <a:avLst/>
          </a:prstGeom>
          <a:solidFill>
            <a:srgbClr val="EF234B">
              <a:alpha val="20000"/>
            </a:srgbClr>
          </a:solidFill>
          <a:ln w="9525">
            <a:solidFill>
              <a:srgbClr val="EE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1" name="그림 10" descr="개체이(가) 표시된 사진&#10;&#10;자동 생성된 설명">
            <a:extLst>
              <a:ext uri="{FF2B5EF4-FFF2-40B4-BE49-F238E27FC236}">
                <a16:creationId xmlns:a16="http://schemas.microsoft.com/office/drawing/2014/main" id="{A2F1FA1A-2A13-4A2E-A61D-8B3B6B71F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57" y="2066895"/>
            <a:ext cx="402389" cy="4023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705397-C26D-4AA7-9E4A-EB69DF4F0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45" y="3429000"/>
            <a:ext cx="4433455" cy="24014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3C343B7-3375-4792-97E6-12859ED0F69F}"/>
              </a:ext>
            </a:extLst>
          </p:cNvPr>
          <p:cNvSpPr txBox="1"/>
          <p:nvPr/>
        </p:nvSpPr>
        <p:spPr>
          <a:xfrm>
            <a:off x="1573563" y="2690336"/>
            <a:ext cx="37016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-</a:t>
            </a:r>
          </a:p>
          <a:p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첫번째 슬라이드에서 왼쪽 하단</a:t>
            </a:r>
            <a:endParaRPr lang="en-US" altLang="ko-KR" sz="1400">
              <a:latin typeface="Gotham" panose="02000604030000020004" pitchFamily="50" charset="0"/>
              <a:ea typeface="Noto Sans CJK KR Regular" panose="020B0500000000000000" pitchFamily="34" charset="-127"/>
            </a:endParaRPr>
          </a:p>
          <a:p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&lt;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홍길동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&gt;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텍스트를 강사님 성함으로 바꿉니다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.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 </a:t>
            </a:r>
            <a:endParaRPr lang="en-US" altLang="ko-KR" sz="1400">
              <a:latin typeface="Gotham" panose="02000604030000020004" pitchFamily="50" charset="0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02B753-7C78-4CFA-9B87-9E5A05D9E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547" y="3428999"/>
            <a:ext cx="4453508" cy="2412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AA2A4E-13F2-485E-BFEE-2A26C1B772C7}"/>
              </a:ext>
            </a:extLst>
          </p:cNvPr>
          <p:cNvSpPr txBox="1"/>
          <p:nvPr/>
        </p:nvSpPr>
        <p:spPr>
          <a:xfrm>
            <a:off x="6685547" y="2690336"/>
            <a:ext cx="3921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-</a:t>
            </a:r>
          </a:p>
          <a:p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두번째 슬라이드 우측 하단</a:t>
            </a:r>
            <a:endParaRPr lang="en-US" altLang="ko-KR" sz="1400">
              <a:latin typeface="Gotham" panose="02000604030000020004" pitchFamily="50" charset="0"/>
              <a:ea typeface="Noto Sans CJK KR Regular" panose="020B0500000000000000" pitchFamily="34" charset="-127"/>
            </a:endParaRPr>
          </a:p>
          <a:p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&lt;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홍길동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&gt; 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텍스트 또한 강사님 성함으로 바꿉니다</a:t>
            </a:r>
            <a:r>
              <a:rPr lang="en-US" altLang="ko-KR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.</a:t>
            </a:r>
            <a:r>
              <a:rPr lang="ko-KR" altLang="en-US" sz="1400">
                <a:latin typeface="Gotham" panose="02000604030000020004" pitchFamily="50" charset="0"/>
                <a:ea typeface="Noto Sans CJK KR Regular" panose="020B0500000000000000" pitchFamily="34" charset="-127"/>
              </a:rPr>
              <a:t> </a:t>
            </a:r>
            <a:endParaRPr lang="en-US" altLang="ko-KR" sz="1400">
              <a:latin typeface="Gotham" panose="02000604030000020004" pitchFamily="50" charset="0"/>
              <a:ea typeface="Noto Sans CJK KR Regular" panose="020B05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43B0FE-4466-424F-B866-B70AA6AA1016}"/>
              </a:ext>
            </a:extLst>
          </p:cNvPr>
          <p:cNvSpPr/>
          <p:nvPr/>
        </p:nvSpPr>
        <p:spPr>
          <a:xfrm>
            <a:off x="2653189" y="5326304"/>
            <a:ext cx="410051" cy="394748"/>
          </a:xfrm>
          <a:prstGeom prst="rect">
            <a:avLst/>
          </a:prstGeom>
          <a:solidFill>
            <a:srgbClr val="EF234B">
              <a:alpha val="20000"/>
            </a:srgbClr>
          </a:solidFill>
          <a:ln w="9525">
            <a:solidFill>
              <a:srgbClr val="EE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70D2E1-1EF8-420B-A1B1-224F3CE1069A}"/>
              </a:ext>
            </a:extLst>
          </p:cNvPr>
          <p:cNvSpPr/>
          <p:nvPr/>
        </p:nvSpPr>
        <p:spPr>
          <a:xfrm>
            <a:off x="10119404" y="5249194"/>
            <a:ext cx="688804" cy="535865"/>
          </a:xfrm>
          <a:prstGeom prst="rect">
            <a:avLst/>
          </a:prstGeom>
          <a:solidFill>
            <a:srgbClr val="EF234B">
              <a:alpha val="20000"/>
            </a:srgbClr>
          </a:solidFill>
          <a:ln w="9525">
            <a:solidFill>
              <a:srgbClr val="EE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7" name="그림 26" descr="개체이(가) 표시된 사진&#10;&#10;자동 생성된 설명">
            <a:extLst>
              <a:ext uri="{FF2B5EF4-FFF2-40B4-BE49-F238E27FC236}">
                <a16:creationId xmlns:a16="http://schemas.microsoft.com/office/drawing/2014/main" id="{C9E7F325-0E1D-441B-9DB0-C55D691E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21" y="5556811"/>
            <a:ext cx="402389" cy="402389"/>
          </a:xfrm>
          <a:prstGeom prst="rect">
            <a:avLst/>
          </a:prstGeom>
        </p:spPr>
      </p:pic>
      <p:pic>
        <p:nvPicPr>
          <p:cNvPr id="28" name="그림 27" descr="개체이(가) 표시된 사진&#10;&#10;자동 생성된 설명">
            <a:extLst>
              <a:ext uri="{FF2B5EF4-FFF2-40B4-BE49-F238E27FC236}">
                <a16:creationId xmlns:a16="http://schemas.microsoft.com/office/drawing/2014/main" id="{73158CA1-B92B-4995-AAF1-863BF0668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825" y="5575099"/>
            <a:ext cx="402389" cy="4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5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E3458E6-7CE5-4BE7-8A5F-332FE169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슬라이드 마스터 </a:t>
            </a:r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적용</a:t>
            </a:r>
            <a:r>
              <a:rPr lang="ko-KR" altLang="en-US"/>
              <a:t> 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8DAA28-E46F-417D-A321-E4666BA09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861A8425-92AA-47EA-B0CF-383D47844D3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/>
              <a:t>ppt</a:t>
            </a:r>
            <a:r>
              <a:rPr lang="ko-KR" altLang="en-US"/>
              <a:t> 활용 가이드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ACDD96-5D40-482D-A3CE-08A5F27A7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492" b="3690"/>
          <a:stretch/>
        </p:blipFill>
        <p:spPr>
          <a:xfrm>
            <a:off x="1351649" y="1042416"/>
            <a:ext cx="3480955" cy="477316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91DC48-0D90-483E-8B69-FB2D46E7E23D}"/>
              </a:ext>
            </a:extLst>
          </p:cNvPr>
          <p:cNvSpPr/>
          <p:nvPr/>
        </p:nvSpPr>
        <p:spPr>
          <a:xfrm>
            <a:off x="1407809" y="3219242"/>
            <a:ext cx="1275955" cy="849838"/>
          </a:xfrm>
          <a:prstGeom prst="rect">
            <a:avLst/>
          </a:prstGeom>
          <a:solidFill>
            <a:srgbClr val="EF234B">
              <a:alpha val="20000"/>
            </a:srgbClr>
          </a:solidFill>
          <a:ln w="9525">
            <a:solidFill>
              <a:srgbClr val="EE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2" name="그림 21" descr="개체이(가) 표시된 사진&#10;&#10;자동 생성된 설명">
            <a:extLst>
              <a:ext uri="{FF2B5EF4-FFF2-40B4-BE49-F238E27FC236}">
                <a16:creationId xmlns:a16="http://schemas.microsoft.com/office/drawing/2014/main" id="{AB9893A0-6ED4-4F54-9189-7641DF085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66" y="3813584"/>
            <a:ext cx="402389" cy="40238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26DCB3-6937-46F9-8E98-20643311EC7A}"/>
              </a:ext>
            </a:extLst>
          </p:cNvPr>
          <p:cNvSpPr/>
          <p:nvPr/>
        </p:nvSpPr>
        <p:spPr>
          <a:xfrm>
            <a:off x="2223149" y="4491782"/>
            <a:ext cx="902575" cy="209758"/>
          </a:xfrm>
          <a:prstGeom prst="rect">
            <a:avLst/>
          </a:prstGeom>
          <a:solidFill>
            <a:srgbClr val="EF234B">
              <a:alpha val="20000"/>
            </a:srgbClr>
          </a:solidFill>
          <a:ln w="9525">
            <a:solidFill>
              <a:srgbClr val="EE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0" name="그림 29" descr="개체이(가) 표시된 사진&#10;&#10;자동 생성된 설명">
            <a:extLst>
              <a:ext uri="{FF2B5EF4-FFF2-40B4-BE49-F238E27FC236}">
                <a16:creationId xmlns:a16="http://schemas.microsoft.com/office/drawing/2014/main" id="{91BF0929-B69D-4680-8B2B-5F3AA2609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86" y="4575584"/>
            <a:ext cx="402389" cy="40238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7F0C0E-C9C1-452F-8927-C9EA1D7B9AB5}"/>
              </a:ext>
            </a:extLst>
          </p:cNvPr>
          <p:cNvSpPr/>
          <p:nvPr/>
        </p:nvSpPr>
        <p:spPr>
          <a:xfrm>
            <a:off x="3510929" y="4804202"/>
            <a:ext cx="597775" cy="438358"/>
          </a:xfrm>
          <a:prstGeom prst="rect">
            <a:avLst/>
          </a:prstGeom>
          <a:solidFill>
            <a:srgbClr val="EF234B">
              <a:alpha val="20000"/>
            </a:srgbClr>
          </a:solidFill>
          <a:ln w="9525">
            <a:solidFill>
              <a:srgbClr val="EE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2" name="그림 31" descr="개체이(가) 표시된 사진&#10;&#10;자동 생성된 설명">
            <a:extLst>
              <a:ext uri="{FF2B5EF4-FFF2-40B4-BE49-F238E27FC236}">
                <a16:creationId xmlns:a16="http://schemas.microsoft.com/office/drawing/2014/main" id="{912F2ACC-ACB4-4D93-B0A9-8D807ABE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16" y="5047712"/>
            <a:ext cx="402389" cy="402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013AC-BE01-4273-B2E4-ABA629D1EC29}"/>
              </a:ext>
            </a:extLst>
          </p:cNvPr>
          <p:cNvSpPr txBox="1"/>
          <p:nvPr/>
        </p:nvSpPr>
        <p:spPr>
          <a:xfrm>
            <a:off x="4977003" y="3219242"/>
            <a:ext cx="65233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400"/>
              <a:t>슬라이드 마스터를 적용하고 싶은 슬라이드를 잡고 우측클릭합니다</a:t>
            </a:r>
            <a:r>
              <a:rPr lang="en-US" altLang="ko-KR" sz="1400"/>
              <a:t>.</a:t>
            </a:r>
          </a:p>
          <a:p>
            <a:pPr marL="342900" indent="-342900">
              <a:buAutoNum type="arabicParenBoth"/>
            </a:pPr>
            <a:r>
              <a:rPr lang="ko-KR" altLang="en-US" sz="1400"/>
              <a:t>레이아웃을 선택합니다</a:t>
            </a:r>
            <a:r>
              <a:rPr lang="en-US" altLang="ko-KR" sz="1400"/>
              <a:t>.</a:t>
            </a:r>
          </a:p>
          <a:p>
            <a:pPr marL="342900" indent="-342900">
              <a:buAutoNum type="arabicParenBoth"/>
            </a:pPr>
            <a:r>
              <a:rPr lang="ko-KR" altLang="en-US" sz="1400"/>
              <a:t>적당한 레이아웃을 선택합니다</a:t>
            </a:r>
            <a:r>
              <a:rPr lang="en-US" altLang="ko-KR" sz="1400"/>
              <a:t>.</a:t>
            </a:r>
          </a:p>
          <a:p>
            <a:pPr marL="342900" indent="-342900">
              <a:buAutoNum type="arabicParenBoth"/>
            </a:pPr>
            <a:r>
              <a:rPr lang="en-US" altLang="ko-KR" sz="1400"/>
              <a:t>PPT </a:t>
            </a:r>
            <a:r>
              <a:rPr lang="ko-KR" altLang="en-US" sz="1400"/>
              <a:t>사용방법을 아셨다면</a:t>
            </a:r>
            <a:r>
              <a:rPr lang="en-US" altLang="ko-KR" sz="1400"/>
              <a:t>, </a:t>
            </a:r>
            <a:r>
              <a:rPr lang="ko-KR" altLang="en-US" sz="1400"/>
              <a:t>필요 없는 슬라이드 </a:t>
            </a:r>
            <a:r>
              <a:rPr lang="en-US" altLang="ko-KR" sz="1400"/>
              <a:t>(ex. 1~3 </a:t>
            </a:r>
            <a:r>
              <a:rPr lang="ko-KR" altLang="en-US" sz="1400"/>
              <a:t>슬라이드</a:t>
            </a:r>
            <a:r>
              <a:rPr lang="en-US" altLang="ko-KR" sz="1400"/>
              <a:t>)</a:t>
            </a:r>
            <a:r>
              <a:rPr lang="ko-KR" altLang="en-US" sz="1400"/>
              <a:t>를 지워주세요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9576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3918BD0-EBEC-4D53-ABCC-3602763B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C12C07C-0DE4-45B2-965A-2F2BDAF03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885" y="1802125"/>
            <a:ext cx="826276" cy="4616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80755F9-E78A-41A1-B764-03A1165F80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7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9761" y="1797823"/>
            <a:ext cx="826276" cy="461665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3689" y="2829333"/>
            <a:ext cx="10894956" cy="1773373"/>
          </a:xfrm>
        </p:spPr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프로그래밍 언어 소개</a:t>
            </a:r>
          </a:p>
        </p:txBody>
      </p:sp>
    </p:spTree>
    <p:extLst>
      <p:ext uri="{BB962C8B-B14F-4D97-AF65-F5344CB8AC3E}">
        <p14:creationId xmlns:p14="http://schemas.microsoft.com/office/powerpoint/2010/main" val="319687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C866EF1-5A09-4B63-822E-5806A18E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인터페이스 이해하기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5402971-C424-4FF6-ACF4-9A07E8084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C99981F-AB43-49DD-9E41-508B0F45A9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포토샵 기본개념</a:t>
            </a:r>
          </a:p>
        </p:txBody>
      </p:sp>
    </p:spTree>
    <p:extLst>
      <p:ext uri="{BB962C8B-B14F-4D97-AF65-F5344CB8AC3E}">
        <p14:creationId xmlns:p14="http://schemas.microsoft.com/office/powerpoint/2010/main" val="338794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0CE8744-3058-4058-A14B-24B23A81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88A1D5E-FB57-4E3C-9D39-C0B93E920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91CB391-07ED-41D9-92F2-6FB82787FA6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4089F770-C8F4-4836-B186-4FDEDAA4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인터페이스 더 깊게</a:t>
            </a:r>
            <a:br>
              <a:rPr lang="en-US" altLang="ko-KR"/>
            </a:br>
            <a:r>
              <a:rPr lang="ko-KR" altLang="en-US"/>
              <a:t>이해하기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6FDB08A-ACA0-4657-A392-E46CDFD45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1DC4CAD5-C5D5-4A35-825E-262B0F887C8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/>
              <a:t>포토샵 기본개념</a:t>
            </a:r>
          </a:p>
        </p:txBody>
      </p:sp>
    </p:spTree>
    <p:extLst>
      <p:ext uri="{BB962C8B-B14F-4D97-AF65-F5344CB8AC3E}">
        <p14:creationId xmlns:p14="http://schemas.microsoft.com/office/powerpoint/2010/main" val="111336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173</Words>
  <Application>Microsoft Macintosh PowerPoint</Application>
  <PresentationFormat>와이드스크린</PresentationFormat>
  <Paragraphs>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나눔바른고딕</vt:lpstr>
      <vt:lpstr>맑은 고딕</vt:lpstr>
      <vt:lpstr>Gotham</vt:lpstr>
      <vt:lpstr>ＭＳ Ｐゴシック</vt:lpstr>
      <vt:lpstr>Noto Sans CJK KR Bold</vt:lpstr>
      <vt:lpstr>Noto Sans CJK KR Medium</vt:lpstr>
      <vt:lpstr>Noto Sans CJK KR Regular</vt:lpstr>
      <vt:lpstr>Arial</vt:lpstr>
      <vt:lpstr>Wingdings 2</vt:lpstr>
      <vt:lpstr>Office 테마</vt:lpstr>
      <vt:lpstr>제목 및 텍스트 가이드</vt:lpstr>
      <vt:lpstr>슬라이드 마스터 사용 방법</vt:lpstr>
      <vt:lpstr>슬라이드 마스터 적용 방법</vt:lpstr>
      <vt:lpstr>PowerPoint 프레젠테이션</vt:lpstr>
      <vt:lpstr>강좌 개요</vt:lpstr>
      <vt:lpstr>PowerPoint 프레젠테이션</vt:lpstr>
      <vt:lpstr>인터페이스 이해하기</vt:lpstr>
      <vt:lpstr>PowerPoint 프레젠테이션</vt:lpstr>
      <vt:lpstr>인터페이스 더 깊게 이해하기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김경수</cp:lastModifiedBy>
  <cp:revision>38</cp:revision>
  <dcterms:created xsi:type="dcterms:W3CDTF">2018-11-30T07:55:16Z</dcterms:created>
  <dcterms:modified xsi:type="dcterms:W3CDTF">2019-01-25T11:45:22Z</dcterms:modified>
</cp:coreProperties>
</file>