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5" r:id="rId3"/>
    <p:sldId id="267" r:id="rId4"/>
    <p:sldId id="268" r:id="rId5"/>
    <p:sldId id="272" r:id="rId6"/>
    <p:sldId id="259" r:id="rId7"/>
    <p:sldId id="260" r:id="rId8"/>
    <p:sldId id="275" r:id="rId9"/>
    <p:sldId id="273" r:id="rId10"/>
    <p:sldId id="261" r:id="rId11"/>
    <p:sldId id="262" r:id="rId12"/>
    <p:sldId id="276" r:id="rId13"/>
    <p:sldId id="270" r:id="rId14"/>
    <p:sldId id="269" r:id="rId15"/>
    <p:sldId id="25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91" autoAdjust="0"/>
    <p:restoredTop sz="91144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20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BB3CDE78-36DF-41A8-8561-72AC6894AD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7751" y="119334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8431E13E-EEC0-4C50-83C8-9372BF0E64C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797" y="119277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7751" y="119334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797" y="119277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C6822385-EA49-45B4-85FC-41FEAB3F4C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7751" y="119334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21D57951-7861-4E2C-9D9B-D47AB2991DE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797" y="119277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7DC811A-EA76-4C7F-902F-EAFC961045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7751" y="119334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87778F32-5998-405F-8832-985E70062D2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797" y="119277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900B06C9-DE7E-45CE-8B90-0E9859DEE6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7751" y="119334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9225247C-77B0-44F2-9740-B48346F2A3D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797" y="119277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93D926CE-8228-4108-8533-237BF0513A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7751" y="119334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BAEF97B0-FBCA-4EA7-981D-5BD646D8FB3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797" y="119277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2F5BB61-BF1D-42C8-883D-720805FCF5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7751" y="119334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4C8404FA-E17D-4BAB-A518-B99164EE30A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797" y="119277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 dirty="0"/>
              <a:t>0</a:t>
            </a:r>
            <a:r>
              <a:rPr lang="en-US" altLang="ko-KR" dirty="0"/>
              <a:t>0</a:t>
            </a:r>
            <a:endParaRPr dirty="0"/>
          </a:p>
        </p:txBody>
      </p:sp>
      <p:sp>
        <p:nvSpPr>
          <p:cNvPr id="3" name="제목 2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 lang="ko-KR" altLang="en-US" dirty="0">
                <a:solidFill>
                  <a:srgbClr val="F0234B"/>
                </a:solidFill>
              </a:rPr>
              <a:t>강의 소개</a:t>
            </a:r>
            <a:endParaRPr dirty="0">
              <a:solidFill>
                <a:srgbClr val="F0234B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 lang="ko-KR" altLang="en-US" dirty="0"/>
              <a:t>금융 데이터 분석을 위한</a:t>
            </a:r>
            <a:endParaRPr lang="en-US" altLang="ko-KR" dirty="0"/>
          </a:p>
          <a:p>
            <a:r>
              <a:rPr lang="en-US" dirty="0"/>
              <a:t>R </a:t>
            </a:r>
            <a:r>
              <a:rPr lang="ko-KR" altLang="en-US" dirty="0"/>
              <a:t>프로그래밍 기초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7FAB7-DDA6-48D4-8248-6C40A008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R</a:t>
            </a:r>
            <a:r>
              <a:rPr lang="ko-KR" altLang="en-US" dirty="0"/>
              <a:t>의 구성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28AF4-6C68-4FEE-A2C9-6984F14CF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68EABD-D500-47A5-A6E5-B07A501D8CC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강의 소개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BCE2BA-CE51-484E-8FC0-DEB91A8368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데이터와 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프로그램의 흐름을 다루는 문법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0223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7FAB7-DDA6-48D4-8248-6C40A008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28AF4-6C68-4FEE-A2C9-6984F14CF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68EABD-D500-47A5-A6E5-B07A501D8CC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강의 소개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BCE2BA-CE51-484E-8FC0-DEB91A8368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특별한 규칙으로 미리 설계된 함수와 데이터의 집합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8647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7FAB7-DDA6-48D4-8248-6C40A008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28AF4-6C68-4FEE-A2C9-6984F14CF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68EABD-D500-47A5-A6E5-B07A501D8CC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강의 소개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BCE2BA-CE51-484E-8FC0-DEB91A8368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특별한 규칙으로 미리 설계된 함수와 데이터의 집합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tidyverse</a:t>
            </a:r>
            <a:r>
              <a:rPr lang="ko-KR" altLang="en-US" dirty="0"/>
              <a:t> 패키지군은 같은 특별한 규칙을 공유함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규칙을 이해하면 사용할 수 있는 패키지들이 많다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BAA875F-0BD1-4C6E-9BA9-C5F2599D9082}"/>
              </a:ext>
            </a:extLst>
          </p:cNvPr>
          <p:cNvSpPr txBox="1">
            <a:spLocks/>
          </p:cNvSpPr>
          <p:nvPr/>
        </p:nvSpPr>
        <p:spPr>
          <a:xfrm>
            <a:off x="223228" y="2235956"/>
            <a:ext cx="10930266" cy="34265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+mj-cs"/>
              </a:defRPr>
            </a:lvl1pPr>
          </a:lstStyle>
          <a:p>
            <a:r>
              <a:rPr lang="en-US" altLang="ko-KR" dirty="0" err="1"/>
              <a:t>tidyverse</a:t>
            </a:r>
            <a:r>
              <a:rPr lang="en-US" altLang="ko-KR" dirty="0"/>
              <a:t> </a:t>
            </a:r>
            <a:r>
              <a:rPr lang="ko-KR" altLang="en-US" dirty="0"/>
              <a:t>패키지군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5D63889-A0EC-4CA2-81F3-1D6481EB8328}"/>
              </a:ext>
            </a:extLst>
          </p:cNvPr>
          <p:cNvCxnSpPr>
            <a:cxnSpLocks/>
          </p:cNvCxnSpPr>
          <p:nvPr/>
        </p:nvCxnSpPr>
        <p:spPr>
          <a:xfrm>
            <a:off x="223228" y="2341315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282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3">
            <a:extLst>
              <a:ext uri="{FF2B5EF4-FFF2-40B4-BE49-F238E27FC236}">
                <a16:creationId xmlns:a16="http://schemas.microsoft.com/office/drawing/2014/main" id="{BC3D074B-685C-4A78-A046-5F6B58E5A81D}"/>
              </a:ext>
            </a:extLst>
          </p:cNvPr>
          <p:cNvSpPr txBox="1">
            <a:spLocks/>
          </p:cNvSpPr>
          <p:nvPr/>
        </p:nvSpPr>
        <p:spPr>
          <a:xfrm>
            <a:off x="4106007" y="2316934"/>
            <a:ext cx="7455125" cy="1201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3600" dirty="0"/>
              <a:t>R</a:t>
            </a:r>
            <a:r>
              <a:rPr lang="ko-KR" altLang="en-US" sz="3600" dirty="0"/>
              <a:t> 언어의 구성 </a:t>
            </a:r>
            <a:r>
              <a:rPr lang="en-US" altLang="ko-KR" sz="3600" dirty="0"/>
              <a:t>+ </a:t>
            </a:r>
          </a:p>
          <a:p>
            <a:pPr>
              <a:lnSpc>
                <a:spcPct val="100000"/>
              </a:lnSpc>
            </a:pPr>
            <a:r>
              <a:rPr lang="ko-KR" altLang="en-US" sz="3600" dirty="0"/>
              <a:t>유용한 패키지의 동작</a:t>
            </a:r>
          </a:p>
        </p:txBody>
      </p:sp>
    </p:spTree>
    <p:extLst>
      <p:ext uri="{BB962C8B-B14F-4D97-AF65-F5344CB8AC3E}">
        <p14:creationId xmlns:p14="http://schemas.microsoft.com/office/powerpoint/2010/main" val="3512161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3">
            <a:extLst>
              <a:ext uri="{FF2B5EF4-FFF2-40B4-BE49-F238E27FC236}">
                <a16:creationId xmlns:a16="http://schemas.microsoft.com/office/drawing/2014/main" id="{BC3D074B-685C-4A78-A046-5F6B58E5A81D}"/>
              </a:ext>
            </a:extLst>
          </p:cNvPr>
          <p:cNvSpPr txBox="1">
            <a:spLocks/>
          </p:cNvSpPr>
          <p:nvPr/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>
                <a:solidFill>
                  <a:srgbClr val="F0234B"/>
                </a:solidFill>
              </a:rPr>
              <a:t>빠르게</a:t>
            </a:r>
            <a:r>
              <a:rPr lang="ko-KR" altLang="en-US" sz="3600" dirty="0"/>
              <a:t> 사용해 봅시다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85444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00</a:t>
            </a:r>
            <a:endParaRPr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강의 소개</a:t>
            </a:r>
            <a:endParaRPr dirty="0"/>
          </a:p>
        </p:txBody>
      </p: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t>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3">
            <a:extLst>
              <a:ext uri="{FF2B5EF4-FFF2-40B4-BE49-F238E27FC236}">
                <a16:creationId xmlns:a16="http://schemas.microsoft.com/office/drawing/2014/main" id="{BC3D074B-685C-4A78-A046-5F6B58E5A81D}"/>
              </a:ext>
            </a:extLst>
          </p:cNvPr>
          <p:cNvSpPr txBox="1">
            <a:spLocks/>
          </p:cNvSpPr>
          <p:nvPr/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b="1" dirty="0"/>
              <a:t>강의의 목표</a:t>
            </a:r>
          </a:p>
        </p:txBody>
      </p:sp>
    </p:spTree>
    <p:extLst>
      <p:ext uri="{BB962C8B-B14F-4D97-AF65-F5344CB8AC3E}">
        <p14:creationId xmlns:p14="http://schemas.microsoft.com/office/powerpoint/2010/main" val="365654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3">
            <a:extLst>
              <a:ext uri="{FF2B5EF4-FFF2-40B4-BE49-F238E27FC236}">
                <a16:creationId xmlns:a16="http://schemas.microsoft.com/office/drawing/2014/main" id="{BC3D074B-685C-4A78-A046-5F6B58E5A81D}"/>
              </a:ext>
            </a:extLst>
          </p:cNvPr>
          <p:cNvSpPr txBox="1">
            <a:spLocks/>
          </p:cNvSpPr>
          <p:nvPr/>
        </p:nvSpPr>
        <p:spPr>
          <a:xfrm>
            <a:off x="630867" y="2316934"/>
            <a:ext cx="10930266" cy="1201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3600" dirty="0"/>
              <a:t>혼자 공부하기 어려운 부분을</a:t>
            </a:r>
            <a:endParaRPr lang="en-US" altLang="ko-KR" sz="3200" dirty="0"/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F0234B"/>
                </a:solidFill>
              </a:rPr>
              <a:t>빠르게</a:t>
            </a:r>
            <a:r>
              <a:rPr lang="ko-KR" altLang="en-US" sz="3600" dirty="0"/>
              <a:t> 이해하도록 돕는다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010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48522-7010-4BE1-BE27-3AA2D041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0234B"/>
                </a:solidFill>
              </a:rPr>
              <a:t>빠르게</a:t>
            </a:r>
            <a:r>
              <a:rPr lang="ko-KR" altLang="en-US" dirty="0"/>
              <a:t> 공부하기 위해서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872CA9-264E-4F26-B6D7-AA4BF1E7FC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38E2E2-ADCF-4FEC-AB6E-0F88A4E3841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강의 소개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6AE74-76CA-4B5C-A3FC-C41D7444B2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자주 사용하는 함수를 학습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cheat sheet, help page</a:t>
            </a:r>
            <a:r>
              <a:rPr lang="ko-KR" altLang="en-US" dirty="0"/>
              <a:t>를 사전처럼 활용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개인 프로젝트 진행</a:t>
            </a:r>
          </a:p>
        </p:txBody>
      </p:sp>
    </p:spTree>
    <p:extLst>
      <p:ext uri="{BB962C8B-B14F-4D97-AF65-F5344CB8AC3E}">
        <p14:creationId xmlns:p14="http://schemas.microsoft.com/office/powerpoint/2010/main" val="277352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48522-7010-4BE1-BE27-3AA2D041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0234B"/>
                </a:solidFill>
              </a:rPr>
              <a:t>빠르게</a:t>
            </a:r>
            <a:r>
              <a:rPr lang="ko-KR" altLang="en-US" dirty="0"/>
              <a:t> 공부하기 위해서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872CA9-264E-4F26-B6D7-AA4BF1E7FC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38E2E2-ADCF-4FEC-AB6E-0F88A4E3841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강의 소개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6AE74-76CA-4B5C-A3FC-C41D7444B2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자주 사용하는 함수를 학습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cheat sheet, help page</a:t>
            </a:r>
            <a:r>
              <a:rPr lang="ko-KR" altLang="en-US" dirty="0"/>
              <a:t>를 사전처럼 활용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작은</a:t>
            </a:r>
            <a:r>
              <a:rPr lang="ko-KR" altLang="en-US" i="1" strike="sngStrike" dirty="0" err="1"/>
              <a:t>개인</a:t>
            </a:r>
            <a:r>
              <a:rPr lang="ko-KR" altLang="en-US" dirty="0"/>
              <a:t> 프로젝트 진행</a:t>
            </a:r>
          </a:p>
        </p:txBody>
      </p:sp>
    </p:spTree>
    <p:extLst>
      <p:ext uri="{BB962C8B-B14F-4D97-AF65-F5344CB8AC3E}">
        <p14:creationId xmlns:p14="http://schemas.microsoft.com/office/powerpoint/2010/main" val="140041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524399C-6534-4AC0-B6C8-0F875D9D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강의를 통해 얻을 수 있는 것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205D56-F1E1-4F57-9639-775614A7FE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8B14C7-F8C1-4FD3-B4BE-9CF29D0443F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강의 소개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7BD6C36-4410-4900-904F-9FE3929CD7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다른 </a:t>
            </a:r>
            <a:r>
              <a:rPr lang="en-US" altLang="ko-KR" dirty="0"/>
              <a:t>R </a:t>
            </a:r>
            <a:r>
              <a:rPr lang="ko-KR" altLang="en-US" dirty="0"/>
              <a:t>코드를 읽고 이해할 수 있는 능력</a:t>
            </a:r>
          </a:p>
          <a:p>
            <a:endParaRPr lang="en-US" altLang="ko-KR" dirty="0"/>
          </a:p>
          <a:p>
            <a:r>
              <a:rPr lang="ko-KR" altLang="en-US" dirty="0"/>
              <a:t>코딩에 고민하는 시간을 아껴주는 유용한 패키지들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시계열</a:t>
            </a:r>
            <a:r>
              <a:rPr lang="en-US" altLang="ko-KR" dirty="0"/>
              <a:t>) </a:t>
            </a:r>
            <a:r>
              <a:rPr lang="ko-KR" altLang="en-US" dirty="0"/>
              <a:t>데이터를 다루는 방법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2872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7FAB7-DDA6-48D4-8248-6C40A008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생태계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28AF4-6C68-4FEE-A2C9-6984F14CF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68EABD-D500-47A5-A6E5-B07A501D8CC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강의 소개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C00CDC7-CD25-49DB-8B9C-A80EA6B17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001" y="1901336"/>
            <a:ext cx="3940719" cy="305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45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revolution-computing.typepad.com/.a/6a010534b1db25970b01b7c7aac5fe970b-pi">
            <a:extLst>
              <a:ext uri="{FF2B5EF4-FFF2-40B4-BE49-F238E27FC236}">
                <a16:creationId xmlns:a16="http://schemas.microsoft.com/office/drawing/2014/main" id="{45151BB5-FE0E-401A-9112-E12E9EACE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637" y="435219"/>
            <a:ext cx="8931447" cy="598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7F7FAB7-DDA6-48D4-8248-6C40A008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생태계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28AF4-6C68-4FEE-A2C9-6984F14CF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68EABD-D500-47A5-A6E5-B07A501D8CC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강의 소개</a:t>
            </a:r>
          </a:p>
        </p:txBody>
      </p:sp>
    </p:spTree>
    <p:extLst>
      <p:ext uri="{BB962C8B-B14F-4D97-AF65-F5344CB8AC3E}">
        <p14:creationId xmlns:p14="http://schemas.microsoft.com/office/powerpoint/2010/main" val="2810511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7FAB7-DDA6-48D4-8248-6C40A008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생태계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28AF4-6C68-4FEE-A2C9-6984F14CF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68EABD-D500-47A5-A6E5-B07A501D8CC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강의 소개</a:t>
            </a:r>
          </a:p>
        </p:txBody>
      </p:sp>
      <p:pic>
        <p:nvPicPr>
          <p:cNvPr id="2050" name="Picture 2" descr="https://lsru.github.io/tv_course/img/01_tidyverse_data_science.png">
            <a:extLst>
              <a:ext uri="{FF2B5EF4-FFF2-40B4-BE49-F238E27FC236}">
                <a16:creationId xmlns:a16="http://schemas.microsoft.com/office/drawing/2014/main" id="{1EF712B0-B322-4C76-9470-4EED3B95E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485" y="870437"/>
            <a:ext cx="7207030" cy="528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220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177</Words>
  <Application>Microsoft Office PowerPoint</Application>
  <PresentationFormat>와이드스크린</PresentationFormat>
  <Paragraphs>68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강의 소개</vt:lpstr>
      <vt:lpstr>PowerPoint 프레젠테이션</vt:lpstr>
      <vt:lpstr>PowerPoint 프레젠테이션</vt:lpstr>
      <vt:lpstr>빠르게 공부하기 위해서</vt:lpstr>
      <vt:lpstr>빠르게 공부하기 위해서</vt:lpstr>
      <vt:lpstr>강의를 통해 얻을 수 있는 것</vt:lpstr>
      <vt:lpstr>R 생태계 소개</vt:lpstr>
      <vt:lpstr>R 생태계 소개</vt:lpstr>
      <vt:lpstr>R 생태계 소개</vt:lpstr>
      <vt:lpstr>base R의 구성</vt:lpstr>
      <vt:lpstr>패키지란</vt:lpstr>
      <vt:lpstr>패키지란</vt:lpstr>
      <vt:lpstr>PowerPoint 프레젠테이션</vt:lpstr>
      <vt:lpstr>PowerPoint 프레젠테이션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박 찬엽</cp:lastModifiedBy>
  <cp:revision>74</cp:revision>
  <dcterms:created xsi:type="dcterms:W3CDTF">2018-11-30T07:55:16Z</dcterms:created>
  <dcterms:modified xsi:type="dcterms:W3CDTF">2019-02-16T04:40:10Z</dcterms:modified>
</cp:coreProperties>
</file>