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t>01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t>도구의 사용법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t>Rstudio 구성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51FE-3655-41AE-8083-DABA566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DD8B5-6D62-4287-AE99-B9CB56D59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16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43E57-FE2A-4BC3-906B-56C9EE4A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en-US" altLang="ko-KR" dirty="0"/>
              <a:t> 4</a:t>
            </a:r>
            <a:r>
              <a:rPr lang="ko-KR" altLang="en-US" dirty="0"/>
              <a:t>개 창의 기능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05DB3-BAC1-425E-B699-7E39A2C80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29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25E071-0A6A-4F64-ABEC-DD8A673D0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90"/>
          <a:stretch/>
        </p:blipFill>
        <p:spPr>
          <a:xfrm>
            <a:off x="1150327" y="1001477"/>
            <a:ext cx="9891346" cy="53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8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4E506-5B9D-464B-8B38-011EB8F3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Script </a:t>
            </a:r>
            <a:r>
              <a:rPr lang="ko-KR" altLang="en-US" dirty="0"/>
              <a:t>창 </a:t>
            </a:r>
            <a:r>
              <a:rPr lang="en-US" altLang="ko-KR" dirty="0"/>
              <a:t>(</a:t>
            </a:r>
            <a:r>
              <a:rPr lang="ko-KR" altLang="en-US" dirty="0"/>
              <a:t>좋은 메모장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E0D905-BAC0-4424-BA87-56F41387C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71" b="60230"/>
          <a:stretch/>
        </p:blipFill>
        <p:spPr>
          <a:xfrm>
            <a:off x="1129369" y="1889563"/>
            <a:ext cx="9933262" cy="35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4E506-5B9D-464B-8B38-011EB8F3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Console </a:t>
            </a:r>
            <a:r>
              <a:rPr lang="ko-KR" altLang="en-US" dirty="0"/>
              <a:t>창 </a:t>
            </a:r>
            <a:r>
              <a:rPr lang="en-US" altLang="ko-KR" dirty="0"/>
              <a:t>(</a:t>
            </a:r>
            <a:r>
              <a:rPr lang="ko-KR" altLang="en-US" dirty="0"/>
              <a:t>컴퓨터와 대화의 공간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6B8B8B-0830-4B67-923D-79962D412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28" r="37141" b="3591"/>
          <a:stretch/>
        </p:blipFill>
        <p:spPr>
          <a:xfrm>
            <a:off x="1581150" y="1757678"/>
            <a:ext cx="8072804" cy="43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6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4E506-5B9D-464B-8B38-011EB8F3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환경기반 편의 창 </a:t>
            </a:r>
            <a:r>
              <a:rPr lang="en-US" altLang="ko-KR" dirty="0"/>
              <a:t>(</a:t>
            </a:r>
            <a:r>
              <a:rPr lang="ko-KR" altLang="en-US" dirty="0"/>
              <a:t>대화 도우미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A38513-90C1-43E9-B1CF-498C6BAAD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59" t="7324" b="60162"/>
          <a:stretch/>
        </p:blipFill>
        <p:spPr>
          <a:xfrm>
            <a:off x="1808820" y="1757677"/>
            <a:ext cx="8107622" cy="3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3D59F8-9947-4FDF-93B8-A45C3360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Rstudio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55137-810E-4C56-918F-F733DADE9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D0B30E-EC59-4EEC-A345-2712D1D343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도구의 사용법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A4E506-5B9D-464B-8B38-011EB8F354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기타 창 </a:t>
            </a:r>
            <a:r>
              <a:rPr lang="en-US" altLang="ko-KR" dirty="0"/>
              <a:t>(</a:t>
            </a:r>
            <a:r>
              <a:rPr lang="ko-KR" altLang="en-US" dirty="0"/>
              <a:t>나머지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626032-E674-4278-B2B1-A8DE78723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92" t="38731" b="3591"/>
          <a:stretch/>
        </p:blipFill>
        <p:spPr>
          <a:xfrm>
            <a:off x="3015762" y="1532707"/>
            <a:ext cx="5503984" cy="47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t>01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t>도구의 사용법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78</Words>
  <Application>Microsoft Office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도구의 사용법</vt:lpstr>
      <vt:lpstr>Rstudio 소개</vt:lpstr>
      <vt:lpstr>Rstudio 4개 창의 기능</vt:lpstr>
      <vt:lpstr>Rstudio 4개의 창</vt:lpstr>
      <vt:lpstr>Rstudio 4개의 창</vt:lpstr>
      <vt:lpstr>Rstudio 4개의 창</vt:lpstr>
      <vt:lpstr>Rstudio 4개의 창</vt:lpstr>
      <vt:lpstr>Rstudio 4개의 창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박 찬엽</cp:lastModifiedBy>
  <cp:revision>59</cp:revision>
  <dcterms:created xsi:type="dcterms:W3CDTF">2018-11-30T07:55:16Z</dcterms:created>
  <dcterms:modified xsi:type="dcterms:W3CDTF">2019-02-13T12:32:14Z</dcterms:modified>
</cp:coreProperties>
</file>