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60" r:id="rId4"/>
    <p:sldId id="267" r:id="rId5"/>
    <p:sldId id="261" r:id="rId6"/>
    <p:sldId id="268" r:id="rId7"/>
    <p:sldId id="269" r:id="rId8"/>
    <p:sldId id="271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0234B"/>
    <a:srgbClr val="EE234B"/>
    <a:srgbClr val="EF234B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t>02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t>데이터의 기본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t>R의 데이터 유형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18D7182-D820-4C52-B88B-98E25FAF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의 기본 데이터 유형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21D688-7A61-4C3A-A006-5011563DDB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E12277-4A13-4571-BCA3-C28FF727C02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데이터의 기본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B5977C-00E7-486B-A33E-671F8D9CDB66}"/>
              </a:ext>
            </a:extLst>
          </p:cNvPr>
          <p:cNvSpPr txBox="1"/>
          <p:nvPr/>
        </p:nvSpPr>
        <p:spPr>
          <a:xfrm>
            <a:off x="1921481" y="210969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벡터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09D68C-FE47-4DE2-B428-2C839A7EEA59}"/>
              </a:ext>
            </a:extLst>
          </p:cNvPr>
          <p:cNvSpPr txBox="1"/>
          <p:nvPr/>
        </p:nvSpPr>
        <p:spPr>
          <a:xfrm>
            <a:off x="2153833" y="2805937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원자 벡터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382B3E-C4B7-4353-90A3-0A3A0607DB77}"/>
              </a:ext>
            </a:extLst>
          </p:cNvPr>
          <p:cNvSpPr txBox="1"/>
          <p:nvPr/>
        </p:nvSpPr>
        <p:spPr>
          <a:xfrm>
            <a:off x="2325866" y="347632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논리형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827AC-966F-4C70-B655-C00BD319DC34}"/>
              </a:ext>
            </a:extLst>
          </p:cNvPr>
          <p:cNvSpPr txBox="1"/>
          <p:nvPr/>
        </p:nvSpPr>
        <p:spPr>
          <a:xfrm>
            <a:off x="3533679" y="346968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숫자형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ED086-B1A5-49EF-98F9-57E98D5B0603}"/>
              </a:ext>
            </a:extLst>
          </p:cNvPr>
          <p:cNvSpPr txBox="1"/>
          <p:nvPr/>
        </p:nvSpPr>
        <p:spPr>
          <a:xfrm>
            <a:off x="5081108" y="347632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글자형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F0DEB1-A7CF-419A-A191-1501C5CDE7B1}"/>
              </a:ext>
            </a:extLst>
          </p:cNvPr>
          <p:cNvSpPr txBox="1"/>
          <p:nvPr/>
        </p:nvSpPr>
        <p:spPr>
          <a:xfrm>
            <a:off x="3688082" y="394419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정수형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C08F7B-CFD1-4C47-BEC9-D2421DE17F25}"/>
              </a:ext>
            </a:extLst>
          </p:cNvPr>
          <p:cNvSpPr txBox="1"/>
          <p:nvPr/>
        </p:nvSpPr>
        <p:spPr>
          <a:xfrm>
            <a:off x="3688082" y="428546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실수형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2DAB2B-51C3-4AAC-A354-867642D7C36A}"/>
              </a:ext>
            </a:extLst>
          </p:cNvPr>
          <p:cNvSpPr txBox="1"/>
          <p:nvPr/>
        </p:nvSpPr>
        <p:spPr>
          <a:xfrm>
            <a:off x="6979845" y="341869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A54997-BF93-4753-8D63-17E74ABFB44C}"/>
              </a:ext>
            </a:extLst>
          </p:cNvPr>
          <p:cNvSpPr txBox="1"/>
          <p:nvPr/>
        </p:nvSpPr>
        <p:spPr>
          <a:xfrm>
            <a:off x="9024054" y="343419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NULL</a:t>
            </a:r>
            <a:endParaRPr lang="ko-KR" altLang="en-US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C242F99-9ED8-43E5-9E4F-6F1A9DAEE372}"/>
              </a:ext>
            </a:extLst>
          </p:cNvPr>
          <p:cNvSpPr/>
          <p:nvPr/>
        </p:nvSpPr>
        <p:spPr>
          <a:xfrm>
            <a:off x="1788178" y="2493987"/>
            <a:ext cx="6606377" cy="2588077"/>
          </a:xfrm>
          <a:prstGeom prst="roundRect">
            <a:avLst>
              <a:gd name="adj" fmla="val 8467"/>
            </a:avLst>
          </a:prstGeom>
          <a:noFill/>
          <a:ln w="285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7901884-A5E7-41CD-8B7D-270722CBA498}"/>
              </a:ext>
            </a:extLst>
          </p:cNvPr>
          <p:cNvSpPr/>
          <p:nvPr/>
        </p:nvSpPr>
        <p:spPr>
          <a:xfrm>
            <a:off x="2014703" y="3228021"/>
            <a:ext cx="4228059" cy="1678087"/>
          </a:xfrm>
          <a:prstGeom prst="roundRect">
            <a:avLst>
              <a:gd name="adj" fmla="val 8467"/>
            </a:avLst>
          </a:prstGeom>
          <a:noFill/>
          <a:ln w="285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BEC1AC0-9673-4263-824D-35B61A77860F}"/>
              </a:ext>
            </a:extLst>
          </p:cNvPr>
          <p:cNvSpPr/>
          <p:nvPr/>
        </p:nvSpPr>
        <p:spPr>
          <a:xfrm>
            <a:off x="3533679" y="3873830"/>
            <a:ext cx="1168114" cy="856129"/>
          </a:xfrm>
          <a:prstGeom prst="roundRect">
            <a:avLst>
              <a:gd name="adj" fmla="val 8467"/>
            </a:avLst>
          </a:prstGeom>
          <a:noFill/>
          <a:ln w="285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EE83A7F-0A94-4B4F-B645-6C62A7D62140}"/>
              </a:ext>
            </a:extLst>
          </p:cNvPr>
          <p:cNvSpPr/>
          <p:nvPr/>
        </p:nvSpPr>
        <p:spPr>
          <a:xfrm>
            <a:off x="1069181" y="1959007"/>
            <a:ext cx="9789542" cy="3747201"/>
          </a:xfrm>
          <a:prstGeom prst="roundRect">
            <a:avLst>
              <a:gd name="adj" fmla="val 3305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5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18D7182-D820-4C52-B88B-98E25FAF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벡터란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21D688-7A61-4C3A-A006-5011563DDB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E12277-4A13-4571-BCA3-C28FF727C02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데이터의 기본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4FC5FA0-9B28-4806-80B3-241947886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한 개 이상의 데이터 묶음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2F43BD-2ECF-4527-963C-95969B04E879}"/>
              </a:ext>
            </a:extLst>
          </p:cNvPr>
          <p:cNvSpPr txBox="1"/>
          <p:nvPr/>
        </p:nvSpPr>
        <p:spPr>
          <a:xfrm>
            <a:off x="1921481" y="210969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벡터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BB69A8-BEB3-4E1D-BD2B-7EEF39D6774C}"/>
              </a:ext>
            </a:extLst>
          </p:cNvPr>
          <p:cNvSpPr txBox="1"/>
          <p:nvPr/>
        </p:nvSpPr>
        <p:spPr>
          <a:xfrm>
            <a:off x="2153833" y="2805937"/>
            <a:ext cx="11095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원자 벡터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4277E4-9D87-4433-984F-C3264EE5688D}"/>
              </a:ext>
            </a:extLst>
          </p:cNvPr>
          <p:cNvSpPr txBox="1"/>
          <p:nvPr/>
        </p:nvSpPr>
        <p:spPr>
          <a:xfrm>
            <a:off x="2325866" y="3476329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논리형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3B146A-A5FC-4093-A678-8B509C7BC83C}"/>
              </a:ext>
            </a:extLst>
          </p:cNvPr>
          <p:cNvSpPr txBox="1"/>
          <p:nvPr/>
        </p:nvSpPr>
        <p:spPr>
          <a:xfrm>
            <a:off x="3533679" y="3469682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숫자형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3788FD-4CF7-4C57-9BD7-8B2CA431FD70}"/>
              </a:ext>
            </a:extLst>
          </p:cNvPr>
          <p:cNvSpPr txBox="1"/>
          <p:nvPr/>
        </p:nvSpPr>
        <p:spPr>
          <a:xfrm>
            <a:off x="5081108" y="3476329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글자형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7BD224-3D2E-4262-9699-1EDFEA782049}"/>
              </a:ext>
            </a:extLst>
          </p:cNvPr>
          <p:cNvSpPr txBox="1"/>
          <p:nvPr/>
        </p:nvSpPr>
        <p:spPr>
          <a:xfrm>
            <a:off x="3688082" y="3944194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정수형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1DAF53-42E9-4CCD-8129-84BD4608DD42}"/>
              </a:ext>
            </a:extLst>
          </p:cNvPr>
          <p:cNvSpPr txBox="1"/>
          <p:nvPr/>
        </p:nvSpPr>
        <p:spPr>
          <a:xfrm>
            <a:off x="3688082" y="4285469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실수형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1F0625-3733-4726-93EC-1BB6529E8EA8}"/>
              </a:ext>
            </a:extLst>
          </p:cNvPr>
          <p:cNvSpPr txBox="1"/>
          <p:nvPr/>
        </p:nvSpPr>
        <p:spPr>
          <a:xfrm>
            <a:off x="6979845" y="3418693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리스트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231EE8-3D7C-4859-ADE0-9BF96B5BB663}"/>
              </a:ext>
            </a:extLst>
          </p:cNvPr>
          <p:cNvSpPr txBox="1"/>
          <p:nvPr/>
        </p:nvSpPr>
        <p:spPr>
          <a:xfrm>
            <a:off x="9024054" y="3434199"/>
            <a:ext cx="6767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NULL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BF102FB-156F-4571-A4E5-2A2E00947C38}"/>
              </a:ext>
            </a:extLst>
          </p:cNvPr>
          <p:cNvSpPr/>
          <p:nvPr/>
        </p:nvSpPr>
        <p:spPr>
          <a:xfrm>
            <a:off x="1788178" y="2493987"/>
            <a:ext cx="6606377" cy="2588077"/>
          </a:xfrm>
          <a:prstGeom prst="roundRect">
            <a:avLst>
              <a:gd name="adj" fmla="val 846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B7D23A4-9F44-4043-B45A-3B329F93646E}"/>
              </a:ext>
            </a:extLst>
          </p:cNvPr>
          <p:cNvSpPr/>
          <p:nvPr/>
        </p:nvSpPr>
        <p:spPr>
          <a:xfrm>
            <a:off x="2014703" y="3228021"/>
            <a:ext cx="4228059" cy="1678087"/>
          </a:xfrm>
          <a:prstGeom prst="roundRect">
            <a:avLst>
              <a:gd name="adj" fmla="val 8467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727FE4E-143B-49A3-BDBE-2D38AA1643B1}"/>
              </a:ext>
            </a:extLst>
          </p:cNvPr>
          <p:cNvSpPr/>
          <p:nvPr/>
        </p:nvSpPr>
        <p:spPr>
          <a:xfrm>
            <a:off x="3533679" y="3873830"/>
            <a:ext cx="1168114" cy="856129"/>
          </a:xfrm>
          <a:prstGeom prst="roundRect">
            <a:avLst>
              <a:gd name="adj" fmla="val 8467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5F2A3B7-DE72-425B-997B-824646C1608E}"/>
              </a:ext>
            </a:extLst>
          </p:cNvPr>
          <p:cNvSpPr/>
          <p:nvPr/>
        </p:nvSpPr>
        <p:spPr>
          <a:xfrm>
            <a:off x="1069181" y="1959007"/>
            <a:ext cx="9789542" cy="3747201"/>
          </a:xfrm>
          <a:prstGeom prst="roundRect">
            <a:avLst>
              <a:gd name="adj" fmla="val 3305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72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18D7182-D820-4C52-B88B-98E25FAF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NULL </a:t>
            </a:r>
            <a:r>
              <a:rPr lang="ko-KR" altLang="en-US" dirty="0"/>
              <a:t>이란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21D688-7A61-4C3A-A006-5011563DDB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E12277-4A13-4571-BCA3-C28FF727C02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데이터의 기본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4FC5FA0-9B28-4806-80B3-241947886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데이터가 없음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2F43BD-2ECF-4527-963C-95969B04E879}"/>
              </a:ext>
            </a:extLst>
          </p:cNvPr>
          <p:cNvSpPr txBox="1"/>
          <p:nvPr/>
        </p:nvSpPr>
        <p:spPr>
          <a:xfrm>
            <a:off x="1921481" y="210969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벡터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BB69A8-BEB3-4E1D-BD2B-7EEF39D6774C}"/>
              </a:ext>
            </a:extLst>
          </p:cNvPr>
          <p:cNvSpPr txBox="1"/>
          <p:nvPr/>
        </p:nvSpPr>
        <p:spPr>
          <a:xfrm>
            <a:off x="2153833" y="2805937"/>
            <a:ext cx="11095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원자 벡터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4277E4-9D87-4433-984F-C3264EE5688D}"/>
              </a:ext>
            </a:extLst>
          </p:cNvPr>
          <p:cNvSpPr txBox="1"/>
          <p:nvPr/>
        </p:nvSpPr>
        <p:spPr>
          <a:xfrm>
            <a:off x="2325866" y="3476329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논리형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3B146A-A5FC-4093-A678-8B509C7BC83C}"/>
              </a:ext>
            </a:extLst>
          </p:cNvPr>
          <p:cNvSpPr txBox="1"/>
          <p:nvPr/>
        </p:nvSpPr>
        <p:spPr>
          <a:xfrm>
            <a:off x="3533679" y="3469682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숫자형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3788FD-4CF7-4C57-9BD7-8B2CA431FD70}"/>
              </a:ext>
            </a:extLst>
          </p:cNvPr>
          <p:cNvSpPr txBox="1"/>
          <p:nvPr/>
        </p:nvSpPr>
        <p:spPr>
          <a:xfrm>
            <a:off x="5081108" y="3476329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글자형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7BD224-3D2E-4262-9699-1EDFEA782049}"/>
              </a:ext>
            </a:extLst>
          </p:cNvPr>
          <p:cNvSpPr txBox="1"/>
          <p:nvPr/>
        </p:nvSpPr>
        <p:spPr>
          <a:xfrm>
            <a:off x="3688082" y="3944194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정수형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1DAF53-42E9-4CCD-8129-84BD4608DD42}"/>
              </a:ext>
            </a:extLst>
          </p:cNvPr>
          <p:cNvSpPr txBox="1"/>
          <p:nvPr/>
        </p:nvSpPr>
        <p:spPr>
          <a:xfrm>
            <a:off x="3688082" y="4285469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실수형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1F0625-3733-4726-93EC-1BB6529E8EA8}"/>
              </a:ext>
            </a:extLst>
          </p:cNvPr>
          <p:cNvSpPr txBox="1"/>
          <p:nvPr/>
        </p:nvSpPr>
        <p:spPr>
          <a:xfrm>
            <a:off x="6979845" y="3418693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리스트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231EE8-3D7C-4859-ADE0-9BF96B5BB663}"/>
              </a:ext>
            </a:extLst>
          </p:cNvPr>
          <p:cNvSpPr txBox="1"/>
          <p:nvPr/>
        </p:nvSpPr>
        <p:spPr>
          <a:xfrm>
            <a:off x="9024054" y="3434199"/>
            <a:ext cx="6767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NULL</a:t>
            </a:r>
            <a:endParaRPr lang="ko-KR" altLang="en-US" b="1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BF102FB-156F-4571-A4E5-2A2E00947C38}"/>
              </a:ext>
            </a:extLst>
          </p:cNvPr>
          <p:cNvSpPr/>
          <p:nvPr/>
        </p:nvSpPr>
        <p:spPr>
          <a:xfrm>
            <a:off x="1788178" y="2493987"/>
            <a:ext cx="6606377" cy="2588077"/>
          </a:xfrm>
          <a:prstGeom prst="roundRect">
            <a:avLst>
              <a:gd name="adj" fmla="val 8467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B7D23A4-9F44-4043-B45A-3B329F93646E}"/>
              </a:ext>
            </a:extLst>
          </p:cNvPr>
          <p:cNvSpPr/>
          <p:nvPr/>
        </p:nvSpPr>
        <p:spPr>
          <a:xfrm>
            <a:off x="2014703" y="3228021"/>
            <a:ext cx="4228059" cy="1678087"/>
          </a:xfrm>
          <a:prstGeom prst="roundRect">
            <a:avLst>
              <a:gd name="adj" fmla="val 8467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727FE4E-143B-49A3-BDBE-2D38AA1643B1}"/>
              </a:ext>
            </a:extLst>
          </p:cNvPr>
          <p:cNvSpPr/>
          <p:nvPr/>
        </p:nvSpPr>
        <p:spPr>
          <a:xfrm>
            <a:off x="3533679" y="3873830"/>
            <a:ext cx="1168114" cy="856129"/>
          </a:xfrm>
          <a:prstGeom prst="roundRect">
            <a:avLst>
              <a:gd name="adj" fmla="val 8467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5F2A3B7-DE72-425B-997B-824646C1608E}"/>
              </a:ext>
            </a:extLst>
          </p:cNvPr>
          <p:cNvSpPr/>
          <p:nvPr/>
        </p:nvSpPr>
        <p:spPr>
          <a:xfrm>
            <a:off x="1069181" y="1959007"/>
            <a:ext cx="9789542" cy="3747201"/>
          </a:xfrm>
          <a:prstGeom prst="roundRect">
            <a:avLst>
              <a:gd name="adj" fmla="val 3305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95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18D7182-D820-4C52-B88B-98E25FAF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원자 </a:t>
            </a:r>
            <a:r>
              <a:rPr lang="ko-KR" altLang="en-US" dirty="0" err="1"/>
              <a:t>벡터란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21D688-7A61-4C3A-A006-5011563DDB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E12277-4A13-4571-BCA3-C28FF727C02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데이터의 기본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4FC5FA0-9B28-4806-80B3-241947886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모두 같은 종류의 데이터를 가지고 있는 데이터 묶음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2F43BD-2ECF-4527-963C-95969B04E879}"/>
              </a:ext>
            </a:extLst>
          </p:cNvPr>
          <p:cNvSpPr txBox="1"/>
          <p:nvPr/>
        </p:nvSpPr>
        <p:spPr>
          <a:xfrm>
            <a:off x="1921481" y="210969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벡터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BB69A8-BEB3-4E1D-BD2B-7EEF39D6774C}"/>
              </a:ext>
            </a:extLst>
          </p:cNvPr>
          <p:cNvSpPr txBox="1"/>
          <p:nvPr/>
        </p:nvSpPr>
        <p:spPr>
          <a:xfrm>
            <a:off x="2153833" y="2805937"/>
            <a:ext cx="11095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원자 벡터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4277E4-9D87-4433-984F-C3264EE5688D}"/>
              </a:ext>
            </a:extLst>
          </p:cNvPr>
          <p:cNvSpPr txBox="1"/>
          <p:nvPr/>
        </p:nvSpPr>
        <p:spPr>
          <a:xfrm>
            <a:off x="2325866" y="3476329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논리형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3B146A-A5FC-4093-A678-8B509C7BC83C}"/>
              </a:ext>
            </a:extLst>
          </p:cNvPr>
          <p:cNvSpPr txBox="1"/>
          <p:nvPr/>
        </p:nvSpPr>
        <p:spPr>
          <a:xfrm>
            <a:off x="3533679" y="3469682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숫자형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3788FD-4CF7-4C57-9BD7-8B2CA431FD70}"/>
              </a:ext>
            </a:extLst>
          </p:cNvPr>
          <p:cNvSpPr txBox="1"/>
          <p:nvPr/>
        </p:nvSpPr>
        <p:spPr>
          <a:xfrm>
            <a:off x="5081108" y="3476329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글자형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7BD224-3D2E-4262-9699-1EDFEA782049}"/>
              </a:ext>
            </a:extLst>
          </p:cNvPr>
          <p:cNvSpPr txBox="1"/>
          <p:nvPr/>
        </p:nvSpPr>
        <p:spPr>
          <a:xfrm>
            <a:off x="3688082" y="3944194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정수형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1DAF53-42E9-4CCD-8129-84BD4608DD42}"/>
              </a:ext>
            </a:extLst>
          </p:cNvPr>
          <p:cNvSpPr txBox="1"/>
          <p:nvPr/>
        </p:nvSpPr>
        <p:spPr>
          <a:xfrm>
            <a:off x="3688082" y="4285469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실수형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1F0625-3733-4726-93EC-1BB6529E8EA8}"/>
              </a:ext>
            </a:extLst>
          </p:cNvPr>
          <p:cNvSpPr txBox="1"/>
          <p:nvPr/>
        </p:nvSpPr>
        <p:spPr>
          <a:xfrm>
            <a:off x="6979845" y="3418693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리스트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231EE8-3D7C-4859-ADE0-9BF96B5BB663}"/>
              </a:ext>
            </a:extLst>
          </p:cNvPr>
          <p:cNvSpPr txBox="1"/>
          <p:nvPr/>
        </p:nvSpPr>
        <p:spPr>
          <a:xfrm>
            <a:off x="9024054" y="3434199"/>
            <a:ext cx="6767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NULL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BF102FB-156F-4571-A4E5-2A2E00947C38}"/>
              </a:ext>
            </a:extLst>
          </p:cNvPr>
          <p:cNvSpPr/>
          <p:nvPr/>
        </p:nvSpPr>
        <p:spPr>
          <a:xfrm>
            <a:off x="1788178" y="2493987"/>
            <a:ext cx="6606377" cy="2588077"/>
          </a:xfrm>
          <a:prstGeom prst="roundRect">
            <a:avLst>
              <a:gd name="adj" fmla="val 8467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B7D23A4-9F44-4043-B45A-3B329F93646E}"/>
              </a:ext>
            </a:extLst>
          </p:cNvPr>
          <p:cNvSpPr/>
          <p:nvPr/>
        </p:nvSpPr>
        <p:spPr>
          <a:xfrm>
            <a:off x="2014703" y="3228021"/>
            <a:ext cx="4228059" cy="1678087"/>
          </a:xfrm>
          <a:prstGeom prst="roundRect">
            <a:avLst>
              <a:gd name="adj" fmla="val 846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727FE4E-143B-49A3-BDBE-2D38AA1643B1}"/>
              </a:ext>
            </a:extLst>
          </p:cNvPr>
          <p:cNvSpPr/>
          <p:nvPr/>
        </p:nvSpPr>
        <p:spPr>
          <a:xfrm>
            <a:off x="3533679" y="3873830"/>
            <a:ext cx="1168114" cy="856129"/>
          </a:xfrm>
          <a:prstGeom prst="roundRect">
            <a:avLst>
              <a:gd name="adj" fmla="val 8467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5F2A3B7-DE72-425B-997B-824646C1608E}"/>
              </a:ext>
            </a:extLst>
          </p:cNvPr>
          <p:cNvSpPr/>
          <p:nvPr/>
        </p:nvSpPr>
        <p:spPr>
          <a:xfrm>
            <a:off x="1069181" y="1959007"/>
            <a:ext cx="9789542" cy="3747201"/>
          </a:xfrm>
          <a:prstGeom prst="roundRect">
            <a:avLst>
              <a:gd name="adj" fmla="val 3305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30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18D7182-D820-4C52-B88B-98E25FAF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21D688-7A61-4C3A-A006-5011563DDB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E12277-4A13-4571-BCA3-C28FF727C02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데이터의 기본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4FC5FA0-9B28-4806-80B3-241947886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다양한 종류의 데이터 유형을 가지는 데이터 묶음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2F43BD-2ECF-4527-963C-95969B04E879}"/>
              </a:ext>
            </a:extLst>
          </p:cNvPr>
          <p:cNvSpPr txBox="1"/>
          <p:nvPr/>
        </p:nvSpPr>
        <p:spPr>
          <a:xfrm>
            <a:off x="1921481" y="210969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벡터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BB69A8-BEB3-4E1D-BD2B-7EEF39D6774C}"/>
              </a:ext>
            </a:extLst>
          </p:cNvPr>
          <p:cNvSpPr txBox="1"/>
          <p:nvPr/>
        </p:nvSpPr>
        <p:spPr>
          <a:xfrm>
            <a:off x="2153833" y="2805937"/>
            <a:ext cx="11095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원자 벡터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4277E4-9D87-4433-984F-C3264EE5688D}"/>
              </a:ext>
            </a:extLst>
          </p:cNvPr>
          <p:cNvSpPr txBox="1"/>
          <p:nvPr/>
        </p:nvSpPr>
        <p:spPr>
          <a:xfrm>
            <a:off x="2325866" y="3476329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논리형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3B146A-A5FC-4093-A678-8B509C7BC83C}"/>
              </a:ext>
            </a:extLst>
          </p:cNvPr>
          <p:cNvSpPr txBox="1"/>
          <p:nvPr/>
        </p:nvSpPr>
        <p:spPr>
          <a:xfrm>
            <a:off x="3533679" y="3469682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숫자형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3788FD-4CF7-4C57-9BD7-8B2CA431FD70}"/>
              </a:ext>
            </a:extLst>
          </p:cNvPr>
          <p:cNvSpPr txBox="1"/>
          <p:nvPr/>
        </p:nvSpPr>
        <p:spPr>
          <a:xfrm>
            <a:off x="5081108" y="3476329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글자형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7BD224-3D2E-4262-9699-1EDFEA782049}"/>
              </a:ext>
            </a:extLst>
          </p:cNvPr>
          <p:cNvSpPr txBox="1"/>
          <p:nvPr/>
        </p:nvSpPr>
        <p:spPr>
          <a:xfrm>
            <a:off x="3688082" y="3944194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정수형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1DAF53-42E9-4CCD-8129-84BD4608DD42}"/>
              </a:ext>
            </a:extLst>
          </p:cNvPr>
          <p:cNvSpPr txBox="1"/>
          <p:nvPr/>
        </p:nvSpPr>
        <p:spPr>
          <a:xfrm>
            <a:off x="3688082" y="4285469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실수형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1F0625-3733-4726-93EC-1BB6529E8EA8}"/>
              </a:ext>
            </a:extLst>
          </p:cNvPr>
          <p:cNvSpPr txBox="1"/>
          <p:nvPr/>
        </p:nvSpPr>
        <p:spPr>
          <a:xfrm>
            <a:off x="6979845" y="3418693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231EE8-3D7C-4859-ADE0-9BF96B5BB663}"/>
              </a:ext>
            </a:extLst>
          </p:cNvPr>
          <p:cNvSpPr txBox="1"/>
          <p:nvPr/>
        </p:nvSpPr>
        <p:spPr>
          <a:xfrm>
            <a:off x="9024054" y="3434199"/>
            <a:ext cx="6767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NULL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BF102FB-156F-4571-A4E5-2A2E00947C38}"/>
              </a:ext>
            </a:extLst>
          </p:cNvPr>
          <p:cNvSpPr/>
          <p:nvPr/>
        </p:nvSpPr>
        <p:spPr>
          <a:xfrm>
            <a:off x="1788178" y="2493987"/>
            <a:ext cx="6606377" cy="2588077"/>
          </a:xfrm>
          <a:prstGeom prst="roundRect">
            <a:avLst>
              <a:gd name="adj" fmla="val 8467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B7D23A4-9F44-4043-B45A-3B329F93646E}"/>
              </a:ext>
            </a:extLst>
          </p:cNvPr>
          <p:cNvSpPr/>
          <p:nvPr/>
        </p:nvSpPr>
        <p:spPr>
          <a:xfrm>
            <a:off x="2014703" y="3228021"/>
            <a:ext cx="4228059" cy="1678087"/>
          </a:xfrm>
          <a:prstGeom prst="roundRect">
            <a:avLst>
              <a:gd name="adj" fmla="val 8467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727FE4E-143B-49A3-BDBE-2D38AA1643B1}"/>
              </a:ext>
            </a:extLst>
          </p:cNvPr>
          <p:cNvSpPr/>
          <p:nvPr/>
        </p:nvSpPr>
        <p:spPr>
          <a:xfrm>
            <a:off x="3533679" y="3873830"/>
            <a:ext cx="1168114" cy="856129"/>
          </a:xfrm>
          <a:prstGeom prst="roundRect">
            <a:avLst>
              <a:gd name="adj" fmla="val 8467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5F2A3B7-DE72-425B-997B-824646C1608E}"/>
              </a:ext>
            </a:extLst>
          </p:cNvPr>
          <p:cNvSpPr/>
          <p:nvPr/>
        </p:nvSpPr>
        <p:spPr>
          <a:xfrm>
            <a:off x="1069181" y="1959007"/>
            <a:ext cx="9789542" cy="3747201"/>
          </a:xfrm>
          <a:prstGeom prst="roundRect">
            <a:avLst>
              <a:gd name="adj" fmla="val 3305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40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18D7182-D820-4C52-B88B-98E25FAF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데이터의 종류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21D688-7A61-4C3A-A006-5011563DDB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E12277-4A13-4571-BCA3-C28FF727C02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데이터의 기본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4FC5FA0-9B28-4806-80B3-241947886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주요 기본 </a:t>
            </a:r>
            <a:r>
              <a:rPr lang="ko-KR" altLang="en-US"/>
              <a:t>데이터 종류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2F43BD-2ECF-4527-963C-95969B04E879}"/>
              </a:ext>
            </a:extLst>
          </p:cNvPr>
          <p:cNvSpPr txBox="1"/>
          <p:nvPr/>
        </p:nvSpPr>
        <p:spPr>
          <a:xfrm>
            <a:off x="1921481" y="210969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벡터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BB69A8-BEB3-4E1D-BD2B-7EEF39D6774C}"/>
              </a:ext>
            </a:extLst>
          </p:cNvPr>
          <p:cNvSpPr txBox="1"/>
          <p:nvPr/>
        </p:nvSpPr>
        <p:spPr>
          <a:xfrm>
            <a:off x="2153833" y="2805937"/>
            <a:ext cx="11095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원자 벡터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4277E4-9D87-4433-984F-C3264EE5688D}"/>
              </a:ext>
            </a:extLst>
          </p:cNvPr>
          <p:cNvSpPr txBox="1"/>
          <p:nvPr/>
        </p:nvSpPr>
        <p:spPr>
          <a:xfrm>
            <a:off x="2325866" y="3476329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논리형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3B146A-A5FC-4093-A678-8B509C7BC83C}"/>
              </a:ext>
            </a:extLst>
          </p:cNvPr>
          <p:cNvSpPr txBox="1"/>
          <p:nvPr/>
        </p:nvSpPr>
        <p:spPr>
          <a:xfrm>
            <a:off x="3533679" y="3469682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숫자형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3788FD-4CF7-4C57-9BD7-8B2CA431FD70}"/>
              </a:ext>
            </a:extLst>
          </p:cNvPr>
          <p:cNvSpPr txBox="1"/>
          <p:nvPr/>
        </p:nvSpPr>
        <p:spPr>
          <a:xfrm>
            <a:off x="5081108" y="3476329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글자형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7BD224-3D2E-4262-9699-1EDFEA782049}"/>
              </a:ext>
            </a:extLst>
          </p:cNvPr>
          <p:cNvSpPr txBox="1"/>
          <p:nvPr/>
        </p:nvSpPr>
        <p:spPr>
          <a:xfrm>
            <a:off x="3688082" y="3944194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정수형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1DAF53-42E9-4CCD-8129-84BD4608DD42}"/>
              </a:ext>
            </a:extLst>
          </p:cNvPr>
          <p:cNvSpPr txBox="1"/>
          <p:nvPr/>
        </p:nvSpPr>
        <p:spPr>
          <a:xfrm>
            <a:off x="3688082" y="4285469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실수형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1F0625-3733-4726-93EC-1BB6529E8EA8}"/>
              </a:ext>
            </a:extLst>
          </p:cNvPr>
          <p:cNvSpPr txBox="1"/>
          <p:nvPr/>
        </p:nvSpPr>
        <p:spPr>
          <a:xfrm>
            <a:off x="6979845" y="3418693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리스트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231EE8-3D7C-4859-ADE0-9BF96B5BB663}"/>
              </a:ext>
            </a:extLst>
          </p:cNvPr>
          <p:cNvSpPr txBox="1"/>
          <p:nvPr/>
        </p:nvSpPr>
        <p:spPr>
          <a:xfrm>
            <a:off x="9024054" y="3434199"/>
            <a:ext cx="6767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NULL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BF102FB-156F-4571-A4E5-2A2E00947C38}"/>
              </a:ext>
            </a:extLst>
          </p:cNvPr>
          <p:cNvSpPr/>
          <p:nvPr/>
        </p:nvSpPr>
        <p:spPr>
          <a:xfrm>
            <a:off x="1788178" y="2493987"/>
            <a:ext cx="6606377" cy="2588077"/>
          </a:xfrm>
          <a:prstGeom prst="roundRect">
            <a:avLst>
              <a:gd name="adj" fmla="val 8467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B7D23A4-9F44-4043-B45A-3B329F93646E}"/>
              </a:ext>
            </a:extLst>
          </p:cNvPr>
          <p:cNvSpPr/>
          <p:nvPr/>
        </p:nvSpPr>
        <p:spPr>
          <a:xfrm>
            <a:off x="2014703" y="3228021"/>
            <a:ext cx="4228059" cy="1678087"/>
          </a:xfrm>
          <a:prstGeom prst="roundRect">
            <a:avLst>
              <a:gd name="adj" fmla="val 846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727FE4E-143B-49A3-BDBE-2D38AA1643B1}"/>
              </a:ext>
            </a:extLst>
          </p:cNvPr>
          <p:cNvSpPr/>
          <p:nvPr/>
        </p:nvSpPr>
        <p:spPr>
          <a:xfrm>
            <a:off x="3533679" y="3873830"/>
            <a:ext cx="1168114" cy="856129"/>
          </a:xfrm>
          <a:prstGeom prst="roundRect">
            <a:avLst>
              <a:gd name="adj" fmla="val 8467"/>
            </a:avLst>
          </a:prstGeom>
          <a:noFill/>
          <a:ln w="285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5F2A3B7-DE72-425B-997B-824646C1608E}"/>
              </a:ext>
            </a:extLst>
          </p:cNvPr>
          <p:cNvSpPr/>
          <p:nvPr/>
        </p:nvSpPr>
        <p:spPr>
          <a:xfrm>
            <a:off x="1069181" y="1959007"/>
            <a:ext cx="9789542" cy="3747201"/>
          </a:xfrm>
          <a:prstGeom prst="roundRect">
            <a:avLst>
              <a:gd name="adj" fmla="val 3305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48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18D7182-D820-4C52-B88B-98E25FAF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데이터의 종류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21D688-7A61-4C3A-A006-5011563DDB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E12277-4A13-4571-BCA3-C28FF727C02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데이터의 기본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4FC5FA0-9B28-4806-80B3-241947886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숫자형은 실수형을 기본으로 하며 정수형을 포함함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2F43BD-2ECF-4527-963C-95969B04E879}"/>
              </a:ext>
            </a:extLst>
          </p:cNvPr>
          <p:cNvSpPr txBox="1"/>
          <p:nvPr/>
        </p:nvSpPr>
        <p:spPr>
          <a:xfrm>
            <a:off x="1921481" y="210969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벡터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BB69A8-BEB3-4E1D-BD2B-7EEF39D6774C}"/>
              </a:ext>
            </a:extLst>
          </p:cNvPr>
          <p:cNvSpPr txBox="1"/>
          <p:nvPr/>
        </p:nvSpPr>
        <p:spPr>
          <a:xfrm>
            <a:off x="2153833" y="2805937"/>
            <a:ext cx="11095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원자 벡터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4277E4-9D87-4433-984F-C3264EE5688D}"/>
              </a:ext>
            </a:extLst>
          </p:cNvPr>
          <p:cNvSpPr txBox="1"/>
          <p:nvPr/>
        </p:nvSpPr>
        <p:spPr>
          <a:xfrm>
            <a:off x="2325866" y="3476329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논리형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3B146A-A5FC-4093-A678-8B509C7BC83C}"/>
              </a:ext>
            </a:extLst>
          </p:cNvPr>
          <p:cNvSpPr txBox="1"/>
          <p:nvPr/>
        </p:nvSpPr>
        <p:spPr>
          <a:xfrm>
            <a:off x="3533679" y="3469682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숫자형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3788FD-4CF7-4C57-9BD7-8B2CA431FD70}"/>
              </a:ext>
            </a:extLst>
          </p:cNvPr>
          <p:cNvSpPr txBox="1"/>
          <p:nvPr/>
        </p:nvSpPr>
        <p:spPr>
          <a:xfrm>
            <a:off x="5081108" y="3476329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글자형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7BD224-3D2E-4262-9699-1EDFEA782049}"/>
              </a:ext>
            </a:extLst>
          </p:cNvPr>
          <p:cNvSpPr txBox="1"/>
          <p:nvPr/>
        </p:nvSpPr>
        <p:spPr>
          <a:xfrm>
            <a:off x="3688082" y="3944194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정수형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1DAF53-42E9-4CCD-8129-84BD4608DD42}"/>
              </a:ext>
            </a:extLst>
          </p:cNvPr>
          <p:cNvSpPr txBox="1"/>
          <p:nvPr/>
        </p:nvSpPr>
        <p:spPr>
          <a:xfrm>
            <a:off x="3688082" y="4285469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실수형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1F0625-3733-4726-93EC-1BB6529E8EA8}"/>
              </a:ext>
            </a:extLst>
          </p:cNvPr>
          <p:cNvSpPr txBox="1"/>
          <p:nvPr/>
        </p:nvSpPr>
        <p:spPr>
          <a:xfrm>
            <a:off x="6979845" y="3418693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리스트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231EE8-3D7C-4859-ADE0-9BF96B5BB663}"/>
              </a:ext>
            </a:extLst>
          </p:cNvPr>
          <p:cNvSpPr txBox="1"/>
          <p:nvPr/>
        </p:nvSpPr>
        <p:spPr>
          <a:xfrm>
            <a:off x="9024054" y="3434199"/>
            <a:ext cx="6767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NULL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BF102FB-156F-4571-A4E5-2A2E00947C38}"/>
              </a:ext>
            </a:extLst>
          </p:cNvPr>
          <p:cNvSpPr/>
          <p:nvPr/>
        </p:nvSpPr>
        <p:spPr>
          <a:xfrm>
            <a:off x="1788178" y="2493987"/>
            <a:ext cx="6606377" cy="2588077"/>
          </a:xfrm>
          <a:prstGeom prst="roundRect">
            <a:avLst>
              <a:gd name="adj" fmla="val 8467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B7D23A4-9F44-4043-B45A-3B329F93646E}"/>
              </a:ext>
            </a:extLst>
          </p:cNvPr>
          <p:cNvSpPr/>
          <p:nvPr/>
        </p:nvSpPr>
        <p:spPr>
          <a:xfrm>
            <a:off x="2014703" y="3228021"/>
            <a:ext cx="4228059" cy="1678087"/>
          </a:xfrm>
          <a:prstGeom prst="roundRect">
            <a:avLst>
              <a:gd name="adj" fmla="val 8467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727FE4E-143B-49A3-BDBE-2D38AA1643B1}"/>
              </a:ext>
            </a:extLst>
          </p:cNvPr>
          <p:cNvSpPr/>
          <p:nvPr/>
        </p:nvSpPr>
        <p:spPr>
          <a:xfrm>
            <a:off x="3533679" y="3873830"/>
            <a:ext cx="1168114" cy="856129"/>
          </a:xfrm>
          <a:prstGeom prst="roundRect">
            <a:avLst>
              <a:gd name="adj" fmla="val 8467"/>
            </a:avLst>
          </a:prstGeom>
          <a:noFill/>
          <a:ln w="285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5F2A3B7-DE72-425B-997B-824646C1608E}"/>
              </a:ext>
            </a:extLst>
          </p:cNvPr>
          <p:cNvSpPr/>
          <p:nvPr/>
        </p:nvSpPr>
        <p:spPr>
          <a:xfrm>
            <a:off x="1069181" y="1959007"/>
            <a:ext cx="9789542" cy="3747201"/>
          </a:xfrm>
          <a:prstGeom prst="roundRect">
            <a:avLst>
              <a:gd name="adj" fmla="val 3305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851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t>02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t>데이터의 기본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151</Words>
  <Application>Microsoft Office PowerPoint</Application>
  <PresentationFormat>와이드스크린</PresentationFormat>
  <Paragraphs>96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데이터의 기본</vt:lpstr>
      <vt:lpstr>R의 기본 데이터 유형</vt:lpstr>
      <vt:lpstr>벡터란</vt:lpstr>
      <vt:lpstr>NULL 이란</vt:lpstr>
      <vt:lpstr>원자 벡터란</vt:lpstr>
      <vt:lpstr>리스트란</vt:lpstr>
      <vt:lpstr>기본 데이터의 종류</vt:lpstr>
      <vt:lpstr>기본 데이터의 종류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박 찬엽</cp:lastModifiedBy>
  <cp:revision>64</cp:revision>
  <dcterms:created xsi:type="dcterms:W3CDTF">2018-11-30T07:55:16Z</dcterms:created>
  <dcterms:modified xsi:type="dcterms:W3CDTF">2019-02-14T19:40:57Z</dcterms:modified>
</cp:coreProperties>
</file>