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854926"/>
            <a:ext cx="10471150" cy="40759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58" r:id="rId5"/>
    <p:sldLayoutId id="2147483663" r:id="rId6"/>
    <p:sldLayoutId id="2147483659" r:id="rId7"/>
    <p:sldLayoutId id="2147483661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6b346c557ea1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강의 소개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R을 배워야 하는 이유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강의 소개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R을 배워야 하는 이유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631190"/>
          </a:xfrm>
        </p:spPr>
        <p:txBody>
          <a:bodyPr/>
          <a:lstStyle/>
          <a:p>
            <a:r>
              <a:rPr/>
              <a:t>재료와 과정을 저장하여 결과를 만든다1
재료와 과정을 저장하여 결과를 만든다2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82625" y="1854926"/>
            <a:ext cx="10471150" cy="40759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강의 소개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51</cp:revision>
  <dcterms:created xsi:type="dcterms:W3CDTF">2018-11-30T07:55:16Z</dcterms:created>
  <dcterms:modified xmlns:xsi="http://www.w3.org/2001/XMLSchema-instance" xmlns:dcterms="http://purl.org/dc/terms/" xsi:type="dcterms:W3CDTF">2019-02-11T03:24:02Z</dcterms:modified>
</cp:coreProperties>
</file>