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58" r:id="rId5"/>
    <p:sldLayoutId id="2147483663" r:id="rId6"/>
    <p:sldLayoutId id="2147483659" r:id="rId7"/>
    <p:sldLayoutId id="2147483661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프로그래밍 언어 소개</a:t>
            </a:r>
          </a:p>
        </p:txBody>
      </p:sp>
    </p:spTree>
    <p:extLst>
      <p:ext uri="{BB962C8B-B14F-4D97-AF65-F5344CB8AC3E}">
        <p14:creationId xmlns:p14="http://schemas.microsoft.com/office/powerpoint/2010/main" val="319687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52</cp:revision>
  <dcterms:created xsi:type="dcterms:W3CDTF">2018-11-30T07:55:16Z</dcterms:created>
  <dcterms:modified xsi:type="dcterms:W3CDTF">2019-02-10T18:25:04Z</dcterms:modified>
</cp:coreProperties>
</file>