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7" r:id="rId5"/>
    <p:sldId id="261" r:id="rId6"/>
    <p:sldId id="268" r:id="rId7"/>
    <p:sldId id="269" r:id="rId8"/>
    <p:sldId id="271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0234B"/>
    <a:srgbClr val="EE234B"/>
    <a:srgbClr val="EF234B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 dirty="0"/>
              <a:t>0</a:t>
            </a:r>
            <a:r>
              <a:rPr lang="en-US" altLang="ko-KR" dirty="0"/>
              <a:t>7</a:t>
            </a: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t>데이터의 기본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t>R의 데이터 유형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기본 데이터 유형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752" y="119417"/>
            <a:ext cx="386922" cy="222136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2676" y="128152"/>
            <a:ext cx="2200592" cy="22225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데이터의 기본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5977C-00E7-486B-A33E-671F8D9CDB66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9D68C-FE47-4DE2-B428-2C839A7EEA59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원자 벡터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2B3E-C4B7-4353-90A3-0A3A0607DB77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827AC-966F-4C70-B655-C00BD319DC34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ED086-B1A5-49EF-98F9-57E98D5B0603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글자형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0DEB1-A7CF-419A-A191-1501C5CDE7B1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08F7B-CFD1-4C47-BEC9-D2421DE17F25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실수형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DAB2B-51C3-4AAC-A354-867642D7C36A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54997-BF93-4753-8D63-17E74ABFB44C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242F99-9ED8-43E5-9E4F-6F1A9DAEE372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01884-A5E7-41CD-8B7D-270722CBA498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EC1AC0-9673-4263-824D-35B61A77860F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EE83A7F-0A94-4B4F-B645-6C62A7D62140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벡터란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한 개 이상의 데이터 묶음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6E0EDFCA-26F5-487D-B43F-D21DE5F52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752" y="119417"/>
            <a:ext cx="386922" cy="222136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7" name="내용 개체 틀 5">
            <a:extLst>
              <a:ext uri="{FF2B5EF4-FFF2-40B4-BE49-F238E27FC236}">
                <a16:creationId xmlns:a16="http://schemas.microsoft.com/office/drawing/2014/main" id="{C647BE9E-7F28-46EE-953B-CB39218055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2676" y="128152"/>
            <a:ext cx="2200592" cy="22225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데이터의 기본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이란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데이터가 없음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232AAA06-FF06-43AF-946F-C96AA77C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752" y="119417"/>
            <a:ext cx="386922" cy="222136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7" name="내용 개체 틀 5">
            <a:extLst>
              <a:ext uri="{FF2B5EF4-FFF2-40B4-BE49-F238E27FC236}">
                <a16:creationId xmlns:a16="http://schemas.microsoft.com/office/drawing/2014/main" id="{D10CD6ED-0478-4943-ADFC-887B08F356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2676" y="128152"/>
            <a:ext cx="2200592" cy="22225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데이터의 기본</a:t>
            </a:r>
          </a:p>
        </p:txBody>
      </p:sp>
    </p:spTree>
    <p:extLst>
      <p:ext uri="{BB962C8B-B14F-4D97-AF65-F5344CB8AC3E}">
        <p14:creationId xmlns:p14="http://schemas.microsoft.com/office/powerpoint/2010/main" val="23469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 </a:t>
            </a:r>
            <a:r>
              <a:rPr lang="ko-KR" altLang="en-US" dirty="0" err="1"/>
              <a:t>벡터란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모두 같은 종류의 데이터를 가지고 있는 데이터 묶음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9E4F1611-EF62-42C0-8892-0531C9700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752" y="119417"/>
            <a:ext cx="386922" cy="222136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5" name="내용 개체 틀 5">
            <a:extLst>
              <a:ext uri="{FF2B5EF4-FFF2-40B4-BE49-F238E27FC236}">
                <a16:creationId xmlns:a16="http://schemas.microsoft.com/office/drawing/2014/main" id="{3C9D1B47-7584-472C-8C2A-5A4B5A1B52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2676" y="128152"/>
            <a:ext cx="2200592" cy="22225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데이터의 기본</a:t>
            </a:r>
          </a:p>
        </p:txBody>
      </p:sp>
    </p:spTree>
    <p:extLst>
      <p:ext uri="{BB962C8B-B14F-4D97-AF65-F5344CB8AC3E}">
        <p14:creationId xmlns:p14="http://schemas.microsoft.com/office/powerpoint/2010/main" val="19603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리스트란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다양한 종류의 데이터 유형을 가지는 데이터 묶음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0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데이터의 종류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주요 기본 </a:t>
            </a:r>
            <a:r>
              <a:rPr lang="ko-KR" altLang="en-US"/>
              <a:t>데이터 종류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데이터의 종류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숫자형은 실수형을 기본으로 하며 정수형을 포함함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5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B61853D-D57B-41BE-AF09-A37AB1F5C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752" y="119417"/>
            <a:ext cx="386922" cy="222136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3921C7F-44C3-4199-8A7B-6031AFA6F4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2676" y="128152"/>
            <a:ext cx="2200592" cy="22225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데이터의 기본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143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데이터의 기본</vt:lpstr>
      <vt:lpstr>R의 기본 데이터 유형</vt:lpstr>
      <vt:lpstr>벡터란</vt:lpstr>
      <vt:lpstr>NULL 이란</vt:lpstr>
      <vt:lpstr>원자 벡터란</vt:lpstr>
      <vt:lpstr>리스트란</vt:lpstr>
      <vt:lpstr>기본 데이터의 종류</vt:lpstr>
      <vt:lpstr>기본 데이터의 종류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66</cp:revision>
  <dcterms:created xsi:type="dcterms:W3CDTF">2018-11-30T07:55:16Z</dcterms:created>
  <dcterms:modified xsi:type="dcterms:W3CDTF">2019-02-24T06:02:03Z</dcterms:modified>
</cp:coreProperties>
</file>