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F0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 dirty="0" err="1"/>
              <a:t>도구의</a:t>
            </a:r>
            <a:r>
              <a:rPr dirty="0"/>
              <a:t> </a:t>
            </a:r>
            <a:r>
              <a:rPr dirty="0" err="1"/>
              <a:t>사용법</a:t>
            </a:r>
            <a:endParaRPr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 dirty="0" err="1"/>
              <a:t>R</a:t>
            </a:r>
            <a:r>
              <a:rPr dirty="0"/>
              <a:t> 언어 및 </a:t>
            </a:r>
            <a:r>
              <a:rPr dirty="0" err="1"/>
              <a:t>Rstudio</a:t>
            </a:r>
            <a:r>
              <a:rPr dirty="0"/>
              <a:t> 설치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E75D88-A30D-4C4B-A8AC-C16153F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899F6-42C6-4582-BF4C-C03BE45A6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EBB78-B689-4AA3-8492-642C846670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E84D7E-A910-4F2B-B0E7-22054F197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 download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https://cloud.r-project.org/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518710-85C8-409E-B1BC-76A7DECE4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3" r="9063" b="42949"/>
          <a:stretch/>
        </p:blipFill>
        <p:spPr>
          <a:xfrm>
            <a:off x="422640" y="2514598"/>
            <a:ext cx="11087100" cy="33410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85880-E7CA-4197-8430-648A9D9FDA01}"/>
              </a:ext>
            </a:extLst>
          </p:cNvPr>
          <p:cNvSpPr/>
          <p:nvPr/>
        </p:nvSpPr>
        <p:spPr>
          <a:xfrm>
            <a:off x="3992880" y="3596054"/>
            <a:ext cx="2103120" cy="641838"/>
          </a:xfrm>
          <a:prstGeom prst="rect">
            <a:avLst/>
          </a:prstGeom>
          <a:noFill/>
          <a:ln w="19050">
            <a:solidFill>
              <a:srgbClr val="EF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E75D88-A30D-4C4B-A8AC-C16153F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899F6-42C6-4582-BF4C-C03BE45A6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EBB78-B689-4AA3-8492-642C846670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E84D7E-A910-4F2B-B0E7-22054F197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download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https://www.rstudio.com/products/rstudio/download/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85880-E7CA-4197-8430-648A9D9FDA01}"/>
              </a:ext>
            </a:extLst>
          </p:cNvPr>
          <p:cNvSpPr/>
          <p:nvPr/>
        </p:nvSpPr>
        <p:spPr>
          <a:xfrm>
            <a:off x="3992880" y="3596054"/>
            <a:ext cx="2103120" cy="641838"/>
          </a:xfrm>
          <a:prstGeom prst="rect">
            <a:avLst/>
          </a:prstGeom>
          <a:noFill/>
          <a:ln w="19050">
            <a:solidFill>
              <a:srgbClr val="EF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F07446-D171-4C10-AF3F-41DA994C6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6" t="8438" r="9241" b="25908"/>
          <a:stretch/>
        </p:blipFill>
        <p:spPr>
          <a:xfrm>
            <a:off x="1479334" y="2161349"/>
            <a:ext cx="9410217" cy="45025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CCF0F-B714-431D-93F5-215B768BE5FF}"/>
              </a:ext>
            </a:extLst>
          </p:cNvPr>
          <p:cNvSpPr/>
          <p:nvPr/>
        </p:nvSpPr>
        <p:spPr>
          <a:xfrm>
            <a:off x="2014854" y="5030759"/>
            <a:ext cx="3190191" cy="1633142"/>
          </a:xfrm>
          <a:prstGeom prst="rect">
            <a:avLst/>
          </a:prstGeom>
          <a:noFill/>
          <a:ln w="19050">
            <a:solidFill>
              <a:srgbClr val="EF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4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t>도구의 사용법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52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도구의 사용법</vt:lpstr>
      <vt:lpstr>R과 Rstudio 설치</vt:lpstr>
      <vt:lpstr>R과 Rstudio 설치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55</cp:revision>
  <dcterms:created xsi:type="dcterms:W3CDTF">2018-11-30T07:55:16Z</dcterms:created>
  <dcterms:modified xsi:type="dcterms:W3CDTF">2019-02-13T00:08:30Z</dcterms:modified>
</cp:coreProperties>
</file>