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t>도구의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t>Rstudio 구성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51FE-3655-41AE-8083-DABA566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DD8B5-6D62-4287-AE99-B9CB56D59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6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43E57-FE2A-4BC3-906B-56C9EE4A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4</a:t>
            </a:r>
            <a:r>
              <a:rPr lang="ko-KR" altLang="en-US" dirty="0"/>
              <a:t>개 창의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05DB3-BAC1-425E-B699-7E39A2C80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29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D0E1BC8-D1E1-4C7D-A8C1-51118DBCB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Script </a:t>
            </a:r>
            <a:r>
              <a:rPr lang="ko-KR" altLang="en-US" dirty="0"/>
              <a:t>창 </a:t>
            </a:r>
            <a:r>
              <a:rPr lang="en-US" altLang="ko-KR" dirty="0"/>
              <a:t>(</a:t>
            </a:r>
            <a:r>
              <a:rPr lang="ko-KR" altLang="en-US" dirty="0"/>
              <a:t>좋은 메모장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99FBD3-DB39-4B72-B387-ABB1EDB2C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7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Console </a:t>
            </a:r>
            <a:r>
              <a:rPr lang="ko-KR" altLang="en-US" dirty="0"/>
              <a:t>창 </a:t>
            </a:r>
            <a:r>
              <a:rPr lang="en-US" altLang="ko-KR" dirty="0"/>
              <a:t>(</a:t>
            </a:r>
            <a:r>
              <a:rPr lang="ko-KR" altLang="en-US" dirty="0"/>
              <a:t>컴퓨터와 대화의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99FBD3-DB39-4B72-B387-ABB1EDB2C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6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환경기반 편의 창 </a:t>
            </a:r>
            <a:r>
              <a:rPr lang="en-US" altLang="ko-KR" dirty="0"/>
              <a:t>(</a:t>
            </a:r>
            <a:r>
              <a:rPr lang="ko-KR" altLang="en-US" dirty="0"/>
              <a:t>대화 도우미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99FBD3-DB39-4B72-B387-ABB1EDB2C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기타 창 </a:t>
            </a:r>
            <a:r>
              <a:rPr lang="en-US" altLang="ko-KR" dirty="0"/>
              <a:t>(</a:t>
            </a:r>
            <a:r>
              <a:rPr lang="ko-KR" altLang="en-US" dirty="0"/>
              <a:t>나머지 기능 전부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99FBD3-DB39-4B72-B387-ABB1EDB2C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t>도구의 사용법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80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도구의 사용법</vt:lpstr>
      <vt:lpstr>Rstudio 소개</vt:lpstr>
      <vt:lpstr>Rstudio 4개 창의 기능</vt:lpstr>
      <vt:lpstr>Rstudio 4개의 창</vt:lpstr>
      <vt:lpstr>Rstudio 4개의 창</vt:lpstr>
      <vt:lpstr>Rstudio 4개의 창</vt:lpstr>
      <vt:lpstr>Rstudio 4개의 창</vt:lpstr>
      <vt:lpstr>Rstudio 4개의 창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56</cp:revision>
  <dcterms:created xsi:type="dcterms:W3CDTF">2018-11-30T07:55:16Z</dcterms:created>
  <dcterms:modified xsi:type="dcterms:W3CDTF">2019-02-13T09:15:44Z</dcterms:modified>
</cp:coreProperties>
</file>