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68" r:id="rId5"/>
    <p:sldId id="272" r:id="rId6"/>
    <p:sldId id="259" r:id="rId7"/>
    <p:sldId id="260" r:id="rId8"/>
    <p:sldId id="275" r:id="rId9"/>
    <p:sldId id="273" r:id="rId10"/>
    <p:sldId id="261" r:id="rId11"/>
    <p:sldId id="262" r:id="rId12"/>
    <p:sldId id="276" r:id="rId13"/>
    <p:sldId id="270" r:id="rId14"/>
    <p:sldId id="269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1144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 dirty="0"/>
              <a:t>0</a:t>
            </a:r>
            <a:r>
              <a:rPr lang="en-US" altLang="ko-KR" dirty="0"/>
              <a:t>0</a:t>
            </a: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강의 소개</a:t>
            </a:r>
            <a:endParaRPr dirty="0">
              <a:solidFill>
                <a:srgbClr val="F0234B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 lang="ko-KR" altLang="en-US" dirty="0"/>
              <a:t>금융 데이터 분석을 위한</a:t>
            </a:r>
            <a:endParaRPr lang="en-US" altLang="ko-KR" dirty="0"/>
          </a:p>
          <a:p>
            <a:r>
              <a:rPr lang="en-US" dirty="0"/>
              <a:t>R </a:t>
            </a:r>
            <a:r>
              <a:rPr lang="ko-KR" altLang="en-US" dirty="0"/>
              <a:t>프로그래밍 기초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R</a:t>
            </a:r>
            <a:r>
              <a:rPr lang="ko-KR" altLang="en-US" dirty="0"/>
              <a:t>의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데이터와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흐름을 다루는 문법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64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tidyverse</a:t>
            </a:r>
            <a:r>
              <a:rPr lang="ko-KR" altLang="en-US" dirty="0"/>
              <a:t> 패키지군은 같은 특별한 규칙을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이해하면 사용할 수 있는 패키지들이 많다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AA875F-0BD1-4C6E-9BA9-C5F2599D9082}"/>
              </a:ext>
            </a:extLst>
          </p:cNvPr>
          <p:cNvSpPr txBox="1">
            <a:spLocks/>
          </p:cNvSpPr>
          <p:nvPr/>
        </p:nvSpPr>
        <p:spPr>
          <a:xfrm>
            <a:off x="223228" y="2235956"/>
            <a:ext cx="10930266" cy="3426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r>
              <a:rPr lang="en-US" altLang="ko-KR" dirty="0" err="1"/>
              <a:t>tidyverse</a:t>
            </a:r>
            <a:r>
              <a:rPr lang="en-US" altLang="ko-KR" dirty="0"/>
              <a:t> </a:t>
            </a:r>
            <a:r>
              <a:rPr lang="ko-KR" altLang="en-US" dirty="0"/>
              <a:t>패키지군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D63889-A0EC-4CA2-81F3-1D6481EB8328}"/>
              </a:ext>
            </a:extLst>
          </p:cNvPr>
          <p:cNvCxnSpPr>
            <a:cxnSpLocks/>
          </p:cNvCxnSpPr>
          <p:nvPr/>
        </p:nvCxnSpPr>
        <p:spPr>
          <a:xfrm>
            <a:off x="223228" y="2341315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4106007" y="2316934"/>
            <a:ext cx="7455125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/>
              <a:t>R</a:t>
            </a:r>
            <a:r>
              <a:rPr lang="ko-KR" altLang="en-US" sz="3600" dirty="0"/>
              <a:t> 언어의 구성 </a:t>
            </a:r>
            <a:r>
              <a:rPr lang="en-US" altLang="ko-KR" sz="3600" dirty="0"/>
              <a:t>+ </a:t>
            </a:r>
          </a:p>
          <a:p>
            <a:pPr>
              <a:lnSpc>
                <a:spcPct val="100000"/>
              </a:lnSpc>
            </a:pPr>
            <a:r>
              <a:rPr lang="ko-KR" altLang="en-US" sz="3600" dirty="0"/>
              <a:t>유용한 패키지의 동작</a:t>
            </a:r>
          </a:p>
        </p:txBody>
      </p:sp>
    </p:spTree>
    <p:extLst>
      <p:ext uri="{BB962C8B-B14F-4D97-AF65-F5344CB8AC3E}">
        <p14:creationId xmlns:p14="http://schemas.microsoft.com/office/powerpoint/2010/main" val="351216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사용해 봅시다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4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/>
              <a:t>00</a:t>
            </a:r>
            <a:endParaRPr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 lang="ko-KR" altLang="en-US" dirty="0"/>
              <a:t>강의 소개</a:t>
            </a:r>
            <a:endParaRPr dirty="0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강의의 목표</a:t>
            </a:r>
          </a:p>
        </p:txBody>
      </p:sp>
    </p:spTree>
    <p:extLst>
      <p:ext uri="{BB962C8B-B14F-4D97-AF65-F5344CB8AC3E}">
        <p14:creationId xmlns:p14="http://schemas.microsoft.com/office/powerpoint/2010/main" val="36565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316934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600" dirty="0"/>
              <a:t>혼자 공부하기 어려운 부분을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이해하도록 돕는다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개인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27735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작은</a:t>
            </a:r>
            <a:r>
              <a:rPr lang="ko-KR" altLang="en-US" i="1" strike="sngStrike" dirty="0" err="1"/>
              <a:t>개인</a:t>
            </a:r>
            <a:r>
              <a:rPr lang="ko-KR" altLang="en-US" dirty="0"/>
              <a:t>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4004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24399C-6534-4AC0-B6C8-0F875D9D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강의를 통해 얻을 수 있는 것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05D56-F1E1-4F57-9639-775614A7F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B14C7-F8C1-4FD3-B4BE-9CF29D044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BD6C36-4410-4900-904F-9FE3929CD7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R </a:t>
            </a:r>
            <a:r>
              <a:rPr lang="ko-KR" altLang="en-US" dirty="0"/>
              <a:t>코드를 읽고 이해할 수 있는 능력</a:t>
            </a:r>
          </a:p>
          <a:p>
            <a:endParaRPr lang="en-US" altLang="ko-KR" dirty="0"/>
          </a:p>
          <a:p>
            <a:r>
              <a:rPr lang="ko-KR" altLang="en-US" dirty="0"/>
              <a:t>코딩에 고민하는 시간을 아껴주는 유용한 패키지들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시계열</a:t>
            </a:r>
            <a:r>
              <a:rPr lang="en-US" altLang="ko-KR" dirty="0"/>
              <a:t>) </a:t>
            </a:r>
            <a:r>
              <a:rPr lang="ko-KR" altLang="en-US" dirty="0"/>
              <a:t>데이터를 다루는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8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CDC7-CD25-49DB-8B9C-A80EA6B1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01" y="1901336"/>
            <a:ext cx="3940719" cy="3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evolution-computing.typepad.com/.a/6a010534b1db25970b01b7c7aac5fe970b-pi">
            <a:extLst>
              <a:ext uri="{FF2B5EF4-FFF2-40B4-BE49-F238E27FC236}">
                <a16:creationId xmlns:a16="http://schemas.microsoft.com/office/drawing/2014/main" id="{45151BB5-FE0E-401A-9112-E12E9EAC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37" y="435219"/>
            <a:ext cx="8931447" cy="59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</p:spTree>
    <p:extLst>
      <p:ext uri="{BB962C8B-B14F-4D97-AF65-F5344CB8AC3E}">
        <p14:creationId xmlns:p14="http://schemas.microsoft.com/office/powerpoint/2010/main" val="281051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2050" name="Picture 2" descr="https://lsru.github.io/tv_course/img/01_tidyverse_data_science.png">
            <a:extLst>
              <a:ext uri="{FF2B5EF4-FFF2-40B4-BE49-F238E27FC236}">
                <a16:creationId xmlns:a16="http://schemas.microsoft.com/office/drawing/2014/main" id="{1EF712B0-B322-4C76-9470-4EED3B95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85" y="870437"/>
            <a:ext cx="7207030" cy="52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177</Words>
  <Application>Microsoft Office PowerPoint</Application>
  <PresentationFormat>와이드스크린</PresentationFormat>
  <Paragraphs>68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강의 소개</vt:lpstr>
      <vt:lpstr>PowerPoint 프레젠테이션</vt:lpstr>
      <vt:lpstr>PowerPoint 프레젠테이션</vt:lpstr>
      <vt:lpstr>빠르게 공부하기 위해서</vt:lpstr>
      <vt:lpstr>빠르게 공부하기 위해서</vt:lpstr>
      <vt:lpstr>강의를 통해 얻을 수 있는 것</vt:lpstr>
      <vt:lpstr>R 생태계 소개</vt:lpstr>
      <vt:lpstr>R 생태계 소개</vt:lpstr>
      <vt:lpstr>R 생태계 소개</vt:lpstr>
      <vt:lpstr>base R의 구성</vt:lpstr>
      <vt:lpstr>패키지란</vt:lpstr>
      <vt:lpstr>패키지란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73</cp:revision>
  <dcterms:created xsi:type="dcterms:W3CDTF">2018-11-30T07:55:16Z</dcterms:created>
  <dcterms:modified xsi:type="dcterms:W3CDTF">2019-02-12T21:27:17Z</dcterms:modified>
</cp:coreProperties>
</file>