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gif" ContentType="image/gif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1" autoAdjust="0"/>
    <p:restoredTop sz="96192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5169535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1C4AEFD-B035-4BBC-81D7-BBDDAD7E69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619793"/>
            <a:ext cx="5239204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15C081F-1D4D-4052-8657-2AB86AAD7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45323"/>
            <a:ext cx="5169535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04DAF7CC-0848-4905-B147-9B9563F28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945323"/>
            <a:ext cx="5239204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94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64" r:id="rId5"/>
    <p:sldLayoutId id="2147483658" r:id="rId6"/>
    <p:sldLayoutId id="2147483663" r:id="rId7"/>
    <p:sldLayoutId id="2147483665" r:id="rId8"/>
    <p:sldLayoutId id="2147483659" r:id="rId9"/>
    <p:sldLayoutId id="214748366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rPr/>
              <a:t>01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rPr/>
              <a:t>도구의 사용법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rPr/>
              <a:t>Rstudio 구성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/>
              <a:t>01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rPr/>
              <a:t>도구의 사용법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/>
              <a:t>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강좌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 xmlns:cp="http://schemas.openxmlformats.org/package/2006/metadata/core-properties"/>
  <cp:revision>53</cp:revision>
  <dcterms:created xsi:type="dcterms:W3CDTF">2018-11-30T07:55:16Z</dcterms:created>
  <dcterms:modified xmlns:xsi="http://www.w3.org/2001/XMLSchema-instance" xmlns:dcterms="http://purl.org/dc/terms/" xsi:type="dcterms:W3CDTF">2019-02-13T05:45:22Z</dcterms:modified>
</cp:coreProperties>
</file>