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단일 종류의 데이터 다루기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2019-02-13T05:45:29Z</dcterms:modified>
</cp:coreProperties>
</file>