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문제를 해결하는 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검색하는 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문제를 해결하는 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2019-02-13T05:45:44Z</dcterms:modified>
</cp:coreProperties>
</file>