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Default Extension="gif" ContentType="image/gif"/>
  <Default Extension="bmp" ContentType="image/bmp"/>
  <Default Extension="emf" ContentType="image/x-em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 xmlns:a="http://schemas.openxmlformats.org/drawingml/2006/main" xmlns:r="http://schemas.openxmlformats.org/officeDocument/2006/relationships" xmlns:p="http://schemas.openxmlformats.org/presentationml/2006/main">
    <p:sldId id="256" r:id="rId9"/>
    <p:sldId id="257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234B"/>
    <a:srgbClr val="EE234B"/>
    <a:srgbClr val="EF234B"/>
    <a:srgbClr val="262626"/>
    <a:srgbClr val="ED23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791" autoAdjust="0"/>
    <p:restoredTop sz="96192" autoAdjust="0"/>
  </p:normalViewPr>
  <p:slideViewPr>
    <p:cSldViewPr snapToGrid="0" showGuides="1">
      <p:cViewPr varScale="1">
        <p:scale>
          <a:sx n="87" d="100"/>
          <a:sy n="87" d="100"/>
        </p:scale>
        <p:origin x="859" y="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66" d="100"/>
          <a:sy n="66" d="100"/>
        </p:scale>
        <p:origin x="3134" y="72"/>
      </p:cViewPr>
      <p:guideLst/>
    </p:cSldViewPr>
  </p:notesViewPr>
  <p:gridSpacing cx="72008" cy="72008"/>
</p:viewPr>
</file>

<file path=ppt/_rels/presentation.xml.rels><?xml version="1.0" encoding="UTF-8" standalone="yes"?>
<Relationships 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Relationship Id="rId9" Type="http://schemas.openxmlformats.org/officeDocument/2006/relationships/slide" Target="slides/slide1.xml"/><Relationship Id="rId10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0F4AD089-577C-4C69-8D5A-29C76AE367A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6E4D3B9-8FEB-431B-A3BB-5CAA1481B4F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390878-AFCD-49E6-A91A-D3D82D9E9D55}" type="datetimeFigureOut">
              <a:rPr lang="ko-KR" altLang="en-US" smtClean="0"/>
              <a:t>2019-02-11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8391E2-C64A-4FAB-96D7-01B26291B9C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A0A64F2-15AF-4AA2-A7AC-AF87739FAD5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404A71-294D-49CE-A0A2-08132B44A6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34937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9417EB-76F7-4DE7-93AA-C880C553CE34}" type="datetimeFigureOut">
              <a:rPr lang="ko-KR" altLang="en-US" smtClean="0"/>
              <a:t>2019-02-11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3A6B79-CA84-4470-8AA2-12D2AB24A3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41566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3BE442EC-3A26-304C-B9C9-51D89092864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19142"/>
            <a:ext cx="12191999" cy="6886972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F1300F39-1A41-40EB-8FD0-408F0BE61F3C}"/>
              </a:ext>
            </a:extLst>
          </p:cNvPr>
          <p:cNvSpPr/>
          <p:nvPr userDrawn="1"/>
        </p:nvSpPr>
        <p:spPr>
          <a:xfrm>
            <a:off x="-5865" y="-2750"/>
            <a:ext cx="12191999" cy="6908863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EF234B"/>
              </a:solidFill>
            </a:endParaRPr>
          </a:p>
        </p:txBody>
      </p:sp>
      <p:sp>
        <p:nvSpPr>
          <p:cNvPr id="15" name="자유형: 도형 14">
            <a:extLst>
              <a:ext uri="{FF2B5EF4-FFF2-40B4-BE49-F238E27FC236}">
                <a16:creationId xmlns:a16="http://schemas.microsoft.com/office/drawing/2014/main" id="{93AB855F-18C3-4B90-B547-3CE33461ED24}"/>
              </a:ext>
            </a:extLst>
          </p:cNvPr>
          <p:cNvSpPr/>
          <p:nvPr userDrawn="1"/>
        </p:nvSpPr>
        <p:spPr>
          <a:xfrm>
            <a:off x="7452600" y="-2750"/>
            <a:ext cx="4739400" cy="6908864"/>
          </a:xfrm>
          <a:custGeom>
            <a:avLst/>
            <a:gdLst>
              <a:gd name="connsiteX0" fmla="*/ 2198191 w 4739400"/>
              <a:gd name="connsiteY0" fmla="*/ 0 h 6869376"/>
              <a:gd name="connsiteX1" fmla="*/ 2203995 w 4739400"/>
              <a:gd name="connsiteY1" fmla="*/ 0 h 6869376"/>
              <a:gd name="connsiteX2" fmla="*/ 4739400 w 4739400"/>
              <a:gd name="connsiteY2" fmla="*/ 0 h 6869376"/>
              <a:gd name="connsiteX3" fmla="*/ 4739400 w 4739400"/>
              <a:gd name="connsiteY3" fmla="*/ 6869376 h 6869376"/>
              <a:gd name="connsiteX4" fmla="*/ 0 w 4739400"/>
              <a:gd name="connsiteY4" fmla="*/ 6869376 h 6869376"/>
              <a:gd name="connsiteX5" fmla="*/ 2198191 w 4739400"/>
              <a:gd name="connsiteY5" fmla="*/ 0 h 6869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39400" h="6869376">
                <a:moveTo>
                  <a:pt x="2198191" y="0"/>
                </a:moveTo>
                <a:lnTo>
                  <a:pt x="2203995" y="0"/>
                </a:lnTo>
                <a:lnTo>
                  <a:pt x="4739400" y="0"/>
                </a:lnTo>
                <a:lnTo>
                  <a:pt x="4739400" y="6869376"/>
                </a:lnTo>
                <a:lnTo>
                  <a:pt x="0" y="6869376"/>
                </a:lnTo>
                <a:lnTo>
                  <a:pt x="2198191" y="0"/>
                </a:lnTo>
                <a:close/>
              </a:path>
            </a:pathLst>
          </a:custGeom>
          <a:solidFill>
            <a:schemeClr val="tx1"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" name="Picture 2" descr="FASTCAMPUSì ëí ì´ë¯¸ì§ ê²ìê²°ê³¼">
            <a:extLst>
              <a:ext uri="{FF2B5EF4-FFF2-40B4-BE49-F238E27FC236}">
                <a16:creationId xmlns:a16="http://schemas.microsoft.com/office/drawing/2014/main" id="{62842FC0-57BF-49CA-BD3C-545A2D359D7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5081" y="287385"/>
            <a:ext cx="966704" cy="302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1176A09E-1279-4C3E-94A3-AE76B532BECE}"/>
              </a:ext>
            </a:extLst>
          </p:cNvPr>
          <p:cNvSpPr txBox="1"/>
          <p:nvPr userDrawn="1"/>
        </p:nvSpPr>
        <p:spPr>
          <a:xfrm>
            <a:off x="10375225" y="5194037"/>
            <a:ext cx="1688347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b="1" dirty="0">
                <a:solidFill>
                  <a:schemeClr val="bg1"/>
                </a:solidFill>
                <a:latin typeface="Gotham" panose="02000604030000020004" pitchFamily="50" charset="0"/>
              </a:rPr>
              <a:t>FASTCAMPUS</a:t>
            </a:r>
          </a:p>
          <a:p>
            <a:pPr algn="r"/>
            <a:r>
              <a:rPr lang="en-US" altLang="ko-KR" b="1" dirty="0">
                <a:solidFill>
                  <a:srgbClr val="EE234B"/>
                </a:solidFill>
                <a:latin typeface="Gotham" panose="02000604030000020004" pitchFamily="50" charset="0"/>
              </a:rPr>
              <a:t>ONLINE</a:t>
            </a:r>
          </a:p>
          <a:p>
            <a:pPr algn="r"/>
            <a:endParaRPr lang="en-US" altLang="ko-KR" sz="400" b="1" dirty="0">
              <a:solidFill>
                <a:schemeClr val="bg1"/>
              </a:solidFill>
              <a:latin typeface="Gotham" panose="02000604030000020004" pitchFamily="50" charset="0"/>
            </a:endParaRPr>
          </a:p>
          <a:p>
            <a:pPr algn="r"/>
            <a:r>
              <a:rPr lang="ko-KR" altLang="en-US" b="1" dirty="0">
                <a:solidFill>
                  <a:schemeClr val="bg1"/>
                </a:solidFill>
                <a:latin typeface="Gotham" panose="02000604030000020004" pitchFamily="50" charset="0"/>
              </a:rPr>
              <a:t>금융공학</a:t>
            </a:r>
            <a:r>
              <a:rPr lang="en-US" altLang="ko-KR" b="1" dirty="0">
                <a:solidFill>
                  <a:schemeClr val="bg1"/>
                </a:solidFill>
                <a:latin typeface="Gotham" panose="02000604030000020004" pitchFamily="50" charset="0"/>
              </a:rPr>
              <a:t>/</a:t>
            </a:r>
            <a:r>
              <a:rPr lang="ko-KR" altLang="en-US" b="1" dirty="0" err="1">
                <a:solidFill>
                  <a:schemeClr val="bg1"/>
                </a:solidFill>
                <a:latin typeface="Gotham" panose="02000604030000020004" pitchFamily="50" charset="0"/>
              </a:rPr>
              <a:t>퀀트</a:t>
            </a:r>
            <a:r>
              <a:rPr lang="ko-KR" altLang="en-US" b="1" dirty="0">
                <a:solidFill>
                  <a:schemeClr val="bg1"/>
                </a:solidFill>
                <a:latin typeface="Gotham" panose="02000604030000020004" pitchFamily="50" charset="0"/>
              </a:rPr>
              <a:t>  </a:t>
            </a:r>
            <a:endParaRPr lang="en-US" altLang="ko-KR" b="1" dirty="0">
              <a:solidFill>
                <a:schemeClr val="bg1"/>
              </a:solidFill>
              <a:latin typeface="Gotham" panose="02000604030000020004" pitchFamily="50" charset="0"/>
            </a:endParaRPr>
          </a:p>
          <a:p>
            <a:pPr algn="r"/>
            <a:endParaRPr lang="en-US" altLang="ko-KR" b="1" dirty="0">
              <a:solidFill>
                <a:schemeClr val="bg1"/>
              </a:solidFill>
              <a:latin typeface="Gotham" panose="02000604030000020004" pitchFamily="50" charset="0"/>
            </a:endParaRPr>
          </a:p>
          <a:p>
            <a:pPr algn="r"/>
            <a:r>
              <a:rPr lang="ko-KR" altLang="en-US" b="1" dirty="0">
                <a:solidFill>
                  <a:schemeClr val="bg1"/>
                </a:solidFill>
                <a:latin typeface="Gotham" panose="02000604030000020004" pitchFamily="50" charset="0"/>
              </a:rPr>
              <a:t>강사</a:t>
            </a:r>
            <a:r>
              <a:rPr lang="en-US" altLang="ko-KR" b="1" dirty="0">
                <a:solidFill>
                  <a:srgbClr val="EF234B"/>
                </a:solidFill>
                <a:latin typeface="Gotham" panose="02000604030000020004" pitchFamily="50" charset="0"/>
              </a:rPr>
              <a:t>. </a:t>
            </a:r>
            <a:r>
              <a:rPr lang="ko-KR" altLang="en-US" b="1" dirty="0" err="1">
                <a:solidFill>
                  <a:schemeClr val="bg1"/>
                </a:solidFill>
                <a:latin typeface="Gotham" panose="02000604030000020004" pitchFamily="50" charset="0"/>
              </a:rPr>
              <a:t>박찬엽</a:t>
            </a:r>
            <a:endParaRPr lang="ko-KR" altLang="en-US" b="1" dirty="0">
              <a:solidFill>
                <a:schemeClr val="bg1"/>
              </a:solidFill>
              <a:latin typeface="Gotham" panose="02000604030000020004" pitchFamily="50" charset="0"/>
            </a:endParaRPr>
          </a:p>
        </p:txBody>
      </p:sp>
      <p:sp>
        <p:nvSpPr>
          <p:cNvPr id="38" name="제목 37">
            <a:extLst>
              <a:ext uri="{FF2B5EF4-FFF2-40B4-BE49-F238E27FC236}">
                <a16:creationId xmlns:a16="http://schemas.microsoft.com/office/drawing/2014/main" id="{5D8DE4FE-4C3A-4BE9-A67C-A89094B12E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2440" y="2242743"/>
            <a:ext cx="10515600" cy="556463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EF234B"/>
                </a:solidFill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</a:defRPr>
            </a:lvl1pPr>
          </a:lstStyle>
          <a:p>
            <a:r>
              <a:rPr lang="ko-KR" altLang="en-US"/>
              <a:t>챕터명을 적어주세요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A34826A-094D-42D0-81F9-D0C2A06CB123}"/>
              </a:ext>
            </a:extLst>
          </p:cNvPr>
          <p:cNvSpPr txBox="1"/>
          <p:nvPr userDrawn="1"/>
        </p:nvSpPr>
        <p:spPr>
          <a:xfrm>
            <a:off x="495856" y="1800062"/>
            <a:ext cx="1497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</a:rPr>
              <a:t>Chapter</a:t>
            </a:r>
            <a:r>
              <a:rPr lang="en-US" altLang="ko-KR" sz="2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Gotham" panose="02000604030000020004" pitchFamily="50" charset="0"/>
              </a:rPr>
              <a:t>.</a:t>
            </a:r>
            <a:endParaRPr lang="ko-KR" altLang="en-US" sz="24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F234B"/>
              </a:solidFill>
              <a:latin typeface="Gotham" panose="02000604030000020004" pitchFamily="50" charset="0"/>
            </a:endParaRPr>
          </a:p>
        </p:txBody>
      </p:sp>
      <p:sp>
        <p:nvSpPr>
          <p:cNvPr id="40" name="텍스트 개체 틀 15">
            <a:extLst>
              <a:ext uri="{FF2B5EF4-FFF2-40B4-BE49-F238E27FC236}">
                <a16:creationId xmlns:a16="http://schemas.microsoft.com/office/drawing/2014/main" id="{3A5DC36D-37E5-4C0F-8B92-11D81F11BBE3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1577592" y="1800061"/>
            <a:ext cx="826276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280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 dirty="0"/>
              <a:t>00</a:t>
            </a:r>
            <a:endParaRPr lang="ko-KR" altLang="en-US" dirty="0"/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3E8EFDFE-4D58-4E03-A14F-F2703744E2AA}"/>
              </a:ext>
            </a:extLst>
          </p:cNvPr>
          <p:cNvCxnSpPr>
            <a:cxnSpLocks/>
          </p:cNvCxnSpPr>
          <p:nvPr userDrawn="1"/>
        </p:nvCxnSpPr>
        <p:spPr>
          <a:xfrm>
            <a:off x="11924165" y="5878262"/>
            <a:ext cx="0" cy="191476"/>
          </a:xfrm>
          <a:prstGeom prst="line">
            <a:avLst/>
          </a:prstGeom>
          <a:ln w="31750">
            <a:solidFill>
              <a:srgbClr val="F023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자유형: 도형 27">
            <a:extLst>
              <a:ext uri="{FF2B5EF4-FFF2-40B4-BE49-F238E27FC236}">
                <a16:creationId xmlns:a16="http://schemas.microsoft.com/office/drawing/2014/main" id="{21859B11-DEA3-460B-9E23-29F77801DF7C}"/>
              </a:ext>
            </a:extLst>
          </p:cNvPr>
          <p:cNvSpPr/>
          <p:nvPr userDrawn="1"/>
        </p:nvSpPr>
        <p:spPr>
          <a:xfrm rot="10800000">
            <a:off x="7453809" y="-30"/>
            <a:ext cx="2333491" cy="6906144"/>
          </a:xfrm>
          <a:custGeom>
            <a:avLst/>
            <a:gdLst>
              <a:gd name="connsiteX0" fmla="*/ 136511 w 2333491"/>
              <a:gd name="connsiteY0" fmla="*/ 6865592 h 6865592"/>
              <a:gd name="connsiteX1" fmla="*/ 130707 w 2333491"/>
              <a:gd name="connsiteY1" fmla="*/ 6865592 h 6865592"/>
              <a:gd name="connsiteX2" fmla="*/ 0 w 2333491"/>
              <a:gd name="connsiteY2" fmla="*/ 6865592 h 6865592"/>
              <a:gd name="connsiteX3" fmla="*/ 2196980 w 2333491"/>
              <a:gd name="connsiteY3" fmla="*/ 0 h 6865592"/>
              <a:gd name="connsiteX4" fmla="*/ 2333491 w 2333491"/>
              <a:gd name="connsiteY4" fmla="*/ 0 h 6865592"/>
              <a:gd name="connsiteX5" fmla="*/ 136511 w 2333491"/>
              <a:gd name="connsiteY5" fmla="*/ 6865592 h 6865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33491" h="6865592">
                <a:moveTo>
                  <a:pt x="136511" y="6865592"/>
                </a:moveTo>
                <a:lnTo>
                  <a:pt x="130707" y="6865592"/>
                </a:lnTo>
                <a:lnTo>
                  <a:pt x="0" y="6865592"/>
                </a:lnTo>
                <a:lnTo>
                  <a:pt x="2196980" y="0"/>
                </a:lnTo>
                <a:lnTo>
                  <a:pt x="2333491" y="0"/>
                </a:lnTo>
                <a:lnTo>
                  <a:pt x="136511" y="6865592"/>
                </a:lnTo>
                <a:close/>
              </a:path>
            </a:pathLst>
          </a:custGeom>
          <a:solidFill>
            <a:srgbClr val="EF23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C39BB4AC-6915-484C-ACB8-AB77EC47ABE7}"/>
              </a:ext>
            </a:extLst>
          </p:cNvPr>
          <p:cNvCxnSpPr>
            <a:cxnSpLocks/>
          </p:cNvCxnSpPr>
          <p:nvPr userDrawn="1"/>
        </p:nvCxnSpPr>
        <p:spPr>
          <a:xfrm>
            <a:off x="617990" y="2938906"/>
            <a:ext cx="0" cy="52819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C80BF806-ACF3-44B5-83DA-822A11C254B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21490" y="2877946"/>
            <a:ext cx="10136057" cy="2081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600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cs typeface="+mn-cs"/>
              </a:defRPr>
            </a:lvl1pPr>
          </a:lstStyle>
          <a:p>
            <a:pPr lvl="0"/>
            <a:r>
              <a:rPr lang="ko-KR" altLang="en-US" dirty="0" err="1"/>
              <a:t>클립명</a:t>
            </a:r>
            <a:r>
              <a:rPr lang="ko-KR" altLang="en-US" dirty="0"/>
              <a:t> 위치</a:t>
            </a:r>
          </a:p>
        </p:txBody>
      </p:sp>
    </p:spTree>
    <p:extLst>
      <p:ext uri="{BB962C8B-B14F-4D97-AF65-F5344CB8AC3E}">
        <p14:creationId xmlns:p14="http://schemas.microsoft.com/office/powerpoint/2010/main" val="1755744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2D5CCD6-DEBA-4450-9DE6-51A3553927BC}"/>
              </a:ext>
            </a:extLst>
          </p:cNvPr>
          <p:cNvSpPr/>
          <p:nvPr userDrawn="1"/>
        </p:nvSpPr>
        <p:spPr>
          <a:xfrm>
            <a:off x="0" y="6673174"/>
            <a:ext cx="12192000" cy="184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2646BE-A0A3-4A62-820E-FB203AD599C0}"/>
              </a:ext>
            </a:extLst>
          </p:cNvPr>
          <p:cNvSpPr txBox="1"/>
          <p:nvPr userDrawn="1"/>
        </p:nvSpPr>
        <p:spPr>
          <a:xfrm>
            <a:off x="4702830" y="6657796"/>
            <a:ext cx="27863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FASTCAMPUS Corp. All Rights Reserved</a:t>
            </a:r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0DB73C5E-A477-4148-A17D-8FBFC94B8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3228" y="333887"/>
            <a:ext cx="10930266" cy="342659"/>
          </a:xfrm>
          <a:prstGeom prst="rect">
            <a:avLst/>
          </a:prstGeom>
        </p:spPr>
        <p:txBody>
          <a:bodyPr/>
          <a:lstStyle>
            <a:lvl1pPr>
              <a:defRPr sz="24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dirty="0"/>
              <a:t>슬라이드 핵심 내용이 한 줄이라면 이 슬라이드를 이용해 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66DA56-C927-4870-A08B-A4E27CB636C4}"/>
              </a:ext>
            </a:extLst>
          </p:cNvPr>
          <p:cNvSpPr txBox="1"/>
          <p:nvPr userDrawn="1"/>
        </p:nvSpPr>
        <p:spPr>
          <a:xfrm>
            <a:off x="103601" y="98583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0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4" name="텍스트 개체 틀 15">
            <a:extLst>
              <a:ext uri="{FF2B5EF4-FFF2-40B4-BE49-F238E27FC236}">
                <a16:creationId xmlns:a16="http://schemas.microsoft.com/office/drawing/2014/main" id="{E833FE27-D81B-4BD3-838C-88B7BEC0B52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2259" y="110625"/>
            <a:ext cx="386922" cy="2221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05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/>
              <a:t>00</a:t>
            </a:r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16CD7445-9D88-43FB-A201-8A51AC3005BB}"/>
              </a:ext>
            </a:extLst>
          </p:cNvPr>
          <p:cNvCxnSpPr>
            <a:cxnSpLocks/>
          </p:cNvCxnSpPr>
          <p:nvPr userDrawn="1"/>
        </p:nvCxnSpPr>
        <p:spPr>
          <a:xfrm>
            <a:off x="223228" y="433388"/>
            <a:ext cx="0" cy="1952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613B8B-683C-4498-8B71-325E011C51AD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559" y="110568"/>
            <a:ext cx="2200592" cy="22225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10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pPr lvl="0"/>
            <a:r>
              <a:rPr lang="ko-KR" altLang="en-US"/>
              <a:t>챕터명을 적어주세요</a:t>
            </a:r>
            <a:r>
              <a:rPr lang="en-US" altLang="ko-KR"/>
              <a:t>.</a:t>
            </a:r>
            <a:endParaRPr lang="ko-KR" altLang="en-US"/>
          </a:p>
        </p:txBody>
      </p:sp>
      <p:grpSp>
        <p:nvGrpSpPr>
          <p:cNvPr id="9" name="Group 2">
            <a:extLst>
              <a:ext uri="{FF2B5EF4-FFF2-40B4-BE49-F238E27FC236}">
                <a16:creationId xmlns:a16="http://schemas.microsoft.com/office/drawing/2014/main" id="{DFCDC5D3-DF4E-4B60-A8DD-4C35063639E4}"/>
              </a:ext>
            </a:extLst>
          </p:cNvPr>
          <p:cNvGrpSpPr/>
          <p:nvPr userDrawn="1"/>
        </p:nvGrpSpPr>
        <p:grpSpPr>
          <a:xfrm>
            <a:off x="535509" y="2673109"/>
            <a:ext cx="10131075" cy="1035192"/>
            <a:chOff x="535509" y="2673109"/>
            <a:chExt cx="10131075" cy="1035192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A9FBA1E-414E-47AD-B9C1-D32C1115FA60}"/>
                </a:ext>
              </a:extLst>
            </p:cNvPr>
            <p:cNvSpPr txBox="1"/>
            <p:nvPr/>
          </p:nvSpPr>
          <p:spPr>
            <a:xfrm>
              <a:off x="535509" y="2673109"/>
              <a:ext cx="10131075" cy="1035192"/>
            </a:xfrm>
            <a:prstGeom prst="rect">
              <a:avLst/>
            </a:prstGeom>
            <a:noFill/>
          </p:spPr>
          <p:txBody>
            <a:bodyPr wrap="square" lIns="110780" tIns="55390" rIns="110780" bIns="55390" rtlCol="0">
              <a:spAutoFit/>
            </a:bodyPr>
            <a:lstStyle/>
            <a:p>
              <a:r>
                <a:rPr lang="ko-KR" altLang="en-US" sz="6000" dirty="0">
                  <a:latin typeface="Noto Sans CJK KR Medium" pitchFamily="34" charset="-127"/>
                  <a:ea typeface="Noto Sans CJK KR Medium" pitchFamily="34" charset="-127"/>
                </a:rPr>
                <a:t>감사합니다</a:t>
              </a:r>
              <a:r>
                <a:rPr lang="en-US" altLang="ko-KR" sz="6000" dirty="0">
                  <a:latin typeface="Noto Sans CJK KR Medium" pitchFamily="34" charset="-127"/>
                  <a:ea typeface="Noto Sans CJK KR Medium" pitchFamily="34" charset="-127"/>
                </a:rPr>
                <a:t>.</a:t>
              </a: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5CF3636D-EDA5-4EF4-96D2-0171AA1CDE54}"/>
                </a:ext>
              </a:extLst>
            </p:cNvPr>
            <p:cNvCxnSpPr/>
            <p:nvPr/>
          </p:nvCxnSpPr>
          <p:spPr>
            <a:xfrm>
              <a:off x="4495949" y="3105157"/>
              <a:ext cx="3905101" cy="0"/>
            </a:xfrm>
            <a:prstGeom prst="line">
              <a:avLst/>
            </a:prstGeom>
            <a:ln w="3175">
              <a:solidFill>
                <a:srgbClr val="F2224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5" name="그림 14" descr="C:\Users\user\Downloads\logo-02.png">
              <a:extLst>
                <a:ext uri="{FF2B5EF4-FFF2-40B4-BE49-F238E27FC236}">
                  <a16:creationId xmlns:a16="http://schemas.microsoft.com/office/drawing/2014/main" id="{30890961-8DFC-42A4-B574-FF16070AD3ED}"/>
                </a:ext>
              </a:extLst>
            </p:cNvPr>
            <p:cNvPicPr/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50062" y="2799278"/>
              <a:ext cx="2216522" cy="332959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753411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중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2D5CCD6-DEBA-4450-9DE6-51A3553927BC}"/>
              </a:ext>
            </a:extLst>
          </p:cNvPr>
          <p:cNvSpPr/>
          <p:nvPr userDrawn="1"/>
        </p:nvSpPr>
        <p:spPr>
          <a:xfrm>
            <a:off x="0" y="6673174"/>
            <a:ext cx="12192000" cy="184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2646BE-A0A3-4A62-820E-FB203AD599C0}"/>
              </a:ext>
            </a:extLst>
          </p:cNvPr>
          <p:cNvSpPr txBox="1"/>
          <p:nvPr userDrawn="1"/>
        </p:nvSpPr>
        <p:spPr>
          <a:xfrm>
            <a:off x="4702830" y="6657796"/>
            <a:ext cx="27863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FASTCAMPUS Corp. All Rights Reserved</a:t>
            </a:r>
          </a:p>
        </p:txBody>
      </p:sp>
      <p:sp>
        <p:nvSpPr>
          <p:cNvPr id="10" name="제목 10">
            <a:extLst>
              <a:ext uri="{FF2B5EF4-FFF2-40B4-BE49-F238E27FC236}">
                <a16:creationId xmlns:a16="http://schemas.microsoft.com/office/drawing/2014/main" id="{EF564003-98FF-47E8-BF21-0681B28D2D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867" y="2862057"/>
            <a:ext cx="10930266" cy="1201773"/>
          </a:xfrm>
          <a:prstGeom prst="rect">
            <a:avLst/>
          </a:prstGeom>
        </p:spPr>
        <p:txBody>
          <a:bodyPr/>
          <a:lstStyle>
            <a:lvl1pPr algn="ctr">
              <a:defRPr sz="36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dirty="0"/>
              <a:t>챕터</a:t>
            </a:r>
            <a:r>
              <a:rPr lang="en-US" altLang="ko-KR" dirty="0"/>
              <a:t>(</a:t>
            </a:r>
            <a:r>
              <a:rPr lang="ko-KR" altLang="en-US" dirty="0"/>
              <a:t>클립 제목</a:t>
            </a:r>
            <a:r>
              <a:rPr lang="en-US" altLang="ko-KR" dirty="0"/>
              <a:t>)</a:t>
            </a:r>
            <a:r>
              <a:rPr lang="ko-KR" altLang="en-US" dirty="0"/>
              <a:t>명을 적어주세요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CC0E3EA-3EC6-4209-956D-24BE6D694471}"/>
              </a:ext>
            </a:extLst>
          </p:cNvPr>
          <p:cNvSpPr txBox="1"/>
          <p:nvPr userDrawn="1"/>
        </p:nvSpPr>
        <p:spPr>
          <a:xfrm>
            <a:off x="5388755" y="2321199"/>
            <a:ext cx="10575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6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6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31982FEE-BEF4-462E-9D1E-F6A7A5CB06E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86500" y="2333088"/>
            <a:ext cx="620014" cy="28399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80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/>
              <a:t>00</a:t>
            </a:r>
            <a:endParaRPr lang="ko-KR" altLang="en-US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F073A345-7139-4242-AAE3-E828CAD4792B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6100153" y="2659753"/>
            <a:ext cx="0" cy="19526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974738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줄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2D5CCD6-DEBA-4450-9DE6-51A3553927BC}"/>
              </a:ext>
            </a:extLst>
          </p:cNvPr>
          <p:cNvSpPr/>
          <p:nvPr userDrawn="1"/>
        </p:nvSpPr>
        <p:spPr>
          <a:xfrm>
            <a:off x="0" y="6673174"/>
            <a:ext cx="12192000" cy="184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2646BE-A0A3-4A62-820E-FB203AD599C0}"/>
              </a:ext>
            </a:extLst>
          </p:cNvPr>
          <p:cNvSpPr txBox="1"/>
          <p:nvPr userDrawn="1"/>
        </p:nvSpPr>
        <p:spPr>
          <a:xfrm>
            <a:off x="4702830" y="6657796"/>
            <a:ext cx="27863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FASTCAMPUS Corp. All Rights Reserved</a:t>
            </a:r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0DB73C5E-A477-4148-A17D-8FBFC94B8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3228" y="333887"/>
            <a:ext cx="10930266" cy="342659"/>
          </a:xfrm>
          <a:prstGeom prst="rect">
            <a:avLst/>
          </a:prstGeom>
        </p:spPr>
        <p:txBody>
          <a:bodyPr/>
          <a:lstStyle>
            <a:lvl1pPr>
              <a:defRPr sz="24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/>
              <a:t>슬라이드 핵심 내용이 한 줄이라면 이 슬라이드를 이용해 주세요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66DA56-C927-4870-A08B-A4E27CB636C4}"/>
              </a:ext>
            </a:extLst>
          </p:cNvPr>
          <p:cNvSpPr txBox="1"/>
          <p:nvPr userDrawn="1"/>
        </p:nvSpPr>
        <p:spPr>
          <a:xfrm>
            <a:off x="103601" y="98583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0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4" name="텍스트 개체 틀 15">
            <a:extLst>
              <a:ext uri="{FF2B5EF4-FFF2-40B4-BE49-F238E27FC236}">
                <a16:creationId xmlns:a16="http://schemas.microsoft.com/office/drawing/2014/main" id="{E833FE27-D81B-4BD3-838C-88B7BEC0B52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2259" y="110625"/>
            <a:ext cx="386922" cy="2221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05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/>
              <a:t>00</a:t>
            </a:r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16CD7445-9D88-43FB-A201-8A51AC3005BB}"/>
              </a:ext>
            </a:extLst>
          </p:cNvPr>
          <p:cNvCxnSpPr>
            <a:cxnSpLocks/>
          </p:cNvCxnSpPr>
          <p:nvPr userDrawn="1"/>
        </p:nvCxnSpPr>
        <p:spPr>
          <a:xfrm>
            <a:off x="223228" y="433388"/>
            <a:ext cx="0" cy="1952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613B8B-683C-4498-8B71-325E011C51AD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559" y="110568"/>
            <a:ext cx="2200592" cy="22225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10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pPr lvl="0"/>
            <a:r>
              <a:rPr lang="ko-KR" altLang="en-US" dirty="0" err="1"/>
              <a:t>챕터명을</a:t>
            </a:r>
            <a:r>
              <a:rPr lang="ko-KR" altLang="en-US" dirty="0"/>
              <a:t> 적어주세요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7BEC569-FAE8-4A56-B45C-59458049BB6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82260" y="1136650"/>
            <a:ext cx="10471516" cy="4584700"/>
          </a:xfrm>
          <a:prstGeom prst="rect">
            <a:avLst/>
          </a:prstGeo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587548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줄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2D5CCD6-DEBA-4450-9DE6-51A3553927BC}"/>
              </a:ext>
            </a:extLst>
          </p:cNvPr>
          <p:cNvSpPr/>
          <p:nvPr userDrawn="1"/>
        </p:nvSpPr>
        <p:spPr>
          <a:xfrm>
            <a:off x="0" y="6673174"/>
            <a:ext cx="12192000" cy="184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2646BE-A0A3-4A62-820E-FB203AD599C0}"/>
              </a:ext>
            </a:extLst>
          </p:cNvPr>
          <p:cNvSpPr txBox="1"/>
          <p:nvPr userDrawn="1"/>
        </p:nvSpPr>
        <p:spPr>
          <a:xfrm>
            <a:off x="4702830" y="6657796"/>
            <a:ext cx="27863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FASTCAMPUS Corp. All Rights Reserved</a:t>
            </a:r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0DB73C5E-A477-4148-A17D-8FBFC94B8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3228" y="333887"/>
            <a:ext cx="10930266" cy="342659"/>
          </a:xfrm>
          <a:prstGeom prst="rect">
            <a:avLst/>
          </a:prstGeom>
        </p:spPr>
        <p:txBody>
          <a:bodyPr/>
          <a:lstStyle>
            <a:lvl1pPr>
              <a:defRPr sz="24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/>
              <a:t>슬라이드 핵심 내용이 한 줄이라면 이 슬라이드를 이용해 주세요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66DA56-C927-4870-A08B-A4E27CB636C4}"/>
              </a:ext>
            </a:extLst>
          </p:cNvPr>
          <p:cNvSpPr txBox="1"/>
          <p:nvPr userDrawn="1"/>
        </p:nvSpPr>
        <p:spPr>
          <a:xfrm>
            <a:off x="103601" y="98583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0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4" name="텍스트 개체 틀 15">
            <a:extLst>
              <a:ext uri="{FF2B5EF4-FFF2-40B4-BE49-F238E27FC236}">
                <a16:creationId xmlns:a16="http://schemas.microsoft.com/office/drawing/2014/main" id="{E833FE27-D81B-4BD3-838C-88B7BEC0B52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2259" y="110625"/>
            <a:ext cx="386922" cy="2221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05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/>
              <a:t>00</a:t>
            </a:r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16CD7445-9D88-43FB-A201-8A51AC3005BB}"/>
              </a:ext>
            </a:extLst>
          </p:cNvPr>
          <p:cNvCxnSpPr>
            <a:cxnSpLocks/>
          </p:cNvCxnSpPr>
          <p:nvPr userDrawn="1"/>
        </p:nvCxnSpPr>
        <p:spPr>
          <a:xfrm>
            <a:off x="223228" y="433388"/>
            <a:ext cx="0" cy="1952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613B8B-683C-4498-8B71-325E011C51AD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559" y="110568"/>
            <a:ext cx="2200592" cy="22225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10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pPr lvl="0"/>
            <a:r>
              <a:rPr lang="ko-KR" altLang="en-US" dirty="0" err="1"/>
              <a:t>챕터명을</a:t>
            </a:r>
            <a:r>
              <a:rPr lang="ko-KR" altLang="en-US" dirty="0"/>
              <a:t> 적어주세요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7BEC569-FAE8-4A56-B45C-59458049BB6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82260" y="901517"/>
            <a:ext cx="10471516" cy="631190"/>
          </a:xfrm>
          <a:prstGeom prst="rect">
            <a:avLst/>
          </a:prstGeo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 marL="457200" indent="0">
              <a:buNone/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3E03AC32-29DE-4F8F-B2CF-8ED75863342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2625" y="1619793"/>
            <a:ext cx="10471150" cy="433669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345231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줄ti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2D5CCD6-DEBA-4450-9DE6-51A3553927BC}"/>
              </a:ext>
            </a:extLst>
          </p:cNvPr>
          <p:cNvSpPr/>
          <p:nvPr userDrawn="1"/>
        </p:nvSpPr>
        <p:spPr>
          <a:xfrm>
            <a:off x="0" y="6673174"/>
            <a:ext cx="12192000" cy="184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2646BE-A0A3-4A62-820E-FB203AD599C0}"/>
              </a:ext>
            </a:extLst>
          </p:cNvPr>
          <p:cNvSpPr txBox="1"/>
          <p:nvPr userDrawn="1"/>
        </p:nvSpPr>
        <p:spPr>
          <a:xfrm>
            <a:off x="4702830" y="6657796"/>
            <a:ext cx="27863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FASTCAMPUS Corp. All Rights Reserved</a:t>
            </a:r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0DB73C5E-A477-4148-A17D-8FBFC94B8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3228" y="333887"/>
            <a:ext cx="10930266" cy="342659"/>
          </a:xfrm>
          <a:prstGeom prst="rect">
            <a:avLst/>
          </a:prstGeom>
        </p:spPr>
        <p:txBody>
          <a:bodyPr/>
          <a:lstStyle>
            <a:lvl1pPr>
              <a:defRPr sz="24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/>
              <a:t>슬라이드 핵심 내용이 한 줄이라면 이 슬라이드를 이용해 주세요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66DA56-C927-4870-A08B-A4E27CB636C4}"/>
              </a:ext>
            </a:extLst>
          </p:cNvPr>
          <p:cNvSpPr txBox="1"/>
          <p:nvPr userDrawn="1"/>
        </p:nvSpPr>
        <p:spPr>
          <a:xfrm>
            <a:off x="103601" y="98583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0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4" name="텍스트 개체 틀 15">
            <a:extLst>
              <a:ext uri="{FF2B5EF4-FFF2-40B4-BE49-F238E27FC236}">
                <a16:creationId xmlns:a16="http://schemas.microsoft.com/office/drawing/2014/main" id="{E833FE27-D81B-4BD3-838C-88B7BEC0B52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2259" y="110625"/>
            <a:ext cx="386922" cy="2221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05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/>
              <a:t>00</a:t>
            </a:r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16CD7445-9D88-43FB-A201-8A51AC3005BB}"/>
              </a:ext>
            </a:extLst>
          </p:cNvPr>
          <p:cNvCxnSpPr>
            <a:cxnSpLocks/>
          </p:cNvCxnSpPr>
          <p:nvPr userDrawn="1"/>
        </p:nvCxnSpPr>
        <p:spPr>
          <a:xfrm>
            <a:off x="223228" y="433388"/>
            <a:ext cx="0" cy="1952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613B8B-683C-4498-8B71-325E011C51AD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559" y="110568"/>
            <a:ext cx="2200592" cy="22225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10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pPr lvl="0"/>
            <a:r>
              <a:rPr lang="ko-KR" altLang="en-US" dirty="0" err="1"/>
              <a:t>챕터명을</a:t>
            </a:r>
            <a:r>
              <a:rPr lang="ko-KR" altLang="en-US" dirty="0"/>
              <a:t> 적어주세요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7BEC569-FAE8-4A56-B45C-59458049BB6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82260" y="901517"/>
            <a:ext cx="10471516" cy="631190"/>
          </a:xfrm>
          <a:prstGeom prst="rect">
            <a:avLst/>
          </a:prstGeo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 marL="457200" indent="0">
              <a:buNone/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3E03AC32-29DE-4F8F-B2CF-8ED75863342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2625" y="1619793"/>
            <a:ext cx="5169535" cy="433669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2" name="내용 개체 틀 4">
            <a:extLst>
              <a:ext uri="{FF2B5EF4-FFF2-40B4-BE49-F238E27FC236}">
                <a16:creationId xmlns:a16="http://schemas.microsoft.com/office/drawing/2014/main" id="{61C4AEFD-B035-4BBC-81D7-BBDDAD7E6956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914290" y="1619793"/>
            <a:ext cx="5239204" cy="433669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380895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줄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2D5CCD6-DEBA-4450-9DE6-51A3553927BC}"/>
              </a:ext>
            </a:extLst>
          </p:cNvPr>
          <p:cNvSpPr/>
          <p:nvPr userDrawn="1"/>
        </p:nvSpPr>
        <p:spPr>
          <a:xfrm>
            <a:off x="0" y="6673174"/>
            <a:ext cx="12192000" cy="184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2646BE-A0A3-4A62-820E-FB203AD599C0}"/>
              </a:ext>
            </a:extLst>
          </p:cNvPr>
          <p:cNvSpPr txBox="1"/>
          <p:nvPr userDrawn="1"/>
        </p:nvSpPr>
        <p:spPr>
          <a:xfrm>
            <a:off x="4702830" y="6657796"/>
            <a:ext cx="27863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FASTCAMPUS Corp. All Rights Reserved</a:t>
            </a:r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0DB73C5E-A477-4148-A17D-8FBFC94B8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3228" y="333887"/>
            <a:ext cx="10930266" cy="747201"/>
          </a:xfrm>
          <a:prstGeom prst="rect">
            <a:avLst/>
          </a:prstGeom>
        </p:spPr>
        <p:txBody>
          <a:bodyPr/>
          <a:lstStyle>
            <a:lvl1pPr>
              <a:defRPr sz="24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/>
              <a:t>슬라이드 핵심 내용이 두 줄이라면 이 슬라이드를 이용해 주세요</a:t>
            </a:r>
            <a:r>
              <a:rPr lang="en-US" altLang="ko-KR"/>
              <a:t>.</a:t>
            </a:r>
            <a:br>
              <a:rPr lang="en-US" altLang="ko-KR"/>
            </a:br>
            <a:r>
              <a:rPr lang="ko-KR" altLang="en-US"/>
              <a:t>슬라이드 핵심 내용이 두 줄이라면 이 슬라이드를 이용해 주세요</a:t>
            </a:r>
            <a:r>
              <a:rPr lang="en-US" altLang="ko-KR"/>
              <a:t>.</a:t>
            </a:r>
            <a:endParaRPr lang="ko-KR" altLang="en-US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2D8FABE3-381D-4D33-92D4-6730414AF52B}"/>
              </a:ext>
            </a:extLst>
          </p:cNvPr>
          <p:cNvCxnSpPr>
            <a:cxnSpLocks/>
          </p:cNvCxnSpPr>
          <p:nvPr userDrawn="1"/>
        </p:nvCxnSpPr>
        <p:spPr>
          <a:xfrm>
            <a:off x="223228" y="433388"/>
            <a:ext cx="0" cy="5095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BFEADF3-9FC1-4591-881B-0202C29DA1EB}"/>
              </a:ext>
            </a:extLst>
          </p:cNvPr>
          <p:cNvSpPr txBox="1"/>
          <p:nvPr userDrawn="1"/>
        </p:nvSpPr>
        <p:spPr>
          <a:xfrm>
            <a:off x="103601" y="98583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0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2" name="텍스트 개체 틀 15">
            <a:extLst>
              <a:ext uri="{FF2B5EF4-FFF2-40B4-BE49-F238E27FC236}">
                <a16:creationId xmlns:a16="http://schemas.microsoft.com/office/drawing/2014/main" id="{5109B78E-4EB3-4BA4-A001-983E3344F50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2259" y="110625"/>
            <a:ext cx="386922" cy="2221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05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/>
              <a:t>00</a:t>
            </a:r>
            <a:endParaRPr lang="ko-KR" altLang="en-US"/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28AC45E3-D3DA-4BCD-A59C-BF8E0CA51FBE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559" y="110568"/>
            <a:ext cx="2200592" cy="22225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10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pPr lvl="0"/>
            <a:r>
              <a:rPr lang="ko-KR" altLang="en-US"/>
              <a:t>챕터명을 적어주세요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9" name="텍스트 개체 틀 3">
            <a:extLst>
              <a:ext uri="{FF2B5EF4-FFF2-40B4-BE49-F238E27FC236}">
                <a16:creationId xmlns:a16="http://schemas.microsoft.com/office/drawing/2014/main" id="{7814FD79-ABF7-4808-9A34-2E29F3977D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82260" y="1316392"/>
            <a:ext cx="10471516" cy="4404958"/>
          </a:xfrm>
          <a:prstGeom prst="rect">
            <a:avLst/>
          </a:prstGeo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159620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줄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2D5CCD6-DEBA-4450-9DE6-51A3553927BC}"/>
              </a:ext>
            </a:extLst>
          </p:cNvPr>
          <p:cNvSpPr/>
          <p:nvPr userDrawn="1"/>
        </p:nvSpPr>
        <p:spPr>
          <a:xfrm>
            <a:off x="0" y="6673174"/>
            <a:ext cx="12192000" cy="184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2646BE-A0A3-4A62-820E-FB203AD599C0}"/>
              </a:ext>
            </a:extLst>
          </p:cNvPr>
          <p:cNvSpPr txBox="1"/>
          <p:nvPr userDrawn="1"/>
        </p:nvSpPr>
        <p:spPr>
          <a:xfrm>
            <a:off x="4702830" y="6657796"/>
            <a:ext cx="27863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FASTCAMPUS Corp. All Rights Reserved</a:t>
            </a:r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0DB73C5E-A477-4148-A17D-8FBFC94B8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3228" y="333887"/>
            <a:ext cx="10930266" cy="747201"/>
          </a:xfrm>
          <a:prstGeom prst="rect">
            <a:avLst/>
          </a:prstGeom>
        </p:spPr>
        <p:txBody>
          <a:bodyPr/>
          <a:lstStyle>
            <a:lvl1pPr>
              <a:defRPr sz="24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/>
              <a:t>슬라이드 핵심 내용이 두 줄이라면 이 슬라이드를 이용해 주세요</a:t>
            </a:r>
            <a:r>
              <a:rPr lang="en-US" altLang="ko-KR"/>
              <a:t>.</a:t>
            </a:r>
            <a:br>
              <a:rPr lang="en-US" altLang="ko-KR"/>
            </a:br>
            <a:r>
              <a:rPr lang="ko-KR" altLang="en-US"/>
              <a:t>슬라이드 핵심 내용이 두 줄이라면 이 슬라이드를 이용해 주세요</a:t>
            </a:r>
            <a:r>
              <a:rPr lang="en-US" altLang="ko-KR"/>
              <a:t>.</a:t>
            </a:r>
            <a:endParaRPr lang="ko-KR" altLang="en-US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2D8FABE3-381D-4D33-92D4-6730414AF52B}"/>
              </a:ext>
            </a:extLst>
          </p:cNvPr>
          <p:cNvCxnSpPr>
            <a:cxnSpLocks/>
          </p:cNvCxnSpPr>
          <p:nvPr userDrawn="1"/>
        </p:nvCxnSpPr>
        <p:spPr>
          <a:xfrm>
            <a:off x="223228" y="433388"/>
            <a:ext cx="0" cy="5095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BFEADF3-9FC1-4591-881B-0202C29DA1EB}"/>
              </a:ext>
            </a:extLst>
          </p:cNvPr>
          <p:cNvSpPr txBox="1"/>
          <p:nvPr userDrawn="1"/>
        </p:nvSpPr>
        <p:spPr>
          <a:xfrm>
            <a:off x="103601" y="98583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0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2" name="텍스트 개체 틀 15">
            <a:extLst>
              <a:ext uri="{FF2B5EF4-FFF2-40B4-BE49-F238E27FC236}">
                <a16:creationId xmlns:a16="http://schemas.microsoft.com/office/drawing/2014/main" id="{5109B78E-4EB3-4BA4-A001-983E3344F50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2259" y="110625"/>
            <a:ext cx="386922" cy="2221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05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/>
              <a:t>00</a:t>
            </a:r>
            <a:endParaRPr lang="ko-KR" altLang="en-US"/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28AC45E3-D3DA-4BCD-A59C-BF8E0CA51FBE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559" y="110568"/>
            <a:ext cx="2200592" cy="22225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10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pPr lvl="0"/>
            <a:r>
              <a:rPr lang="ko-KR" altLang="en-US"/>
              <a:t>챕터명을 적어주세요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13" name="텍스트 개체 틀 3">
            <a:extLst>
              <a:ext uri="{FF2B5EF4-FFF2-40B4-BE49-F238E27FC236}">
                <a16:creationId xmlns:a16="http://schemas.microsoft.com/office/drawing/2014/main" id="{220DC519-6952-4452-B5C2-E7BF30533A0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82260" y="1197611"/>
            <a:ext cx="10471516" cy="631190"/>
          </a:xfrm>
          <a:prstGeom prst="rect">
            <a:avLst/>
          </a:prstGeo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 marL="457200" indent="0">
              <a:buNone/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14" name="내용 개체 틀 4">
            <a:extLst>
              <a:ext uri="{FF2B5EF4-FFF2-40B4-BE49-F238E27FC236}">
                <a16:creationId xmlns:a16="http://schemas.microsoft.com/office/drawing/2014/main" id="{B4BCBC52-90ED-473A-8D76-FDCE98E926C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2625" y="1915887"/>
            <a:ext cx="10471150" cy="399419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916191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줄ti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2D5CCD6-DEBA-4450-9DE6-51A3553927BC}"/>
              </a:ext>
            </a:extLst>
          </p:cNvPr>
          <p:cNvSpPr/>
          <p:nvPr userDrawn="1"/>
        </p:nvSpPr>
        <p:spPr>
          <a:xfrm>
            <a:off x="0" y="6673174"/>
            <a:ext cx="12192000" cy="184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2646BE-A0A3-4A62-820E-FB203AD599C0}"/>
              </a:ext>
            </a:extLst>
          </p:cNvPr>
          <p:cNvSpPr txBox="1"/>
          <p:nvPr userDrawn="1"/>
        </p:nvSpPr>
        <p:spPr>
          <a:xfrm>
            <a:off x="4702830" y="6657796"/>
            <a:ext cx="27863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FASTCAMPUS Corp. All Rights Reserved</a:t>
            </a:r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0DB73C5E-A477-4148-A17D-8FBFC94B8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3228" y="333887"/>
            <a:ext cx="10930266" cy="747201"/>
          </a:xfrm>
          <a:prstGeom prst="rect">
            <a:avLst/>
          </a:prstGeom>
        </p:spPr>
        <p:txBody>
          <a:bodyPr/>
          <a:lstStyle>
            <a:lvl1pPr>
              <a:defRPr sz="24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/>
              <a:t>슬라이드 핵심 내용이 두 줄이라면 이 슬라이드를 이용해 주세요</a:t>
            </a:r>
            <a:r>
              <a:rPr lang="en-US" altLang="ko-KR"/>
              <a:t>.</a:t>
            </a:r>
            <a:br>
              <a:rPr lang="en-US" altLang="ko-KR"/>
            </a:br>
            <a:r>
              <a:rPr lang="ko-KR" altLang="en-US"/>
              <a:t>슬라이드 핵심 내용이 두 줄이라면 이 슬라이드를 이용해 주세요</a:t>
            </a:r>
            <a:r>
              <a:rPr lang="en-US" altLang="ko-KR"/>
              <a:t>.</a:t>
            </a:r>
            <a:endParaRPr lang="ko-KR" altLang="en-US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2D8FABE3-381D-4D33-92D4-6730414AF52B}"/>
              </a:ext>
            </a:extLst>
          </p:cNvPr>
          <p:cNvCxnSpPr>
            <a:cxnSpLocks/>
          </p:cNvCxnSpPr>
          <p:nvPr userDrawn="1"/>
        </p:nvCxnSpPr>
        <p:spPr>
          <a:xfrm>
            <a:off x="223228" y="433388"/>
            <a:ext cx="0" cy="5095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BFEADF3-9FC1-4591-881B-0202C29DA1EB}"/>
              </a:ext>
            </a:extLst>
          </p:cNvPr>
          <p:cNvSpPr txBox="1"/>
          <p:nvPr userDrawn="1"/>
        </p:nvSpPr>
        <p:spPr>
          <a:xfrm>
            <a:off x="103601" y="98583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0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2" name="텍스트 개체 틀 15">
            <a:extLst>
              <a:ext uri="{FF2B5EF4-FFF2-40B4-BE49-F238E27FC236}">
                <a16:creationId xmlns:a16="http://schemas.microsoft.com/office/drawing/2014/main" id="{5109B78E-4EB3-4BA4-A001-983E3344F50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2259" y="110625"/>
            <a:ext cx="386922" cy="2221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05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/>
              <a:t>00</a:t>
            </a:r>
            <a:endParaRPr lang="ko-KR" altLang="en-US"/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28AC45E3-D3DA-4BCD-A59C-BF8E0CA51FBE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559" y="110568"/>
            <a:ext cx="2200592" cy="22225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10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pPr lvl="0"/>
            <a:r>
              <a:rPr lang="ko-KR" altLang="en-US"/>
              <a:t>챕터명을 적어주세요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13" name="텍스트 개체 틀 3">
            <a:extLst>
              <a:ext uri="{FF2B5EF4-FFF2-40B4-BE49-F238E27FC236}">
                <a16:creationId xmlns:a16="http://schemas.microsoft.com/office/drawing/2014/main" id="{220DC519-6952-4452-B5C2-E7BF30533A0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82260" y="1197611"/>
            <a:ext cx="10471516" cy="631190"/>
          </a:xfrm>
          <a:prstGeom prst="rect">
            <a:avLst/>
          </a:prstGeo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 marL="457200" indent="0">
              <a:buNone/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17" name="내용 개체 틀 4">
            <a:extLst>
              <a:ext uri="{FF2B5EF4-FFF2-40B4-BE49-F238E27FC236}">
                <a16:creationId xmlns:a16="http://schemas.microsoft.com/office/drawing/2014/main" id="{B15C081F-1D4D-4052-8657-2AB86AAD7A3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2625" y="1945323"/>
            <a:ext cx="5169535" cy="401115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8" name="내용 개체 틀 4">
            <a:extLst>
              <a:ext uri="{FF2B5EF4-FFF2-40B4-BE49-F238E27FC236}">
                <a16:creationId xmlns:a16="http://schemas.microsoft.com/office/drawing/2014/main" id="{04DAF7CC-0848-4905-B147-9B9563F28CAB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914290" y="1945323"/>
            <a:ext cx="5239204" cy="401115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294406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2D5CCD6-DEBA-4450-9DE6-51A3553927BC}"/>
              </a:ext>
            </a:extLst>
          </p:cNvPr>
          <p:cNvSpPr/>
          <p:nvPr userDrawn="1"/>
        </p:nvSpPr>
        <p:spPr>
          <a:xfrm>
            <a:off x="0" y="6673174"/>
            <a:ext cx="12192000" cy="184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2646BE-A0A3-4A62-820E-FB203AD599C0}"/>
              </a:ext>
            </a:extLst>
          </p:cNvPr>
          <p:cNvSpPr txBox="1"/>
          <p:nvPr userDrawn="1"/>
        </p:nvSpPr>
        <p:spPr>
          <a:xfrm>
            <a:off x="4702830" y="6657796"/>
            <a:ext cx="27863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FASTCAMPUS Corp.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599381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8B3761E-4EC7-4649-8972-FF56A48CC165}"/>
              </a:ext>
            </a:extLst>
          </p:cNvPr>
          <p:cNvSpPr txBox="1"/>
          <p:nvPr userDrawn="1"/>
        </p:nvSpPr>
        <p:spPr>
          <a:xfrm rot="5400000">
            <a:off x="11139632" y="887031"/>
            <a:ext cx="158569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Life Changing Education</a:t>
            </a:r>
            <a:endParaRPr lang="ko-KR" altLang="en-US" sz="900">
              <a:ln>
                <a:solidFill>
                  <a:schemeClr val="tx1">
                    <a:alpha val="0"/>
                  </a:schemeClr>
                </a:solidFill>
              </a:ln>
              <a:latin typeface="Gotham" panose="02000604030000020004" pitchFamily="50" charset="0"/>
            </a:endParaRPr>
          </a:p>
        </p:txBody>
      </p:sp>
      <p:pic>
        <p:nvPicPr>
          <p:cNvPr id="3" name="Picture 2" descr="FASTCAMPUSì ëí ì´ë¯¸ì§ ê²ìê²°ê³¼">
            <a:extLst>
              <a:ext uri="{FF2B5EF4-FFF2-40B4-BE49-F238E27FC236}">
                <a16:creationId xmlns:a16="http://schemas.microsoft.com/office/drawing/2014/main" id="{FCBAF92C-8C26-46C2-B119-5D47772FF97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7146" y="6322426"/>
            <a:ext cx="749715" cy="234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5C1F2129-6039-4354-A3CA-21750F18C3D0}"/>
              </a:ext>
            </a:extLst>
          </p:cNvPr>
          <p:cNvCxnSpPr>
            <a:cxnSpLocks/>
          </p:cNvCxnSpPr>
          <p:nvPr userDrawn="1"/>
        </p:nvCxnSpPr>
        <p:spPr>
          <a:xfrm>
            <a:off x="11917237" y="1746272"/>
            <a:ext cx="0" cy="2349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9CA4BA3-EBBF-4D8E-B62F-AFCD0F349BFE}"/>
              </a:ext>
            </a:extLst>
          </p:cNvPr>
          <p:cNvSpPr txBox="1"/>
          <p:nvPr userDrawn="1"/>
        </p:nvSpPr>
        <p:spPr>
          <a:xfrm>
            <a:off x="117747" y="5999214"/>
            <a:ext cx="9268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FAST CAMPUS</a:t>
            </a:r>
          </a:p>
          <a:p>
            <a:r>
              <a:rPr lang="en-US" altLang="ko-KR" sz="10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ONLINE</a:t>
            </a:r>
          </a:p>
          <a:p>
            <a:endParaRPr lang="en-US" altLang="ko-KR" sz="500" dirty="0">
              <a:ln>
                <a:solidFill>
                  <a:schemeClr val="tx1">
                    <a:alpha val="0"/>
                  </a:schemeClr>
                </a:solidFill>
              </a:ln>
              <a:latin typeface="Gotham" panose="02000604030000020004" pitchFamily="50" charset="0"/>
            </a:endParaRPr>
          </a:p>
          <a:p>
            <a:r>
              <a:rPr lang="ko-KR" altLang="en-US" sz="1100" dirty="0" err="1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박찬엽</a:t>
            </a:r>
            <a:r>
              <a:rPr lang="ko-KR" altLang="en-US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강사</a:t>
            </a:r>
            <a:r>
              <a:rPr lang="en-US" altLang="ko-KR" sz="11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.</a:t>
            </a:r>
            <a:endParaRPr lang="ko-KR" altLang="en-US" sz="11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39063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50" r:id="rId3"/>
    <p:sldLayoutId id="2147483662" r:id="rId4"/>
    <p:sldLayoutId id="2147483664" r:id="rId5"/>
    <p:sldLayoutId id="2147483658" r:id="rId6"/>
    <p:sldLayoutId id="2147483663" r:id="rId7"/>
    <p:sldLayoutId id="2147483665" r:id="rId8"/>
    <p:sldLayoutId id="2147483659" r:id="rId9"/>
    <p:sldLayoutId id="2147483661" r:id="rId10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body" sz="quarter" idx="10" hasCustomPrompt="1"/>
          </p:nvPr>
        </p:nvSpPr>
        <p:spPr>
          <a:xfrm>
            <a:off x="1577592" y="1800061"/>
            <a:ext cx="826276" cy="461665"/>
          </a:xfrm>
        </p:spPr>
        <p:txBody>
          <a:bodyPr/>
          <a:lstStyle/>
          <a:p>
            <a:r>
              <a:rPr/>
              <a:t>05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 type="title" hasCustomPrompt="1"/>
          </p:nvPr>
        </p:nvSpPr>
        <p:spPr>
          <a:xfrm>
            <a:off x="472440" y="2242743"/>
            <a:ext cx="10515600" cy="556463"/>
          </a:xfrm>
        </p:spPr>
        <p:txBody>
          <a:bodyPr/>
          <a:lstStyle/>
          <a:p>
            <a:r>
              <a:rPr/>
              <a:t>문제를 해결하는 법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4" name=""/>
          <p:cNvSpPr>
            <a:spLocks noGrp="1"/>
          </p:cNvSpPr>
          <p:nvPr>
            <p:ph type="body" sz="quarter" idx="11" hasCustomPrompt="1"/>
          </p:nvPr>
        </p:nvSpPr>
        <p:spPr>
          <a:xfrm>
            <a:off x="821490" y="2877946"/>
            <a:ext cx="10136057" cy="2081938"/>
          </a:xfrm>
        </p:spPr>
        <p:txBody>
          <a:bodyPr/>
          <a:lstStyle/>
          <a:p>
            <a:r>
              <a:rPr/>
              <a:t>질문하는 법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body" sz="quarter" idx="10" hasCustomPrompt="1"/>
          </p:nvPr>
        </p:nvSpPr>
        <p:spPr>
          <a:xfrm>
            <a:off x="682259" y="110625"/>
            <a:ext cx="386922" cy="222136"/>
          </a:xfrm>
        </p:spPr>
        <p:txBody>
          <a:bodyPr/>
          <a:lstStyle/>
          <a:p>
            <a:r>
              <a:rPr/>
              <a:t>05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 sz="quarter" idx="11" hasCustomPrompt="1"/>
          </p:nvPr>
        </p:nvSpPr>
        <p:spPr>
          <a:xfrm>
            <a:off x="914559" y="110568"/>
            <a:ext cx="2200592" cy="222250"/>
          </a:xfrm>
        </p:spPr>
        <p:txBody>
          <a:bodyPr/>
          <a:lstStyle/>
          <a:p>
            <a:r>
              <a:rPr/>
              <a:t>문제를 해결하는 법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4" name=""/>
          <p:cNvSpPr>
            <a:spLocks noGrp="1"/>
          </p:cNvSpPr>
          <p:nvPr>
            <p:ph type="title" hasCustomPrompt="1"/>
          </p:nvPr>
        </p:nvSpPr>
        <p:spPr>
          <a:xfrm>
            <a:off x="223228" y="333887"/>
            <a:ext cx="10930266" cy="342659"/>
          </a:xfrm>
        </p:spPr>
        <p:txBody>
          <a:bodyPr/>
          <a:lstStyle/>
          <a:p>
            <a:r>
              <a:rPr/>
              <a:t>끝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패스트캠퍼스_지정폰트">
      <a:majorFont>
        <a:latin typeface="Gotham"/>
        <a:ea typeface="Noto Sans CJK KR Regular"/>
        <a:cs typeface=""/>
      </a:majorFont>
      <a:minorFont>
        <a:latin typeface="Gotham"/>
        <a:ea typeface="Noto Sans CJK KR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485</TotalTime>
  <Words>7</Words>
  <Application>Microsoft Office PowerPoint</Application>
  <PresentationFormat>와이드스크린</PresentationFormat>
  <Paragraphs>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9" baseType="lpstr">
      <vt:lpstr>Gotham</vt:lpstr>
      <vt:lpstr>Noto Sans CJK KR Bold</vt:lpstr>
      <vt:lpstr>Noto Sans CJK KR Medium</vt:lpstr>
      <vt:lpstr>Noto Sans CJK KR Regular</vt:lpstr>
      <vt:lpstr>나눔바른고딕</vt:lpstr>
      <vt:lpstr>맑은 고딕</vt:lpstr>
      <vt:lpstr>Arial</vt:lpstr>
      <vt:lpstr>Office 테마</vt:lpstr>
      <vt:lpstr>강좌 개요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한줄은어떨까</dc:title>
  <dc:creator>김 용성</dc:creator>
  <cp:lastModifiedBy xmlns:cp="http://schemas.openxmlformats.org/package/2006/metadata/core-properties"/>
  <cp:revision>53</cp:revision>
  <dcterms:created xsi:type="dcterms:W3CDTF">2018-11-30T07:55:16Z</dcterms:created>
  <dcterms:modified xmlns:xsi="http://www.w3.org/2001/XMLSchema-instance" xmlns:dcterms="http://purl.org/dc/terms/" xsi:type="dcterms:W3CDTF">2019-02-13T05:45:45Z</dcterms:modified>
</cp:coreProperties>
</file>