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78" r:id="rId2"/>
    <p:sldId id="277" r:id="rId3"/>
    <p:sldId id="279" r:id="rId4"/>
    <p:sldId id="265" r:id="rId5"/>
    <p:sldId id="267" r:id="rId6"/>
    <p:sldId id="268" r:id="rId7"/>
    <p:sldId id="272" r:id="rId8"/>
    <p:sldId id="280" r:id="rId9"/>
    <p:sldId id="259" r:id="rId10"/>
    <p:sldId id="260" r:id="rId11"/>
    <p:sldId id="275" r:id="rId12"/>
    <p:sldId id="273" r:id="rId13"/>
    <p:sldId id="261" r:id="rId14"/>
    <p:sldId id="262" r:id="rId15"/>
    <p:sldId id="276" r:id="rId16"/>
    <p:sldId id="270" r:id="rId17"/>
    <p:sldId id="269" r:id="rId18"/>
    <p:sldId id="25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0234B"/>
    <a:srgbClr val="EE234B"/>
    <a:srgbClr val="EF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91" autoAdjust="0"/>
    <p:restoredTop sz="91144" autoAdjust="0"/>
  </p:normalViewPr>
  <p:slideViewPr>
    <p:cSldViewPr snapToGrid="0" showGuides="1">
      <p:cViewPr varScale="1">
        <p:scale>
          <a:sx n="87" d="100"/>
          <a:sy n="87" d="100"/>
        </p:scale>
        <p:origin x="859" y="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2019-02-16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2019-02-16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739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BE442EC-3A26-304C-B9C9-51D8909286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9142"/>
            <a:ext cx="12191999" cy="688697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1300F39-1A41-40EB-8FD0-408F0BE61F3C}"/>
              </a:ext>
            </a:extLst>
          </p:cNvPr>
          <p:cNvSpPr/>
          <p:nvPr userDrawn="1"/>
        </p:nvSpPr>
        <p:spPr>
          <a:xfrm>
            <a:off x="-5865" y="-2750"/>
            <a:ext cx="12191999" cy="6908863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93AB855F-18C3-4B90-B547-3CE33461ED24}"/>
              </a:ext>
            </a:extLst>
          </p:cNvPr>
          <p:cNvSpPr/>
          <p:nvPr userDrawn="1"/>
        </p:nvSpPr>
        <p:spPr>
          <a:xfrm>
            <a:off x="7452600" y="-2750"/>
            <a:ext cx="4739400" cy="6908864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62842FC0-57BF-49CA-BD3C-545A2D359D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176A09E-1279-4C3E-94A3-AE76B532BECE}"/>
              </a:ext>
            </a:extLst>
          </p:cNvPr>
          <p:cNvSpPr txBox="1"/>
          <p:nvPr userDrawn="1"/>
        </p:nvSpPr>
        <p:spPr>
          <a:xfrm>
            <a:off x="10375225" y="5194037"/>
            <a:ext cx="16883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FASTCAMPUS</a:t>
            </a:r>
          </a:p>
          <a:p>
            <a:pPr algn="r"/>
            <a:r>
              <a:rPr lang="en-US" altLang="ko-KR" b="1" dirty="0">
                <a:solidFill>
                  <a:srgbClr val="EE234B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금융공학</a:t>
            </a:r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/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퀀트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  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박찬엽</a:t>
            </a:r>
            <a:endParaRPr lang="ko-KR" altLang="en-US" b="1" dirty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sp>
        <p:nvSpPr>
          <p:cNvPr id="38" name="제목 37">
            <a:extLst>
              <a:ext uri="{FF2B5EF4-FFF2-40B4-BE49-F238E27FC236}">
                <a16:creationId xmlns:a16="http://schemas.microsoft.com/office/drawing/2014/main" id="{5D8DE4FE-4C3A-4BE9-A67C-A89094B12E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34826A-094D-42D0-81F9-D0C2A06CB123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sp>
        <p:nvSpPr>
          <p:cNvPr id="40" name="텍스트 개체 틀 15">
            <a:extLst>
              <a:ext uri="{FF2B5EF4-FFF2-40B4-BE49-F238E27FC236}">
                <a16:creationId xmlns:a16="http://schemas.microsoft.com/office/drawing/2014/main" id="{3A5DC36D-37E5-4C0F-8B92-11D81F11BBE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77592" y="1800061"/>
            <a:ext cx="826276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E8EFDFE-4D58-4E03-A14F-F2703744E2AA}"/>
              </a:ext>
            </a:extLst>
          </p:cNvPr>
          <p:cNvCxnSpPr>
            <a:cxnSpLocks/>
          </p:cNvCxnSpPr>
          <p:nvPr userDrawn="1"/>
        </p:nvCxnSpPr>
        <p:spPr>
          <a:xfrm>
            <a:off x="11924165" y="5878262"/>
            <a:ext cx="0" cy="191476"/>
          </a:xfrm>
          <a:prstGeom prst="line">
            <a:avLst/>
          </a:prstGeom>
          <a:ln w="31750">
            <a:solidFill>
              <a:srgbClr val="F023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21859B11-DEA3-460B-9E23-29F77801DF7C}"/>
              </a:ext>
            </a:extLst>
          </p:cNvPr>
          <p:cNvSpPr/>
          <p:nvPr userDrawn="1"/>
        </p:nvSpPr>
        <p:spPr>
          <a:xfrm rot="10800000">
            <a:off x="7453809" y="-30"/>
            <a:ext cx="2333491" cy="6906144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39BB4AC-6915-484C-ACB8-AB77EC47ABE7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5281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C80BF806-ACF3-44B5-83DA-822A11C254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60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1pPr>
          </a:lstStyle>
          <a:p>
            <a:pPr lvl="0"/>
            <a:r>
              <a:rPr lang="ko-KR" altLang="en-US" dirty="0" err="1"/>
              <a:t>클립명</a:t>
            </a:r>
            <a:r>
              <a:rPr lang="ko-KR" altLang="en-US" dirty="0"/>
              <a:t> 위치</a:t>
            </a:r>
          </a:p>
        </p:txBody>
      </p:sp>
    </p:spTree>
    <p:extLst>
      <p:ext uri="{BB962C8B-B14F-4D97-AF65-F5344CB8AC3E}">
        <p14:creationId xmlns:p14="http://schemas.microsoft.com/office/powerpoint/2010/main" val="175574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슬라이드 핵심 내용이 한 줄이라면 이 슬라이드를 이용해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2">
            <a:extLst>
              <a:ext uri="{FF2B5EF4-FFF2-40B4-BE49-F238E27FC236}">
                <a16:creationId xmlns:a16="http://schemas.microsoft.com/office/drawing/2014/main" id="{DFCDC5D3-DF4E-4B60-A8DD-4C35063639E4}"/>
              </a:ext>
            </a:extLst>
          </p:cNvPr>
          <p:cNvGrpSpPr/>
          <p:nvPr userDrawn="1"/>
        </p:nvGrpSpPr>
        <p:grpSpPr>
          <a:xfrm>
            <a:off x="535509" y="2673109"/>
            <a:ext cx="10131075" cy="1035192"/>
            <a:chOff x="535509" y="2673109"/>
            <a:chExt cx="10131075" cy="103519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9FBA1E-414E-47AD-B9C1-D32C1115FA60}"/>
                </a:ext>
              </a:extLst>
            </p:cNvPr>
            <p:cNvSpPr txBox="1"/>
            <p:nvPr/>
          </p:nvSpPr>
          <p:spPr>
            <a:xfrm>
              <a:off x="535509" y="2673109"/>
              <a:ext cx="10131075" cy="1035192"/>
            </a:xfrm>
            <a:prstGeom prst="rect">
              <a:avLst/>
            </a:prstGeom>
            <a:noFill/>
          </p:spPr>
          <p:txBody>
            <a:bodyPr wrap="square" lIns="110780" tIns="55390" rIns="110780" bIns="55390" rtlCol="0">
              <a:spAutoFit/>
            </a:bodyPr>
            <a:lstStyle/>
            <a:p>
              <a:r>
                <a:rPr lang="ko-KR" altLang="en-US" sz="6000" dirty="0">
                  <a:latin typeface="Noto Sans CJK KR Medium" pitchFamily="34" charset="-127"/>
                  <a:ea typeface="Noto Sans CJK KR Medium" pitchFamily="34" charset="-127"/>
                </a:rPr>
                <a:t>감사합니다</a:t>
              </a:r>
              <a:r>
                <a:rPr lang="en-US" altLang="ko-KR" sz="6000" dirty="0">
                  <a:latin typeface="Noto Sans CJK KR Medium" pitchFamily="34" charset="-127"/>
                  <a:ea typeface="Noto Sans CJK KR Medium" pitchFamily="34" charset="-127"/>
                </a:rPr>
                <a:t>.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CF3636D-EDA5-4EF4-96D2-0171AA1CDE54}"/>
                </a:ext>
              </a:extLst>
            </p:cNvPr>
            <p:cNvCxnSpPr/>
            <p:nvPr/>
          </p:nvCxnSpPr>
          <p:spPr>
            <a:xfrm>
              <a:off x="4495949" y="3105157"/>
              <a:ext cx="3905101" cy="0"/>
            </a:xfrm>
            <a:prstGeom prst="line">
              <a:avLst/>
            </a:prstGeom>
            <a:ln w="3175">
              <a:solidFill>
                <a:srgbClr val="F222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그림 14" descr="C:\Users\user\Downloads\logo-02.png">
              <a:extLst>
                <a:ext uri="{FF2B5EF4-FFF2-40B4-BE49-F238E27FC236}">
                  <a16:creationId xmlns:a16="http://schemas.microsoft.com/office/drawing/2014/main" id="{30890961-8DFC-42A4-B574-FF16070AD3ED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0062" y="2799278"/>
              <a:ext cx="2216522" cy="3329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BB3CDE78-36DF-41A8-8561-72AC6894AD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7751" y="119334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8431E13E-EEC0-4C50-83C8-9372BF0E64C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57797" y="119277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341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0" name="제목 10">
            <a:extLst>
              <a:ext uri="{FF2B5EF4-FFF2-40B4-BE49-F238E27FC236}">
                <a16:creationId xmlns:a16="http://schemas.microsoft.com/office/drawing/2014/main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챕터</a:t>
            </a:r>
            <a:r>
              <a:rPr lang="en-US" altLang="ko-KR" dirty="0"/>
              <a:t>(</a:t>
            </a:r>
            <a:r>
              <a:rPr lang="ko-KR" altLang="en-US" dirty="0"/>
              <a:t>클립 제목</a:t>
            </a:r>
            <a:r>
              <a:rPr lang="en-US" altLang="ko-KR" dirty="0"/>
              <a:t>)</a:t>
            </a:r>
            <a:r>
              <a:rPr lang="ko-KR" altLang="en-US" dirty="0"/>
              <a:t>명을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7751" y="119334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57797" y="119277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36650"/>
            <a:ext cx="10471516" cy="458470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10471150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C6822385-EA49-45B4-85FC-41FEAB3F4C8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7751" y="119334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21D57951-7861-4E2C-9D9B-D47AB2991DE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57797" y="119277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523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5169535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61C4AEFD-B035-4BBC-81D7-BBDDAD7E695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14290" y="1619793"/>
            <a:ext cx="5239204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7DC811A-EA76-4C7F-902F-EAFC961045B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7751" y="119334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87778F32-5998-405F-8832-985E70062D2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57797" y="119277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089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7814FD79-ABF7-4808-9A34-2E29F3977D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316392"/>
            <a:ext cx="10471516" cy="4404958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900B06C9-DE7E-45CE-8B90-0E9859DEE6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7751" y="119334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9225247C-77B0-44F2-9740-B48346F2A3D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57797" y="119277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4" name="내용 개체 틀 4">
            <a:extLst>
              <a:ext uri="{FF2B5EF4-FFF2-40B4-BE49-F238E27FC236}">
                <a16:creationId xmlns:a16="http://schemas.microsoft.com/office/drawing/2014/main" id="{B4BCBC52-90ED-473A-8D76-FDCE98E926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15887"/>
            <a:ext cx="10471150" cy="399419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93D926CE-8228-4108-8533-237BF0513A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7751" y="119334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BAEF97B0-FBCA-4EA7-981D-5BD646D8FB3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57797" y="119277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6191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7" name="내용 개체 틀 4">
            <a:extLst>
              <a:ext uri="{FF2B5EF4-FFF2-40B4-BE49-F238E27FC236}">
                <a16:creationId xmlns:a16="http://schemas.microsoft.com/office/drawing/2014/main" id="{B15C081F-1D4D-4052-8657-2AB86AAD7A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45323"/>
            <a:ext cx="5169535" cy="4011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04DAF7CC-0848-4905-B147-9B9563F28C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14290" y="1945323"/>
            <a:ext cx="5239204" cy="4011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2F5BB61-BF1D-42C8-883D-720805FCF50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7751" y="119334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4C8404FA-E17D-4BAB-A518-B99164EE30A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57797" y="119277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440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B3761E-4EC7-4649-8972-FF56A48CC165}"/>
              </a:ext>
            </a:extLst>
          </p:cNvPr>
          <p:cNvSpPr txBox="1"/>
          <p:nvPr userDrawn="1"/>
        </p:nvSpPr>
        <p:spPr>
          <a:xfrm rot="5400000">
            <a:off x="11139632" y="887031"/>
            <a:ext cx="1585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Life Changing Education</a:t>
            </a:r>
            <a:endParaRPr lang="ko-KR" altLang="en-US" sz="90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</p:txBody>
      </p:sp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FCBAF92C-8C26-46C2-B119-5D47772FF9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C1F2129-6039-4354-A3CA-21750F18C3D0}"/>
              </a:ext>
            </a:extLst>
          </p:cNvPr>
          <p:cNvCxnSpPr>
            <a:cxnSpLocks/>
          </p:cNvCxnSpPr>
          <p:nvPr userDrawn="1"/>
        </p:nvCxnSpPr>
        <p:spPr>
          <a:xfrm>
            <a:off x="11917237" y="1746272"/>
            <a:ext cx="0" cy="23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9CA4BA3-EBBF-4D8E-B62F-AFCD0F349BFE}"/>
              </a:ext>
            </a:extLst>
          </p:cNvPr>
          <p:cNvSpPr txBox="1"/>
          <p:nvPr userDrawn="1"/>
        </p:nvSpPr>
        <p:spPr>
          <a:xfrm>
            <a:off x="117747" y="5999214"/>
            <a:ext cx="92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박찬엽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62" r:id="rId4"/>
    <p:sldLayoutId id="2147483664" r:id="rId5"/>
    <p:sldLayoutId id="2147483658" r:id="rId6"/>
    <p:sldLayoutId id="2147483663" r:id="rId7"/>
    <p:sldLayoutId id="2147483665" r:id="rId8"/>
    <p:sldLayoutId id="2147483659" r:id="rId9"/>
    <p:sldLayoutId id="2147483661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009F0BC-5E5C-409A-8F08-B6451539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35B48D-89A6-495C-9E93-0366CEB060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425946E-14A9-44CA-B2C0-76ADDF602B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006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7FAB7-DDA6-48D4-8248-6C40A008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 </a:t>
            </a:r>
            <a:r>
              <a:rPr lang="ko-KR" altLang="en-US" dirty="0"/>
              <a:t>생태계 소개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C28AF4-6C68-4FEE-A2C9-6984F14CF5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68EABD-D500-47A5-A6E5-B07A501D8CC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강의 소개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C00CDC7-CD25-49DB-8B9C-A80EA6B17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001" y="1901336"/>
            <a:ext cx="3940719" cy="305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845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revolution-computing.typepad.com/.a/6a010534b1db25970b01b7c7aac5fe970b-pi">
            <a:extLst>
              <a:ext uri="{FF2B5EF4-FFF2-40B4-BE49-F238E27FC236}">
                <a16:creationId xmlns:a16="http://schemas.microsoft.com/office/drawing/2014/main" id="{45151BB5-FE0E-401A-9112-E12E9EACE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637" y="435219"/>
            <a:ext cx="8931447" cy="598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7F7FAB7-DDA6-48D4-8248-6C40A008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 </a:t>
            </a:r>
            <a:r>
              <a:rPr lang="ko-KR" altLang="en-US" dirty="0"/>
              <a:t>생태계 소개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C28AF4-6C68-4FEE-A2C9-6984F14CF5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68EABD-D500-47A5-A6E5-B07A501D8CC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강의 소개</a:t>
            </a:r>
          </a:p>
        </p:txBody>
      </p:sp>
    </p:spTree>
    <p:extLst>
      <p:ext uri="{BB962C8B-B14F-4D97-AF65-F5344CB8AC3E}">
        <p14:creationId xmlns:p14="http://schemas.microsoft.com/office/powerpoint/2010/main" val="2810511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7FAB7-DDA6-48D4-8248-6C40A008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 </a:t>
            </a:r>
            <a:r>
              <a:rPr lang="ko-KR" altLang="en-US" dirty="0"/>
              <a:t>생태계 소개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C28AF4-6C68-4FEE-A2C9-6984F14CF5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68EABD-D500-47A5-A6E5-B07A501D8CC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강의 소개</a:t>
            </a:r>
          </a:p>
        </p:txBody>
      </p:sp>
      <p:pic>
        <p:nvPicPr>
          <p:cNvPr id="2050" name="Picture 2" descr="https://lsru.github.io/tv_course/img/01_tidyverse_data_science.png">
            <a:extLst>
              <a:ext uri="{FF2B5EF4-FFF2-40B4-BE49-F238E27FC236}">
                <a16:creationId xmlns:a16="http://schemas.microsoft.com/office/drawing/2014/main" id="{1EF712B0-B322-4C76-9470-4EED3B95E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485" y="870437"/>
            <a:ext cx="7207030" cy="528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220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7FAB7-DDA6-48D4-8248-6C40A008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 R</a:t>
            </a:r>
            <a:r>
              <a:rPr lang="ko-KR" altLang="en-US" dirty="0"/>
              <a:t>의 구성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C28AF4-6C68-4FEE-A2C9-6984F14CF5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68EABD-D500-47A5-A6E5-B07A501D8CC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강의 소개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BCE2BA-CE51-484E-8FC0-DEB91A8368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데이터와 함수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프로그램의 흐름을 다루는 문법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50223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7FAB7-DDA6-48D4-8248-6C40A008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C28AF4-6C68-4FEE-A2C9-6984F14CF5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68EABD-D500-47A5-A6E5-B07A501D8CC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강의 소개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BCE2BA-CE51-484E-8FC0-DEB91A8368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특별한 규칙으로 미리 설계된 함수와 데이터의 집합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28647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7FAB7-DDA6-48D4-8248-6C40A008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C28AF4-6C68-4FEE-A2C9-6984F14CF5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68EABD-D500-47A5-A6E5-B07A501D8CC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강의 소개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BCE2BA-CE51-484E-8FC0-DEB91A8368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특별한 규칙으로 미리 설계된 함수와 데이터의 집합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err="1"/>
              <a:t>tidyverse</a:t>
            </a:r>
            <a:r>
              <a:rPr lang="ko-KR" altLang="en-US" dirty="0"/>
              <a:t> 패키지군은 같은 특별한 규칙을 공유함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규칙을 이해하면 사용할 수 있는 패키지들이 많다</a:t>
            </a:r>
            <a:r>
              <a:rPr lang="en-US" altLang="ko-KR" dirty="0"/>
              <a:t>!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BAA875F-0BD1-4C6E-9BA9-C5F2599D9082}"/>
              </a:ext>
            </a:extLst>
          </p:cNvPr>
          <p:cNvSpPr txBox="1">
            <a:spLocks/>
          </p:cNvSpPr>
          <p:nvPr/>
        </p:nvSpPr>
        <p:spPr>
          <a:xfrm>
            <a:off x="223228" y="2235956"/>
            <a:ext cx="10930266" cy="34265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+mj-cs"/>
              </a:defRPr>
            </a:lvl1pPr>
          </a:lstStyle>
          <a:p>
            <a:r>
              <a:rPr lang="en-US" altLang="ko-KR" dirty="0" err="1"/>
              <a:t>tidyverse</a:t>
            </a:r>
            <a:r>
              <a:rPr lang="en-US" altLang="ko-KR" dirty="0"/>
              <a:t> </a:t>
            </a:r>
            <a:r>
              <a:rPr lang="ko-KR" altLang="en-US" dirty="0"/>
              <a:t>패키지군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5D63889-A0EC-4CA2-81F3-1D6481EB8328}"/>
              </a:ext>
            </a:extLst>
          </p:cNvPr>
          <p:cNvCxnSpPr>
            <a:cxnSpLocks/>
          </p:cNvCxnSpPr>
          <p:nvPr/>
        </p:nvCxnSpPr>
        <p:spPr>
          <a:xfrm>
            <a:off x="223228" y="2341315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282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3">
            <a:extLst>
              <a:ext uri="{FF2B5EF4-FFF2-40B4-BE49-F238E27FC236}">
                <a16:creationId xmlns:a16="http://schemas.microsoft.com/office/drawing/2014/main" id="{BC3D074B-685C-4A78-A046-5F6B58E5A81D}"/>
              </a:ext>
            </a:extLst>
          </p:cNvPr>
          <p:cNvSpPr txBox="1">
            <a:spLocks/>
          </p:cNvSpPr>
          <p:nvPr/>
        </p:nvSpPr>
        <p:spPr>
          <a:xfrm>
            <a:off x="4106007" y="2316934"/>
            <a:ext cx="7455125" cy="12017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3600" dirty="0"/>
              <a:t>R</a:t>
            </a:r>
            <a:r>
              <a:rPr lang="ko-KR" altLang="en-US" sz="3600" dirty="0"/>
              <a:t> 언어의 구성 </a:t>
            </a:r>
            <a:r>
              <a:rPr lang="en-US" altLang="ko-KR" sz="3600" dirty="0"/>
              <a:t>+ </a:t>
            </a:r>
          </a:p>
          <a:p>
            <a:pPr>
              <a:lnSpc>
                <a:spcPct val="100000"/>
              </a:lnSpc>
            </a:pPr>
            <a:r>
              <a:rPr lang="ko-KR" altLang="en-US" sz="3600" dirty="0"/>
              <a:t>유용한 패키지의 동작</a:t>
            </a:r>
          </a:p>
        </p:txBody>
      </p:sp>
    </p:spTree>
    <p:extLst>
      <p:ext uri="{BB962C8B-B14F-4D97-AF65-F5344CB8AC3E}">
        <p14:creationId xmlns:p14="http://schemas.microsoft.com/office/powerpoint/2010/main" val="3512161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3">
            <a:extLst>
              <a:ext uri="{FF2B5EF4-FFF2-40B4-BE49-F238E27FC236}">
                <a16:creationId xmlns:a16="http://schemas.microsoft.com/office/drawing/2014/main" id="{BC3D074B-685C-4A78-A046-5F6B58E5A81D}"/>
              </a:ext>
            </a:extLst>
          </p:cNvPr>
          <p:cNvSpPr txBox="1">
            <a:spLocks/>
          </p:cNvSpPr>
          <p:nvPr/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600" dirty="0">
                <a:solidFill>
                  <a:srgbClr val="F0234B"/>
                </a:solidFill>
              </a:rPr>
              <a:t>빠르게</a:t>
            </a:r>
            <a:r>
              <a:rPr lang="ko-KR" altLang="en-US" sz="3600" dirty="0"/>
              <a:t> 사용해 봅시다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85444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00</a:t>
            </a:r>
            <a:endParaRPr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강의 소개</a:t>
            </a:r>
            <a:endParaRPr dirty="0"/>
          </a:p>
        </p:txBody>
      </p:sp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t>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 hasCustomPrompt="1"/>
          </p:nvPr>
        </p:nvSpPr>
        <p:spPr>
          <a:xfrm>
            <a:off x="1577592" y="1800061"/>
            <a:ext cx="826276" cy="461665"/>
          </a:xfrm>
        </p:spPr>
        <p:txBody>
          <a:bodyPr/>
          <a:lstStyle/>
          <a:p>
            <a:r>
              <a:rPr dirty="0"/>
              <a:t>0</a:t>
            </a:r>
            <a:r>
              <a:rPr lang="en-US" altLang="ko-KR" dirty="0"/>
              <a:t>0</a:t>
            </a:r>
            <a:endParaRPr dirty="0"/>
          </a:p>
        </p:txBody>
      </p:sp>
      <p:sp>
        <p:nvSpPr>
          <p:cNvPr id="3" name="제목 2"/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</p:spPr>
        <p:txBody>
          <a:bodyPr/>
          <a:lstStyle/>
          <a:p>
            <a:r>
              <a:rPr lang="ko-KR" altLang="en-US" dirty="0">
                <a:solidFill>
                  <a:srgbClr val="F0234B"/>
                </a:solidFill>
              </a:rPr>
              <a:t>강의 소개</a:t>
            </a:r>
            <a:endParaRPr dirty="0">
              <a:solidFill>
                <a:srgbClr val="F0234B"/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</p:spPr>
        <p:txBody>
          <a:bodyPr/>
          <a:lstStyle/>
          <a:p>
            <a:r>
              <a:rPr lang="ko-KR" altLang="en-US" dirty="0"/>
              <a:t>금</a:t>
            </a:r>
            <a:r>
              <a:rPr lang="ko-KR" altLang="en-US" dirty="0">
                <a:solidFill>
                  <a:srgbClr val="FFFFFF"/>
                </a:solidFill>
              </a:rPr>
              <a:t>융</a:t>
            </a:r>
            <a:r>
              <a:rPr lang="ko-KR" altLang="en-US" dirty="0"/>
              <a:t> 데이터 분석을 위한</a:t>
            </a:r>
            <a:endParaRPr lang="en-US" altLang="ko-KR" dirty="0"/>
          </a:p>
          <a:p>
            <a:r>
              <a:rPr lang="en-US" dirty="0"/>
              <a:t>R </a:t>
            </a:r>
            <a:r>
              <a:rPr lang="ko-KR" altLang="en-US" dirty="0"/>
              <a:t>프로그래밍 기초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6408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F4024-D5D7-4AFD-B193-63EB4F02D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이건 </a:t>
            </a:r>
            <a:r>
              <a:rPr lang="ko-KR" altLang="en-US"/>
              <a:t>중간 슬라이드입니다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C0B4C0-133F-4D1A-BDDD-B9E944DF63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0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3">
            <a:extLst>
              <a:ext uri="{FF2B5EF4-FFF2-40B4-BE49-F238E27FC236}">
                <a16:creationId xmlns:a16="http://schemas.microsoft.com/office/drawing/2014/main" id="{BC3D074B-685C-4A78-A046-5F6B58E5A81D}"/>
              </a:ext>
            </a:extLst>
          </p:cNvPr>
          <p:cNvSpPr txBox="1">
            <a:spLocks/>
          </p:cNvSpPr>
          <p:nvPr/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600" b="1" dirty="0"/>
              <a:t>강의의 목표</a:t>
            </a:r>
          </a:p>
        </p:txBody>
      </p:sp>
    </p:spTree>
    <p:extLst>
      <p:ext uri="{BB962C8B-B14F-4D97-AF65-F5344CB8AC3E}">
        <p14:creationId xmlns:p14="http://schemas.microsoft.com/office/powerpoint/2010/main" val="3656549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3">
            <a:extLst>
              <a:ext uri="{FF2B5EF4-FFF2-40B4-BE49-F238E27FC236}">
                <a16:creationId xmlns:a16="http://schemas.microsoft.com/office/drawing/2014/main" id="{BC3D074B-685C-4A78-A046-5F6B58E5A81D}"/>
              </a:ext>
            </a:extLst>
          </p:cNvPr>
          <p:cNvSpPr txBox="1">
            <a:spLocks/>
          </p:cNvSpPr>
          <p:nvPr/>
        </p:nvSpPr>
        <p:spPr>
          <a:xfrm>
            <a:off x="630867" y="2316934"/>
            <a:ext cx="10930266" cy="12017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3600" dirty="0"/>
              <a:t>혼자 공부하기 어려운 부분을</a:t>
            </a:r>
            <a:endParaRPr lang="en-US" altLang="ko-KR" sz="3200" dirty="0"/>
          </a:p>
          <a:p>
            <a:pPr algn="ctr">
              <a:lnSpc>
                <a:spcPct val="150000"/>
              </a:lnSpc>
            </a:pPr>
            <a:r>
              <a:rPr lang="ko-KR" altLang="en-US" sz="3600" dirty="0">
                <a:solidFill>
                  <a:srgbClr val="F0234B"/>
                </a:solidFill>
              </a:rPr>
              <a:t>빠르게</a:t>
            </a:r>
            <a:r>
              <a:rPr lang="ko-KR" altLang="en-US" sz="3600" dirty="0"/>
              <a:t> 이해하도록 돕는다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0107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48522-7010-4BE1-BE27-3AA2D0414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0234B"/>
                </a:solidFill>
              </a:rPr>
              <a:t>빠르게</a:t>
            </a:r>
            <a:r>
              <a:rPr lang="ko-KR" altLang="en-US" dirty="0"/>
              <a:t> 공부하기 위해서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872CA9-264E-4F26-B6D7-AA4BF1E7FC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38E2E2-ADCF-4FEC-AB6E-0F88A4E3841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강의 소개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D6AE74-76CA-4B5C-A3FC-C41D7444B2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자주 사용하는 함수를 학습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cheat sheet, help page</a:t>
            </a:r>
            <a:r>
              <a:rPr lang="ko-KR" altLang="en-US" dirty="0"/>
              <a:t>를 사전처럼 활용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개인 프로젝트 진행</a:t>
            </a:r>
          </a:p>
        </p:txBody>
      </p:sp>
    </p:spTree>
    <p:extLst>
      <p:ext uri="{BB962C8B-B14F-4D97-AF65-F5344CB8AC3E}">
        <p14:creationId xmlns:p14="http://schemas.microsoft.com/office/powerpoint/2010/main" val="2773528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48522-7010-4BE1-BE27-3AA2D0414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0234B"/>
                </a:solidFill>
              </a:rPr>
              <a:t>빠르게</a:t>
            </a:r>
            <a:r>
              <a:rPr lang="ko-KR" altLang="en-US" dirty="0"/>
              <a:t> 공부하기 위해서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872CA9-264E-4F26-B6D7-AA4BF1E7FC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38E2E2-ADCF-4FEC-AB6E-0F88A4E3841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강의 소개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D6AE74-76CA-4B5C-A3FC-C41D7444B2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자주 사용하는 함수를 학습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cheat sheet, help page</a:t>
            </a:r>
            <a:r>
              <a:rPr lang="ko-KR" altLang="en-US" dirty="0"/>
              <a:t>를 사전처럼 활용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 err="1"/>
              <a:t>작은</a:t>
            </a:r>
            <a:r>
              <a:rPr lang="ko-KR" altLang="en-US" i="1" strike="sngStrike" dirty="0" err="1"/>
              <a:t>개인</a:t>
            </a:r>
            <a:r>
              <a:rPr lang="ko-KR" altLang="en-US" dirty="0"/>
              <a:t> 프로젝트 진행</a:t>
            </a:r>
          </a:p>
        </p:txBody>
      </p:sp>
    </p:spTree>
    <p:extLst>
      <p:ext uri="{BB962C8B-B14F-4D97-AF65-F5344CB8AC3E}">
        <p14:creationId xmlns:p14="http://schemas.microsoft.com/office/powerpoint/2010/main" val="1400417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5E89E-A6E6-4AC2-BF72-3F3238342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DB8D85-9A8F-4930-86D2-76E86C08B9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BCAB44-53B9-4D1E-8662-0B2DC1AC4FD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1175AD-8562-49B9-AB27-ABF73D0661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496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524399C-6534-4AC0-B6C8-0F875D9D7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강의를 통해 얻을 수 있는 것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205D56-F1E1-4F57-9639-775614A7FE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8B14C7-F8C1-4FD3-B4BE-9CF29D0443F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강의 소개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27BD6C36-4410-4900-904F-9FE3929CD7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다른 </a:t>
            </a:r>
            <a:r>
              <a:rPr lang="en-US" altLang="ko-KR" dirty="0"/>
              <a:t>R </a:t>
            </a:r>
            <a:r>
              <a:rPr lang="ko-KR" altLang="en-US" dirty="0"/>
              <a:t>코드를 읽고 이해할 수 있는 능력</a:t>
            </a:r>
          </a:p>
          <a:p>
            <a:endParaRPr lang="en-US" altLang="ko-KR" dirty="0"/>
          </a:p>
          <a:p>
            <a:r>
              <a:rPr lang="ko-KR" altLang="en-US" dirty="0"/>
              <a:t>코딩에 고민하는 시간을 아껴주는 유용한 패키지들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시계열</a:t>
            </a:r>
            <a:r>
              <a:rPr lang="en-US" altLang="ko-KR" dirty="0"/>
              <a:t>) </a:t>
            </a:r>
            <a:r>
              <a:rPr lang="ko-KR" altLang="en-US" dirty="0"/>
              <a:t>데이터를 다루는 방법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32872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181</Words>
  <Application>Microsoft Office PowerPoint</Application>
  <PresentationFormat>와이드스크린</PresentationFormat>
  <Paragraphs>69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Gotham</vt:lpstr>
      <vt:lpstr>Noto Sans CJK KR Bold</vt:lpstr>
      <vt:lpstr>Noto Sans CJK KR Medium</vt:lpstr>
      <vt:lpstr>Noto Sans CJK KR Regular</vt:lpstr>
      <vt:lpstr>나눔바른고딕</vt:lpstr>
      <vt:lpstr>맑은 고딕</vt:lpstr>
      <vt:lpstr>Arial</vt:lpstr>
      <vt:lpstr>Office 테마</vt:lpstr>
      <vt:lpstr>PowerPoint 프레젠테이션</vt:lpstr>
      <vt:lpstr>강의 소개</vt:lpstr>
      <vt:lpstr>이건 중간 슬라이드입니다.</vt:lpstr>
      <vt:lpstr>PowerPoint 프레젠테이션</vt:lpstr>
      <vt:lpstr>PowerPoint 프레젠테이션</vt:lpstr>
      <vt:lpstr>빠르게 공부하기 위해서</vt:lpstr>
      <vt:lpstr>빠르게 공부하기 위해서</vt:lpstr>
      <vt:lpstr>PowerPoint 프레젠테이션</vt:lpstr>
      <vt:lpstr>강의를 통해 얻을 수 있는 것</vt:lpstr>
      <vt:lpstr>R 생태계 소개</vt:lpstr>
      <vt:lpstr>R 생태계 소개</vt:lpstr>
      <vt:lpstr>R 생태계 소개</vt:lpstr>
      <vt:lpstr>base R의 구성</vt:lpstr>
      <vt:lpstr>패키지란</vt:lpstr>
      <vt:lpstr>패키지란</vt:lpstr>
      <vt:lpstr>PowerPoint 프레젠테이션</vt:lpstr>
      <vt:lpstr>PowerPoint 프레젠테이션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>박 찬엽</cp:lastModifiedBy>
  <cp:revision>78</cp:revision>
  <dcterms:created xsi:type="dcterms:W3CDTF">2018-11-30T07:55:16Z</dcterms:created>
  <dcterms:modified xsi:type="dcterms:W3CDTF">2019-02-16T07:23:51Z</dcterms:modified>
</cp:coreProperties>
</file>