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AC08-822D-463F-B00C-37147356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0C295-2F24-46B3-90DE-EBCCC89F3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199F-7114-4C18-9E06-7F2090B4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EE4D9-E100-4302-97E5-E5F8CAE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C82BF-698B-476D-92A3-432F361B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7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C2722-177D-488F-B1EC-A5EA3A72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53AB7-2173-43BE-814C-E8ACA52B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D7DBF-2419-4FE1-9A28-3ADCC864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76B34-E13F-48D1-A8D5-930EAB2E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70688-07CC-4553-9643-DCE7137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30F16C-0DBB-4621-9B9F-18FE4AA0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2893A4-B1FB-48DD-87D6-8CED4F122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D2084-6BF9-40DD-BA50-17AF9CB1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893AE-EDCB-4682-BAE5-181651B2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893EA-582B-47C7-9E2B-EFCBDF7B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7C02-F8D4-4BD6-B08F-1971EBDD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28170-27D6-495C-BE28-39EE2FE8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5AA27-A3C2-48CA-9934-4C0D8EAB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05209-3707-4D63-BEFB-6FF61FEB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E75E7-4BC6-4233-8833-8EAFC70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7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7B435-6187-4C48-AC22-03B44B7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E54EE-B126-4878-94D7-BBC23018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31505-2466-4BE0-933F-DBD895EE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D3F-06A5-44A4-97AA-45934160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DC4EB-AAE5-4815-AD7D-A63BA3B3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9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7E111-0D13-4517-94FC-4D8A87BE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F0634-1DDC-45C5-8241-73EDA462D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329674-4B6D-417A-A32E-D10356AFF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F7988-2553-453F-8439-552A420E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F7176-DD57-47F5-B075-37BCD0CC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52339-82DF-4A03-A4DE-0D9E319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8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5AC13-3C68-4D01-9BAD-9CAB5A0C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5966B-2C34-454B-8A84-72A2EF40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F1F62-261F-4FF2-965B-E444BC07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514B8D-BF18-4FE7-A71D-D46484130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212E6A-1196-4D35-9783-98B3B4C77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AE103F-E426-48DB-B66D-9A79D0F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1122B9-FF13-46E0-8B98-CF785C16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312025-5DCB-4247-888C-4D243F25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3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B0E0C-890D-4133-BBBD-AE39EECB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4D6A49-7E01-4A15-83C3-584C613A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C2232A-59BA-4801-85F8-F70ABFAF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2D5EB-84AC-4AF3-B950-F4CA0AE7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9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FDC98E-2D62-4E7D-BEEC-90A23CB0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6DD02-5563-428F-A444-A318E1C6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3FE7BF-F2D6-4A89-9707-605223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6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F4EFD-5E7C-49FC-BBDE-458BCAD4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10F90-B258-4CB0-B937-D206F909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3C0FB-CA99-49B4-8318-D9901BA08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A8DF2-083F-4F93-8AB9-D410AF7D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F69E6-8520-4D87-A65C-AB749677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DECF8-D3D4-41A7-99AF-5B03F43E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5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D888B-43FD-464C-9A32-F7DAD510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32C9FC-D157-4B20-A6E3-360DFF24A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C7F30-C7CD-4B8C-B106-97BE61AF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E12B2-8E95-4FD1-BC2A-5D6B8BDC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6B942-033E-4BAF-A321-A06C79FD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C4E49-AE13-494B-B03B-66332809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82F5CB-6EF5-4BDA-AC46-022D706C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22DC6-0DF9-4196-85AF-93C59E4B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CF34D-2C47-48A9-BE90-5E1B917AE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22EC-46BB-4FD1-A37B-FF8AC85DBA33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C11B5-970E-41FE-907A-8639C3BE9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18B82-F0D1-499E-AB2E-D9C8600E2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928D-CC5E-47CC-8DB1-37EC4CA84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025773-CFD2-4153-860A-ADFAA5D1E960}"/>
              </a:ext>
            </a:extLst>
          </p:cNvPr>
          <p:cNvSpPr/>
          <p:nvPr/>
        </p:nvSpPr>
        <p:spPr>
          <a:xfrm>
            <a:off x="5352000" y="0"/>
            <a:ext cx="6840000" cy="6840000"/>
          </a:xfrm>
          <a:prstGeom prst="roundRect">
            <a:avLst>
              <a:gd name="adj" fmla="val 5248"/>
            </a:avLst>
          </a:prstGeom>
          <a:solidFill>
            <a:srgbClr val="015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544BFC-6A21-475A-8EF5-C2FC68D4227B}"/>
              </a:ext>
            </a:extLst>
          </p:cNvPr>
          <p:cNvSpPr/>
          <p:nvPr/>
        </p:nvSpPr>
        <p:spPr>
          <a:xfrm>
            <a:off x="7886175" y="2357437"/>
            <a:ext cx="1771650" cy="17716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FC5EB0-728D-4A70-9906-B6892B71DC3E}"/>
              </a:ext>
            </a:extLst>
          </p:cNvPr>
          <p:cNvSpPr/>
          <p:nvPr/>
        </p:nvSpPr>
        <p:spPr>
          <a:xfrm>
            <a:off x="8314800" y="626269"/>
            <a:ext cx="914925" cy="914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97ACDF-8B46-4369-A3E2-E82AF6E833C1}"/>
              </a:ext>
            </a:extLst>
          </p:cNvPr>
          <p:cNvSpPr/>
          <p:nvPr/>
        </p:nvSpPr>
        <p:spPr>
          <a:xfrm>
            <a:off x="7076550" y="4817269"/>
            <a:ext cx="914925" cy="914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04E472-7B68-44B9-8B23-1B1999E520F7}"/>
              </a:ext>
            </a:extLst>
          </p:cNvPr>
          <p:cNvSpPr/>
          <p:nvPr/>
        </p:nvSpPr>
        <p:spPr>
          <a:xfrm>
            <a:off x="6161625" y="2317885"/>
            <a:ext cx="914925" cy="914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BB52C9-FFB0-4821-937A-918517E2A07A}"/>
              </a:ext>
            </a:extLst>
          </p:cNvPr>
          <p:cNvSpPr/>
          <p:nvPr/>
        </p:nvSpPr>
        <p:spPr>
          <a:xfrm>
            <a:off x="9552525" y="4817268"/>
            <a:ext cx="914925" cy="914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C2711F5-34F1-492D-86F5-471C153E18ED}"/>
              </a:ext>
            </a:extLst>
          </p:cNvPr>
          <p:cNvSpPr/>
          <p:nvPr/>
        </p:nvSpPr>
        <p:spPr>
          <a:xfrm>
            <a:off x="10467450" y="2357437"/>
            <a:ext cx="914925" cy="914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0F5FC0-5B07-4F26-9429-0A54F7E06148}"/>
              </a:ext>
            </a:extLst>
          </p:cNvPr>
          <p:cNvCxnSpPr>
            <a:cxnSpLocks/>
          </p:cNvCxnSpPr>
          <p:nvPr/>
        </p:nvCxnSpPr>
        <p:spPr>
          <a:xfrm>
            <a:off x="6619087" y="2814899"/>
            <a:ext cx="2152913" cy="489479"/>
          </a:xfrm>
          <a:prstGeom prst="line">
            <a:avLst/>
          </a:prstGeom>
          <a:ln w="215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F5C77A-7904-4B45-91D0-0883A32D4CB1}"/>
              </a:ext>
            </a:extLst>
          </p:cNvPr>
          <p:cNvCxnSpPr>
            <a:cxnSpLocks/>
          </p:cNvCxnSpPr>
          <p:nvPr/>
        </p:nvCxnSpPr>
        <p:spPr>
          <a:xfrm>
            <a:off x="8772000" y="1073020"/>
            <a:ext cx="0" cy="2170242"/>
          </a:xfrm>
          <a:prstGeom prst="line">
            <a:avLst/>
          </a:prstGeom>
          <a:ln w="215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DB5BA97-2610-418B-8C99-81789711545F}"/>
              </a:ext>
            </a:extLst>
          </p:cNvPr>
          <p:cNvCxnSpPr>
            <a:cxnSpLocks/>
          </p:cNvCxnSpPr>
          <p:nvPr/>
        </p:nvCxnSpPr>
        <p:spPr>
          <a:xfrm flipV="1">
            <a:off x="8772000" y="2830779"/>
            <a:ext cx="2152912" cy="447273"/>
          </a:xfrm>
          <a:prstGeom prst="line">
            <a:avLst/>
          </a:prstGeom>
          <a:ln w="215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F18833C-C4A0-49B4-BBFD-5166C4612CF0}"/>
              </a:ext>
            </a:extLst>
          </p:cNvPr>
          <p:cNvCxnSpPr>
            <a:cxnSpLocks/>
          </p:cNvCxnSpPr>
          <p:nvPr/>
        </p:nvCxnSpPr>
        <p:spPr>
          <a:xfrm>
            <a:off x="8772000" y="3304378"/>
            <a:ext cx="1237987" cy="1988743"/>
          </a:xfrm>
          <a:prstGeom prst="line">
            <a:avLst/>
          </a:prstGeom>
          <a:ln w="215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6A196C-9F42-46AB-BCA8-2086C88747FA}"/>
              </a:ext>
            </a:extLst>
          </p:cNvPr>
          <p:cNvCxnSpPr>
            <a:cxnSpLocks/>
          </p:cNvCxnSpPr>
          <p:nvPr/>
        </p:nvCxnSpPr>
        <p:spPr>
          <a:xfrm flipV="1">
            <a:off x="7534012" y="3269850"/>
            <a:ext cx="1237988" cy="2073676"/>
          </a:xfrm>
          <a:prstGeom prst="line">
            <a:avLst/>
          </a:prstGeom>
          <a:ln w="215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96D844-650E-489D-949D-9B82B0E434F1}"/>
              </a:ext>
            </a:extLst>
          </p:cNvPr>
          <p:cNvSpPr/>
          <p:nvPr/>
        </p:nvSpPr>
        <p:spPr>
          <a:xfrm>
            <a:off x="8492212" y="2589398"/>
            <a:ext cx="538688" cy="865590"/>
          </a:xfrm>
          <a:prstGeom prst="roundRect">
            <a:avLst>
              <a:gd name="adj" fmla="val 50000"/>
            </a:avLst>
          </a:prstGeom>
          <a:solidFill>
            <a:srgbClr val="0154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56231E6-E29E-411F-A44C-5976D171CE0C}"/>
              </a:ext>
            </a:extLst>
          </p:cNvPr>
          <p:cNvCxnSpPr>
            <a:cxnSpLocks/>
          </p:cNvCxnSpPr>
          <p:nvPr/>
        </p:nvCxnSpPr>
        <p:spPr>
          <a:xfrm>
            <a:off x="8502656" y="3832360"/>
            <a:ext cx="538688" cy="0"/>
          </a:xfrm>
          <a:prstGeom prst="line">
            <a:avLst/>
          </a:prstGeom>
          <a:ln w="117475">
            <a:solidFill>
              <a:srgbClr val="015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95040FC-FE11-472D-8C9F-4979085D197E}"/>
              </a:ext>
            </a:extLst>
          </p:cNvPr>
          <p:cNvCxnSpPr>
            <a:cxnSpLocks/>
          </p:cNvCxnSpPr>
          <p:nvPr/>
        </p:nvCxnSpPr>
        <p:spPr>
          <a:xfrm>
            <a:off x="8772000" y="3632335"/>
            <a:ext cx="0" cy="200025"/>
          </a:xfrm>
          <a:prstGeom prst="line">
            <a:avLst/>
          </a:prstGeom>
          <a:ln w="117475">
            <a:solidFill>
              <a:srgbClr val="015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55D701A8-8DE0-41DD-AD11-255A43532709}"/>
              </a:ext>
            </a:extLst>
          </p:cNvPr>
          <p:cNvSpPr/>
          <p:nvPr/>
        </p:nvSpPr>
        <p:spPr>
          <a:xfrm>
            <a:off x="8353837" y="2915710"/>
            <a:ext cx="809626" cy="687641"/>
          </a:xfrm>
          <a:prstGeom prst="arc">
            <a:avLst>
              <a:gd name="adj1" fmla="val 3238"/>
              <a:gd name="adj2" fmla="val 10595772"/>
            </a:avLst>
          </a:prstGeom>
          <a:ln w="117475" cap="rnd">
            <a:solidFill>
              <a:srgbClr val="015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28392E-FFDF-4597-92F1-E7B19BA87F7D}"/>
              </a:ext>
            </a:extLst>
          </p:cNvPr>
          <p:cNvSpPr/>
          <p:nvPr/>
        </p:nvSpPr>
        <p:spPr>
          <a:xfrm>
            <a:off x="5352000" y="0"/>
            <a:ext cx="6840000" cy="6840000"/>
          </a:xfrm>
          <a:prstGeom prst="roundRect">
            <a:avLst>
              <a:gd name="adj" fmla="val 52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544BFC-6A21-475A-8EF5-C2FC68D4227B}"/>
              </a:ext>
            </a:extLst>
          </p:cNvPr>
          <p:cNvSpPr/>
          <p:nvPr/>
        </p:nvSpPr>
        <p:spPr>
          <a:xfrm>
            <a:off x="7886175" y="2357437"/>
            <a:ext cx="1771650" cy="1771650"/>
          </a:xfrm>
          <a:prstGeom prst="ellipse">
            <a:avLst/>
          </a:prstGeom>
          <a:solidFill>
            <a:srgbClr val="015488"/>
          </a:solidFill>
          <a:ln>
            <a:solidFill>
              <a:srgbClr val="015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FC5EB0-728D-4A70-9906-B6892B71DC3E}"/>
              </a:ext>
            </a:extLst>
          </p:cNvPr>
          <p:cNvSpPr/>
          <p:nvPr/>
        </p:nvSpPr>
        <p:spPr>
          <a:xfrm>
            <a:off x="8314800" y="626269"/>
            <a:ext cx="914925" cy="914925"/>
          </a:xfrm>
          <a:prstGeom prst="ellipse">
            <a:avLst/>
          </a:prstGeom>
          <a:solidFill>
            <a:srgbClr val="015488"/>
          </a:solidFill>
          <a:ln>
            <a:solidFill>
              <a:srgbClr val="015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97ACDF-8B46-4369-A3E2-E82AF6E833C1}"/>
              </a:ext>
            </a:extLst>
          </p:cNvPr>
          <p:cNvSpPr/>
          <p:nvPr/>
        </p:nvSpPr>
        <p:spPr>
          <a:xfrm>
            <a:off x="7076550" y="4817269"/>
            <a:ext cx="914925" cy="914925"/>
          </a:xfrm>
          <a:prstGeom prst="ellipse">
            <a:avLst/>
          </a:prstGeom>
          <a:solidFill>
            <a:srgbClr val="015488"/>
          </a:solidFill>
          <a:ln>
            <a:solidFill>
              <a:srgbClr val="015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04E472-7B68-44B9-8B23-1B1999E520F7}"/>
              </a:ext>
            </a:extLst>
          </p:cNvPr>
          <p:cNvSpPr/>
          <p:nvPr/>
        </p:nvSpPr>
        <p:spPr>
          <a:xfrm>
            <a:off x="6161625" y="2317885"/>
            <a:ext cx="914925" cy="914925"/>
          </a:xfrm>
          <a:prstGeom prst="ellipse">
            <a:avLst/>
          </a:prstGeom>
          <a:solidFill>
            <a:srgbClr val="015488"/>
          </a:solidFill>
          <a:ln>
            <a:solidFill>
              <a:srgbClr val="015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BB52C9-FFB0-4821-937A-918517E2A07A}"/>
              </a:ext>
            </a:extLst>
          </p:cNvPr>
          <p:cNvSpPr/>
          <p:nvPr/>
        </p:nvSpPr>
        <p:spPr>
          <a:xfrm>
            <a:off x="9552525" y="4817268"/>
            <a:ext cx="914925" cy="914925"/>
          </a:xfrm>
          <a:prstGeom prst="ellipse">
            <a:avLst/>
          </a:prstGeom>
          <a:solidFill>
            <a:srgbClr val="015488"/>
          </a:solidFill>
          <a:ln>
            <a:solidFill>
              <a:srgbClr val="015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C2711F5-34F1-492D-86F5-471C153E18ED}"/>
              </a:ext>
            </a:extLst>
          </p:cNvPr>
          <p:cNvSpPr/>
          <p:nvPr/>
        </p:nvSpPr>
        <p:spPr>
          <a:xfrm>
            <a:off x="10467450" y="2357437"/>
            <a:ext cx="914925" cy="914925"/>
          </a:xfrm>
          <a:prstGeom prst="ellipse">
            <a:avLst/>
          </a:prstGeom>
          <a:solidFill>
            <a:srgbClr val="015488"/>
          </a:solidFill>
          <a:ln>
            <a:solidFill>
              <a:srgbClr val="015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0F5FC0-5B07-4F26-9429-0A54F7E06148}"/>
              </a:ext>
            </a:extLst>
          </p:cNvPr>
          <p:cNvCxnSpPr>
            <a:cxnSpLocks/>
          </p:cNvCxnSpPr>
          <p:nvPr/>
        </p:nvCxnSpPr>
        <p:spPr>
          <a:xfrm>
            <a:off x="6619087" y="2814899"/>
            <a:ext cx="2152913" cy="489479"/>
          </a:xfrm>
          <a:prstGeom prst="line">
            <a:avLst/>
          </a:prstGeom>
          <a:ln w="215900">
            <a:solidFill>
              <a:srgbClr val="015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F5C77A-7904-4B45-91D0-0883A32D4CB1}"/>
              </a:ext>
            </a:extLst>
          </p:cNvPr>
          <p:cNvCxnSpPr>
            <a:cxnSpLocks/>
          </p:cNvCxnSpPr>
          <p:nvPr/>
        </p:nvCxnSpPr>
        <p:spPr>
          <a:xfrm>
            <a:off x="8772000" y="1073020"/>
            <a:ext cx="0" cy="2170242"/>
          </a:xfrm>
          <a:prstGeom prst="line">
            <a:avLst/>
          </a:prstGeom>
          <a:ln w="215900">
            <a:solidFill>
              <a:srgbClr val="015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DB5BA97-2610-418B-8C99-81789711545F}"/>
              </a:ext>
            </a:extLst>
          </p:cNvPr>
          <p:cNvCxnSpPr>
            <a:cxnSpLocks/>
          </p:cNvCxnSpPr>
          <p:nvPr/>
        </p:nvCxnSpPr>
        <p:spPr>
          <a:xfrm flipV="1">
            <a:off x="8772000" y="2830779"/>
            <a:ext cx="2152912" cy="447273"/>
          </a:xfrm>
          <a:prstGeom prst="line">
            <a:avLst/>
          </a:prstGeom>
          <a:ln w="215900">
            <a:solidFill>
              <a:srgbClr val="015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F18833C-C4A0-49B4-BBFD-5166C4612CF0}"/>
              </a:ext>
            </a:extLst>
          </p:cNvPr>
          <p:cNvCxnSpPr>
            <a:cxnSpLocks/>
          </p:cNvCxnSpPr>
          <p:nvPr/>
        </p:nvCxnSpPr>
        <p:spPr>
          <a:xfrm>
            <a:off x="8772000" y="3304378"/>
            <a:ext cx="1237987" cy="1988743"/>
          </a:xfrm>
          <a:prstGeom prst="line">
            <a:avLst/>
          </a:prstGeom>
          <a:ln w="215900">
            <a:solidFill>
              <a:srgbClr val="015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6A196C-9F42-46AB-BCA8-2086C88747FA}"/>
              </a:ext>
            </a:extLst>
          </p:cNvPr>
          <p:cNvCxnSpPr>
            <a:cxnSpLocks/>
          </p:cNvCxnSpPr>
          <p:nvPr/>
        </p:nvCxnSpPr>
        <p:spPr>
          <a:xfrm flipV="1">
            <a:off x="7534012" y="3269850"/>
            <a:ext cx="1237988" cy="2073676"/>
          </a:xfrm>
          <a:prstGeom prst="line">
            <a:avLst/>
          </a:prstGeom>
          <a:ln w="215900">
            <a:solidFill>
              <a:srgbClr val="015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96D844-650E-489D-949D-9B82B0E434F1}"/>
              </a:ext>
            </a:extLst>
          </p:cNvPr>
          <p:cNvSpPr/>
          <p:nvPr/>
        </p:nvSpPr>
        <p:spPr>
          <a:xfrm>
            <a:off x="8492212" y="2589398"/>
            <a:ext cx="538688" cy="8655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56231E6-E29E-411F-A44C-5976D171CE0C}"/>
              </a:ext>
            </a:extLst>
          </p:cNvPr>
          <p:cNvCxnSpPr>
            <a:cxnSpLocks/>
          </p:cNvCxnSpPr>
          <p:nvPr/>
        </p:nvCxnSpPr>
        <p:spPr>
          <a:xfrm>
            <a:off x="8502656" y="3832360"/>
            <a:ext cx="538688" cy="0"/>
          </a:xfrm>
          <a:prstGeom prst="line">
            <a:avLst/>
          </a:prstGeom>
          <a:ln w="1174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95040FC-FE11-472D-8C9F-4979085D197E}"/>
              </a:ext>
            </a:extLst>
          </p:cNvPr>
          <p:cNvCxnSpPr>
            <a:cxnSpLocks/>
          </p:cNvCxnSpPr>
          <p:nvPr/>
        </p:nvCxnSpPr>
        <p:spPr>
          <a:xfrm>
            <a:off x="8772000" y="3632335"/>
            <a:ext cx="0" cy="200025"/>
          </a:xfrm>
          <a:prstGeom prst="line">
            <a:avLst/>
          </a:prstGeom>
          <a:ln w="1174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55D701A8-8DE0-41DD-AD11-255A43532709}"/>
              </a:ext>
            </a:extLst>
          </p:cNvPr>
          <p:cNvSpPr/>
          <p:nvPr/>
        </p:nvSpPr>
        <p:spPr>
          <a:xfrm>
            <a:off x="8353837" y="2915710"/>
            <a:ext cx="809626" cy="687641"/>
          </a:xfrm>
          <a:prstGeom prst="arc">
            <a:avLst>
              <a:gd name="adj1" fmla="val 3238"/>
              <a:gd name="adj2" fmla="val 10595772"/>
            </a:avLst>
          </a:prstGeom>
          <a:noFill/>
          <a:ln w="1174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4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3</cp:revision>
  <dcterms:created xsi:type="dcterms:W3CDTF">2017-07-16T14:41:12Z</dcterms:created>
  <dcterms:modified xsi:type="dcterms:W3CDTF">2017-07-16T14:49:32Z</dcterms:modified>
</cp:coreProperties>
</file>