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5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4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6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5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3665-F81F-41F3-BE6D-036037A4168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8069-8A82-4481-A4FB-A84B393C0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육각형 14">
            <a:extLst>
              <a:ext uri="{FF2B5EF4-FFF2-40B4-BE49-F238E27FC236}">
                <a16:creationId xmlns:a16="http://schemas.microsoft.com/office/drawing/2014/main" id="{29E1FB32-04AD-40C6-8877-127E266236B4}"/>
              </a:ext>
            </a:extLst>
          </p:cNvPr>
          <p:cNvSpPr/>
          <p:nvPr/>
        </p:nvSpPr>
        <p:spPr>
          <a:xfrm>
            <a:off x="3710568" y="3127160"/>
            <a:ext cx="850526" cy="733212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바퀴, 그리기이(가) 표시된 사진&#10;&#10;자동 생성된 설명">
            <a:extLst>
              <a:ext uri="{FF2B5EF4-FFF2-40B4-BE49-F238E27FC236}">
                <a16:creationId xmlns:a16="http://schemas.microsoft.com/office/drawing/2014/main" id="{B560FD5E-3229-4B6F-A9F9-636528CA9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24" y="3365748"/>
            <a:ext cx="585164" cy="219880"/>
          </a:xfrm>
          <a:prstGeom prst="rect">
            <a:avLst/>
          </a:prstGeom>
        </p:spPr>
      </p:pic>
      <p:sp>
        <p:nvSpPr>
          <p:cNvPr id="18" name="육각형 17">
            <a:extLst>
              <a:ext uri="{FF2B5EF4-FFF2-40B4-BE49-F238E27FC236}">
                <a16:creationId xmlns:a16="http://schemas.microsoft.com/office/drawing/2014/main" id="{CB11C5A0-EAA5-4165-9ADB-E84E78B214DD}"/>
              </a:ext>
            </a:extLst>
          </p:cNvPr>
          <p:cNvSpPr/>
          <p:nvPr/>
        </p:nvSpPr>
        <p:spPr>
          <a:xfrm>
            <a:off x="2050992" y="2478007"/>
            <a:ext cx="584999" cy="504309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7EF656-0CF3-411D-A0C5-34844D4B7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98" y="2561566"/>
            <a:ext cx="354674" cy="354674"/>
          </a:xfrm>
          <a:prstGeom prst="rect">
            <a:avLst/>
          </a:prstGeom>
        </p:spPr>
      </p:pic>
      <p:sp>
        <p:nvSpPr>
          <p:cNvPr id="17" name="육각형 16">
            <a:extLst>
              <a:ext uri="{FF2B5EF4-FFF2-40B4-BE49-F238E27FC236}">
                <a16:creationId xmlns:a16="http://schemas.microsoft.com/office/drawing/2014/main" id="{06FA3F5E-F788-4387-9DD3-3BB2DA3D9789}"/>
              </a:ext>
            </a:extLst>
          </p:cNvPr>
          <p:cNvSpPr/>
          <p:nvPr/>
        </p:nvSpPr>
        <p:spPr>
          <a:xfrm>
            <a:off x="1683710" y="2889674"/>
            <a:ext cx="850526" cy="733212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D8193FBD-F8AD-49E2-A409-B89F1E839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90" y="3195489"/>
            <a:ext cx="585164" cy="121582"/>
          </a:xfrm>
          <a:prstGeom prst="rect">
            <a:avLst/>
          </a:prstGeom>
        </p:spPr>
      </p:pic>
      <p:sp>
        <p:nvSpPr>
          <p:cNvPr id="14" name="육각형 13">
            <a:extLst>
              <a:ext uri="{FF2B5EF4-FFF2-40B4-BE49-F238E27FC236}">
                <a16:creationId xmlns:a16="http://schemas.microsoft.com/office/drawing/2014/main" id="{9D050FF0-64D8-4C4A-AC9A-1E358B4C8CAD}"/>
              </a:ext>
            </a:extLst>
          </p:cNvPr>
          <p:cNvSpPr/>
          <p:nvPr/>
        </p:nvSpPr>
        <p:spPr>
          <a:xfrm>
            <a:off x="4249249" y="2692068"/>
            <a:ext cx="850526" cy="733212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검은색, 테이블, 앉아있는이(가) 표시된 사진&#10;&#10;자동 생성된 설명">
            <a:extLst>
              <a:ext uri="{FF2B5EF4-FFF2-40B4-BE49-F238E27FC236}">
                <a16:creationId xmlns:a16="http://schemas.microsoft.com/office/drawing/2014/main" id="{50210084-3D79-4A90-A773-BCB25E760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02" y="2793999"/>
            <a:ext cx="559259" cy="559259"/>
          </a:xfrm>
          <a:prstGeom prst="rect">
            <a:avLst/>
          </a:prstGeom>
        </p:spPr>
      </p:pic>
      <p:sp>
        <p:nvSpPr>
          <p:cNvPr id="5" name="육각형 4">
            <a:extLst>
              <a:ext uri="{FF2B5EF4-FFF2-40B4-BE49-F238E27FC236}">
                <a16:creationId xmlns:a16="http://schemas.microsoft.com/office/drawing/2014/main" id="{49A4088D-3F56-4665-87FA-6FBAC029DDFB}"/>
              </a:ext>
            </a:extLst>
          </p:cNvPr>
          <p:cNvSpPr/>
          <p:nvPr/>
        </p:nvSpPr>
        <p:spPr>
          <a:xfrm>
            <a:off x="2537100" y="2167466"/>
            <a:ext cx="1587659" cy="1368672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시계, 표지판, 그리기이(가) 표시된 사진&#10;&#10;자동 생성된 설명">
            <a:extLst>
              <a:ext uri="{FF2B5EF4-FFF2-40B4-BE49-F238E27FC236}">
                <a16:creationId xmlns:a16="http://schemas.microsoft.com/office/drawing/2014/main" id="{DAAF6DF4-BFC8-475D-B882-5C51B55FB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38" y="2446400"/>
            <a:ext cx="1019462" cy="790081"/>
          </a:xfrm>
          <a:prstGeom prst="rect">
            <a:avLst/>
          </a:prstGeom>
        </p:spPr>
      </p:pic>
      <p:sp>
        <p:nvSpPr>
          <p:cNvPr id="16" name="육각형 15">
            <a:extLst>
              <a:ext uri="{FF2B5EF4-FFF2-40B4-BE49-F238E27FC236}">
                <a16:creationId xmlns:a16="http://schemas.microsoft.com/office/drawing/2014/main" id="{9E59DB48-4979-4DD4-8EFA-889259FB3DF1}"/>
              </a:ext>
            </a:extLst>
          </p:cNvPr>
          <p:cNvSpPr/>
          <p:nvPr/>
        </p:nvSpPr>
        <p:spPr>
          <a:xfrm>
            <a:off x="3663101" y="1831792"/>
            <a:ext cx="1117393" cy="963270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87A59ACB-C209-48F7-9566-4EA7529921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43" y="1952201"/>
            <a:ext cx="733212" cy="733212"/>
          </a:xfrm>
          <a:prstGeom prst="rect">
            <a:avLst/>
          </a:prstGeom>
        </p:spPr>
      </p:pic>
      <p:sp>
        <p:nvSpPr>
          <p:cNvPr id="20" name="육각형 19">
            <a:extLst>
              <a:ext uri="{FF2B5EF4-FFF2-40B4-BE49-F238E27FC236}">
                <a16:creationId xmlns:a16="http://schemas.microsoft.com/office/drawing/2014/main" id="{9C3FFF48-BEFD-4CDE-B021-58EB370A7D08}"/>
              </a:ext>
            </a:extLst>
          </p:cNvPr>
          <p:cNvSpPr/>
          <p:nvPr/>
        </p:nvSpPr>
        <p:spPr>
          <a:xfrm>
            <a:off x="2439026" y="1876015"/>
            <a:ext cx="584999" cy="504309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22B9C2F2-5895-4E6C-ACEE-04C0A202C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35" y="1931127"/>
            <a:ext cx="400982" cy="400982"/>
          </a:xfrm>
          <a:prstGeom prst="rect">
            <a:avLst/>
          </a:prstGeom>
          <a:noFill/>
        </p:spPr>
      </p:pic>
      <p:sp>
        <p:nvSpPr>
          <p:cNvPr id="19" name="육각형 18">
            <a:extLst>
              <a:ext uri="{FF2B5EF4-FFF2-40B4-BE49-F238E27FC236}">
                <a16:creationId xmlns:a16="http://schemas.microsoft.com/office/drawing/2014/main" id="{7B8916B5-7839-466D-AC75-8E77CBA7DC1E}"/>
              </a:ext>
            </a:extLst>
          </p:cNvPr>
          <p:cNvSpPr/>
          <p:nvPr/>
        </p:nvSpPr>
        <p:spPr>
          <a:xfrm>
            <a:off x="1768538" y="3441906"/>
            <a:ext cx="419874" cy="361960"/>
          </a:xfrm>
          <a:prstGeom prst="hexag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101600" dist="190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램프, 옅은이(가) 표시된 사진&#10;&#10;자동 생성된 설명">
            <a:extLst>
              <a:ext uri="{FF2B5EF4-FFF2-40B4-BE49-F238E27FC236}">
                <a16:creationId xmlns:a16="http://schemas.microsoft.com/office/drawing/2014/main" id="{0AFC2C6F-2EC4-428B-BB6D-B73863010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93" y="3493766"/>
            <a:ext cx="258240" cy="258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503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10</cp:revision>
  <dcterms:created xsi:type="dcterms:W3CDTF">2020-02-02T14:53:41Z</dcterms:created>
  <dcterms:modified xsi:type="dcterms:W3CDTF">2020-02-02T16:46:10Z</dcterms:modified>
</cp:coreProperties>
</file>