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st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479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test_files/figure-pptx/unnamed-chunk-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2479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/>
  <cp:keywords/>
  <dcterms:created xsi:type="dcterms:W3CDTF">2019-07-02T04:58:46Z</dcterms:created>
  <dcterms:modified xsi:type="dcterms:W3CDTF">2019-07-02T04:58:46Z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