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8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5" r:id="rId13"/>
    <p:sldId id="324" r:id="rId14"/>
    <p:sldId id="326" r:id="rId15"/>
    <p:sldId id="327" r:id="rId16"/>
    <p:sldId id="328" r:id="rId17"/>
    <p:sldId id="329" r:id="rId18"/>
    <p:sldId id="330" r:id="rId19"/>
    <p:sldId id="331" r:id="rId20"/>
    <p:sldId id="332" r:id="rId21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44BE28-012A-0AC2-A2E2-281675B62640}" name="Brooks Olney" initials="BO" userId="Brooks Olney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747"/>
    <a:srgbClr val="0432FF"/>
    <a:srgbClr val="A9D18E"/>
    <a:srgbClr val="F6FFF0"/>
    <a:srgbClr val="F4FFEC"/>
    <a:srgbClr val="FFFED6"/>
    <a:srgbClr val="ECEAD1"/>
    <a:srgbClr val="CFC493"/>
    <a:srgbClr val="466069"/>
    <a:srgbClr val="7E9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25" autoAdjust="0"/>
    <p:restoredTop sz="90204" autoAdjust="0"/>
  </p:normalViewPr>
  <p:slideViewPr>
    <p:cSldViewPr snapToGrid="0" snapToObjects="1">
      <p:cViewPr varScale="1">
        <p:scale>
          <a:sx n="105" d="100"/>
          <a:sy n="105" d="100"/>
        </p:scale>
        <p:origin x="1152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oks Olney" userId="8bb5b8f6-5bc6-44b8-8640-7a9f46217136" providerId="ADAL" clId="{4A87124C-5694-4189-AD98-1CBC51188957}"/>
    <pc:docChg chg="undo custSel addSld delSld modSld sldOrd modMainMaster modSection">
      <pc:chgData name="Brooks Olney" userId="8bb5b8f6-5bc6-44b8-8640-7a9f46217136" providerId="ADAL" clId="{4A87124C-5694-4189-AD98-1CBC51188957}" dt="2022-10-26T17:58:41.378" v="7920" actId="1076"/>
      <pc:docMkLst>
        <pc:docMk/>
      </pc:docMkLst>
      <pc:sldChg chg="del mod modShow addCm">
        <pc:chgData name="Brooks Olney" userId="8bb5b8f6-5bc6-44b8-8640-7a9f46217136" providerId="ADAL" clId="{4A87124C-5694-4189-AD98-1CBC51188957}" dt="2022-10-26T17:45:32.842" v="7893" actId="2696"/>
        <pc:sldMkLst>
          <pc:docMk/>
          <pc:sldMk cId="2799294629" sldId="259"/>
        </pc:sldMkLst>
      </pc:sldChg>
      <pc:sldChg chg="addSp delSp modSp mod ord modMedia setBg delAnim">
        <pc:chgData name="Brooks Olney" userId="8bb5b8f6-5bc6-44b8-8640-7a9f46217136" providerId="ADAL" clId="{4A87124C-5694-4189-AD98-1CBC51188957}" dt="2022-10-26T17:47:41.477" v="7905"/>
        <pc:sldMkLst>
          <pc:docMk/>
          <pc:sldMk cId="2084682130" sldId="261"/>
        </pc:sldMkLst>
        <pc:spChg chg="mod">
          <ac:chgData name="Brooks Olney" userId="8bb5b8f6-5bc6-44b8-8640-7a9f46217136" providerId="ADAL" clId="{4A87124C-5694-4189-AD98-1CBC51188957}" dt="2022-10-16T19:27:50.954" v="492" actId="26606"/>
          <ac:spMkLst>
            <pc:docMk/>
            <pc:sldMk cId="2084682130" sldId="261"/>
            <ac:spMk id="2" creationId="{97611542-6FE9-4D6F-B43B-4DBF47727820}"/>
          </ac:spMkLst>
        </pc:spChg>
        <pc:spChg chg="mod">
          <ac:chgData name="Brooks Olney" userId="8bb5b8f6-5bc6-44b8-8640-7a9f46217136" providerId="ADAL" clId="{4A87124C-5694-4189-AD98-1CBC51188957}" dt="2022-10-26T17:45:10.569" v="7891"/>
          <ac:spMkLst>
            <pc:docMk/>
            <pc:sldMk cId="2084682130" sldId="261"/>
            <ac:spMk id="4" creationId="{6670B21C-B123-484C-8AAC-583FFA0F94F0}"/>
          </ac:spMkLst>
        </pc:spChg>
        <pc:spChg chg="mod">
          <ac:chgData name="Brooks Olney" userId="8bb5b8f6-5bc6-44b8-8640-7a9f46217136" providerId="ADAL" clId="{4A87124C-5694-4189-AD98-1CBC51188957}" dt="2022-10-26T17:47:41.477" v="7905"/>
          <ac:spMkLst>
            <pc:docMk/>
            <pc:sldMk cId="2084682130" sldId="261"/>
            <ac:spMk id="5" creationId="{DF0D8E42-2C2F-4AD8-9041-E70AB88B99E4}"/>
          </ac:spMkLst>
        </pc:spChg>
        <pc:spChg chg="del mod">
          <ac:chgData name="Brooks Olney" userId="8bb5b8f6-5bc6-44b8-8640-7a9f46217136" providerId="ADAL" clId="{4A87124C-5694-4189-AD98-1CBC51188957}" dt="2022-10-20T23:36:31.140" v="6252" actId="478"/>
          <ac:spMkLst>
            <pc:docMk/>
            <pc:sldMk cId="2084682130" sldId="261"/>
            <ac:spMk id="6" creationId="{F9071D8E-894B-43C2-9A24-1D815BFE4352}"/>
          </ac:spMkLst>
        </pc:spChg>
        <pc:spChg chg="add del mod">
          <ac:chgData name="Brooks Olney" userId="8bb5b8f6-5bc6-44b8-8640-7a9f46217136" providerId="ADAL" clId="{4A87124C-5694-4189-AD98-1CBC51188957}" dt="2022-10-20T23:44:16.933" v="6279" actId="14"/>
          <ac:spMkLst>
            <pc:docMk/>
            <pc:sldMk cId="2084682130" sldId="261"/>
            <ac:spMk id="16" creationId="{72C0981C-EB06-454E-AA77-90738ED740DF}"/>
          </ac:spMkLst>
        </pc:spChg>
        <pc:spChg chg="add del">
          <ac:chgData name="Brooks Olney" userId="8bb5b8f6-5bc6-44b8-8640-7a9f46217136" providerId="ADAL" clId="{4A87124C-5694-4189-AD98-1CBC51188957}" dt="2022-10-16T19:27:50.954" v="492" actId="26606"/>
          <ac:spMkLst>
            <pc:docMk/>
            <pc:sldMk cId="2084682130" sldId="261"/>
            <ac:spMk id="22" creationId="{C1DD1A8A-57D5-4A81-AD04-532B043C5611}"/>
          </ac:spMkLst>
        </pc:spChg>
        <pc:spChg chg="add del">
          <ac:chgData name="Brooks Olney" userId="8bb5b8f6-5bc6-44b8-8640-7a9f46217136" providerId="ADAL" clId="{4A87124C-5694-4189-AD98-1CBC51188957}" dt="2022-10-16T19:27:50.954" v="492" actId="26606"/>
          <ac:spMkLst>
            <pc:docMk/>
            <pc:sldMk cId="2084682130" sldId="261"/>
            <ac:spMk id="24" creationId="{007891EC-4501-44ED-A8C8-B11B6DB767AB}"/>
          </ac:spMkLst>
        </pc:spChg>
        <pc:picChg chg="add mod">
          <ac:chgData name="Brooks Olney" userId="8bb5b8f6-5bc6-44b8-8640-7a9f46217136" providerId="ADAL" clId="{4A87124C-5694-4189-AD98-1CBC51188957}" dt="2022-10-20T23:44:07.991" v="6277" actId="1076"/>
          <ac:picMkLst>
            <pc:docMk/>
            <pc:sldMk cId="2084682130" sldId="261"/>
            <ac:picMk id="7" creationId="{A3EF33D0-5F0C-7966-2FD2-42267F6DC533}"/>
          </ac:picMkLst>
        </pc:picChg>
        <pc:picChg chg="add del mod">
          <ac:chgData name="Brooks Olney" userId="8bb5b8f6-5bc6-44b8-8640-7a9f46217136" providerId="ADAL" clId="{4A87124C-5694-4189-AD98-1CBC51188957}" dt="2022-10-16T19:27:50.954" v="492" actId="26606"/>
          <ac:picMkLst>
            <pc:docMk/>
            <pc:sldMk cId="2084682130" sldId="261"/>
            <ac:picMk id="18" creationId="{03FE1645-2C9D-32DB-25A2-72C21BB3991A}"/>
          </ac:picMkLst>
        </pc:picChg>
      </pc:sldChg>
      <pc:sldChg chg="addSp delSp modSp mod">
        <pc:chgData name="Brooks Olney" userId="8bb5b8f6-5bc6-44b8-8640-7a9f46217136" providerId="ADAL" clId="{4A87124C-5694-4189-AD98-1CBC51188957}" dt="2022-10-24T15:26:28.859" v="7828" actId="1076"/>
        <pc:sldMkLst>
          <pc:docMk/>
          <pc:sldMk cId="1357716076" sldId="266"/>
        </pc:sldMkLst>
        <pc:spChg chg="add mod">
          <ac:chgData name="Brooks Olney" userId="8bb5b8f6-5bc6-44b8-8640-7a9f46217136" providerId="ADAL" clId="{4A87124C-5694-4189-AD98-1CBC51188957}" dt="2022-10-24T15:26:28.859" v="7828" actId="1076"/>
          <ac:spMkLst>
            <pc:docMk/>
            <pc:sldMk cId="1357716076" sldId="266"/>
            <ac:spMk id="3" creationId="{F718A793-770D-DAE3-D9D9-32F24D3BFD6B}"/>
          </ac:spMkLst>
        </pc:spChg>
        <pc:picChg chg="add del mod">
          <ac:chgData name="Brooks Olney" userId="8bb5b8f6-5bc6-44b8-8640-7a9f46217136" providerId="ADAL" clId="{4A87124C-5694-4189-AD98-1CBC51188957}" dt="2022-10-24T15:25:46.776" v="7816"/>
          <ac:picMkLst>
            <pc:docMk/>
            <pc:sldMk cId="1357716076" sldId="266"/>
            <ac:picMk id="5" creationId="{1470A97B-4205-48B1-F543-2C0246191730}"/>
          </ac:picMkLst>
        </pc:picChg>
        <pc:picChg chg="add del mod">
          <ac:chgData name="Brooks Olney" userId="8bb5b8f6-5bc6-44b8-8640-7a9f46217136" providerId="ADAL" clId="{4A87124C-5694-4189-AD98-1CBC51188957}" dt="2022-10-22T22:34:56.429" v="7814"/>
          <ac:picMkLst>
            <pc:docMk/>
            <pc:sldMk cId="1357716076" sldId="266"/>
            <ac:picMk id="6" creationId="{5730E33E-3DD4-A7E0-9E3F-C44DC252B4E8}"/>
          </ac:picMkLst>
        </pc:picChg>
        <pc:picChg chg="add mod">
          <ac:chgData name="Brooks Olney" userId="8bb5b8f6-5bc6-44b8-8640-7a9f46217136" providerId="ADAL" clId="{4A87124C-5694-4189-AD98-1CBC51188957}" dt="2022-10-24T15:26:23.448" v="7827" actId="1076"/>
          <ac:picMkLst>
            <pc:docMk/>
            <pc:sldMk cId="1357716076" sldId="266"/>
            <ac:picMk id="7" creationId="{1A6054CD-89CE-8037-7E10-69A42520742C}"/>
          </ac:picMkLst>
        </pc:picChg>
      </pc:sldChg>
      <pc:sldChg chg="addSp delSp modSp mod">
        <pc:chgData name="Brooks Olney" userId="8bb5b8f6-5bc6-44b8-8640-7a9f46217136" providerId="ADAL" clId="{4A87124C-5694-4189-AD98-1CBC51188957}" dt="2022-10-26T17:47:46.852" v="7906"/>
        <pc:sldMkLst>
          <pc:docMk/>
          <pc:sldMk cId="960249972" sldId="267"/>
        </pc:sldMkLst>
        <pc:spChg chg="mod">
          <ac:chgData name="Brooks Olney" userId="8bb5b8f6-5bc6-44b8-8640-7a9f46217136" providerId="ADAL" clId="{4A87124C-5694-4189-AD98-1CBC51188957}" dt="2022-10-26T17:45:07.552" v="7890"/>
          <ac:spMkLst>
            <pc:docMk/>
            <pc:sldMk cId="960249972" sldId="267"/>
            <ac:spMk id="4" creationId="{4467113B-6F8C-4921-A345-E702B44D7F77}"/>
          </ac:spMkLst>
        </pc:spChg>
        <pc:spChg chg="mod">
          <ac:chgData name="Brooks Olney" userId="8bb5b8f6-5bc6-44b8-8640-7a9f46217136" providerId="ADAL" clId="{4A87124C-5694-4189-AD98-1CBC51188957}" dt="2022-10-26T17:47:46.852" v="7906"/>
          <ac:spMkLst>
            <pc:docMk/>
            <pc:sldMk cId="960249972" sldId="267"/>
            <ac:spMk id="5" creationId="{0A820B2C-E941-44E1-A575-17343D0DC448}"/>
          </ac:spMkLst>
        </pc:spChg>
        <pc:spChg chg="del">
          <ac:chgData name="Brooks Olney" userId="8bb5b8f6-5bc6-44b8-8640-7a9f46217136" providerId="ADAL" clId="{4A87124C-5694-4189-AD98-1CBC51188957}" dt="2022-10-20T23:36:33.019" v="6253" actId="478"/>
          <ac:spMkLst>
            <pc:docMk/>
            <pc:sldMk cId="960249972" sldId="267"/>
            <ac:spMk id="6" creationId="{F06CFA07-3AB6-428E-9835-4986544B6880}"/>
          </ac:spMkLst>
        </pc:spChg>
        <pc:spChg chg="add mod">
          <ac:chgData name="Brooks Olney" userId="8bb5b8f6-5bc6-44b8-8640-7a9f46217136" providerId="ADAL" clId="{4A87124C-5694-4189-AD98-1CBC51188957}" dt="2022-10-20T23:23:08.393" v="6012" actId="1038"/>
          <ac:spMkLst>
            <pc:docMk/>
            <pc:sldMk cId="960249972" sldId="267"/>
            <ac:spMk id="8" creationId="{03440BDB-8628-1A2A-B644-97B3397FE298}"/>
          </ac:spMkLst>
        </pc:spChg>
        <pc:spChg chg="mod">
          <ac:chgData name="Brooks Olney" userId="8bb5b8f6-5bc6-44b8-8640-7a9f46217136" providerId="ADAL" clId="{4A87124C-5694-4189-AD98-1CBC51188957}" dt="2022-10-20T23:22:39.530" v="5946" actId="14100"/>
          <ac:spMkLst>
            <pc:docMk/>
            <pc:sldMk cId="960249972" sldId="267"/>
            <ac:spMk id="16" creationId="{F7F06E18-C527-4E85-8A4F-3851DA0656B6}"/>
          </ac:spMkLst>
        </pc:spChg>
        <pc:picChg chg="add mod">
          <ac:chgData name="Brooks Olney" userId="8bb5b8f6-5bc6-44b8-8640-7a9f46217136" providerId="ADAL" clId="{4A87124C-5694-4189-AD98-1CBC51188957}" dt="2022-10-20T23:22:40.848" v="5947" actId="1076"/>
          <ac:picMkLst>
            <pc:docMk/>
            <pc:sldMk cId="960249972" sldId="267"/>
            <ac:picMk id="7" creationId="{17707D67-25EC-48F1-CF34-10EFDAC570E9}"/>
          </ac:picMkLst>
        </pc:picChg>
      </pc:sldChg>
      <pc:sldChg chg="addSp delSp modSp mod">
        <pc:chgData name="Brooks Olney" userId="8bb5b8f6-5bc6-44b8-8640-7a9f46217136" providerId="ADAL" clId="{4A87124C-5694-4189-AD98-1CBC51188957}" dt="2022-10-26T17:47:48.479" v="7907"/>
        <pc:sldMkLst>
          <pc:docMk/>
          <pc:sldMk cId="3164179321" sldId="268"/>
        </pc:sldMkLst>
        <pc:spChg chg="mod">
          <ac:chgData name="Brooks Olney" userId="8bb5b8f6-5bc6-44b8-8640-7a9f46217136" providerId="ADAL" clId="{4A87124C-5694-4189-AD98-1CBC51188957}" dt="2022-10-26T17:45:04.278" v="7889"/>
          <ac:spMkLst>
            <pc:docMk/>
            <pc:sldMk cId="3164179321" sldId="268"/>
            <ac:spMk id="4" creationId="{4467113B-6F8C-4921-A345-E702B44D7F77}"/>
          </ac:spMkLst>
        </pc:spChg>
        <pc:spChg chg="mod">
          <ac:chgData name="Brooks Olney" userId="8bb5b8f6-5bc6-44b8-8640-7a9f46217136" providerId="ADAL" clId="{4A87124C-5694-4189-AD98-1CBC51188957}" dt="2022-10-26T17:47:48.479" v="7907"/>
          <ac:spMkLst>
            <pc:docMk/>
            <pc:sldMk cId="3164179321" sldId="268"/>
            <ac:spMk id="5" creationId="{0A820B2C-E941-44E1-A575-17343D0DC448}"/>
          </ac:spMkLst>
        </pc:spChg>
        <pc:spChg chg="del">
          <ac:chgData name="Brooks Olney" userId="8bb5b8f6-5bc6-44b8-8640-7a9f46217136" providerId="ADAL" clId="{4A87124C-5694-4189-AD98-1CBC51188957}" dt="2022-10-20T23:36:34.830" v="6254" actId="478"/>
          <ac:spMkLst>
            <pc:docMk/>
            <pc:sldMk cId="3164179321" sldId="268"/>
            <ac:spMk id="6" creationId="{F06CFA07-3AB6-428E-9835-4986544B6880}"/>
          </ac:spMkLst>
        </pc:spChg>
        <pc:spChg chg="mod">
          <ac:chgData name="Brooks Olney" userId="8bb5b8f6-5bc6-44b8-8640-7a9f46217136" providerId="ADAL" clId="{4A87124C-5694-4189-AD98-1CBC51188957}" dt="2022-10-19T16:18:46.017" v="1945" actId="20577"/>
          <ac:spMkLst>
            <pc:docMk/>
            <pc:sldMk cId="3164179321" sldId="268"/>
            <ac:spMk id="12" creationId="{4652464E-FB54-4859-8BA9-860AE622AD53}"/>
          </ac:spMkLst>
        </pc:spChg>
        <pc:picChg chg="add del mod">
          <ac:chgData name="Brooks Olney" userId="8bb5b8f6-5bc6-44b8-8640-7a9f46217136" providerId="ADAL" clId="{4A87124C-5694-4189-AD98-1CBC51188957}" dt="2022-10-19T15:44:38.219" v="1608" actId="478"/>
          <ac:picMkLst>
            <pc:docMk/>
            <pc:sldMk cId="3164179321" sldId="268"/>
            <ac:picMk id="7" creationId="{035326A2-075F-555A-0580-B5DDB9635216}"/>
          </ac:picMkLst>
        </pc:picChg>
        <pc:picChg chg="add mod modCrop">
          <ac:chgData name="Brooks Olney" userId="8bb5b8f6-5bc6-44b8-8640-7a9f46217136" providerId="ADAL" clId="{4A87124C-5694-4189-AD98-1CBC51188957}" dt="2022-10-19T16:19:03.272" v="1947" actId="1076"/>
          <ac:picMkLst>
            <pc:docMk/>
            <pc:sldMk cId="3164179321" sldId="268"/>
            <ac:picMk id="9" creationId="{84F7BA2F-DFA1-A980-44BE-DD78865F2D6E}"/>
          </ac:picMkLst>
        </pc:picChg>
      </pc:sldChg>
      <pc:sldChg chg="addSp delSp modSp mod">
        <pc:chgData name="Brooks Olney" userId="8bb5b8f6-5bc6-44b8-8640-7a9f46217136" providerId="ADAL" clId="{4A87124C-5694-4189-AD98-1CBC51188957}" dt="2022-10-26T17:47:52.425" v="7909"/>
        <pc:sldMkLst>
          <pc:docMk/>
          <pc:sldMk cId="549601832" sldId="269"/>
        </pc:sldMkLst>
        <pc:spChg chg="mod">
          <ac:chgData name="Brooks Olney" userId="8bb5b8f6-5bc6-44b8-8640-7a9f46217136" providerId="ADAL" clId="{4A87124C-5694-4189-AD98-1CBC51188957}" dt="2022-10-26T17:44:58.552" v="7887"/>
          <ac:spMkLst>
            <pc:docMk/>
            <pc:sldMk cId="549601832" sldId="269"/>
            <ac:spMk id="4" creationId="{4467113B-6F8C-4921-A345-E702B44D7F77}"/>
          </ac:spMkLst>
        </pc:spChg>
        <pc:spChg chg="mod">
          <ac:chgData name="Brooks Olney" userId="8bb5b8f6-5bc6-44b8-8640-7a9f46217136" providerId="ADAL" clId="{4A87124C-5694-4189-AD98-1CBC51188957}" dt="2022-10-26T17:47:52.425" v="7909"/>
          <ac:spMkLst>
            <pc:docMk/>
            <pc:sldMk cId="549601832" sldId="269"/>
            <ac:spMk id="5" creationId="{0A820B2C-E941-44E1-A575-17343D0DC448}"/>
          </ac:spMkLst>
        </pc:spChg>
        <pc:spChg chg="del">
          <ac:chgData name="Brooks Olney" userId="8bb5b8f6-5bc6-44b8-8640-7a9f46217136" providerId="ADAL" clId="{4A87124C-5694-4189-AD98-1CBC51188957}" dt="2022-10-20T23:36:41.907" v="6257" actId="478"/>
          <ac:spMkLst>
            <pc:docMk/>
            <pc:sldMk cId="549601832" sldId="269"/>
            <ac:spMk id="6" creationId="{F06CFA07-3AB6-428E-9835-4986544B6880}"/>
          </ac:spMkLst>
        </pc:spChg>
        <pc:spChg chg="add mod">
          <ac:chgData name="Brooks Olney" userId="8bb5b8f6-5bc6-44b8-8640-7a9f46217136" providerId="ADAL" clId="{4A87124C-5694-4189-AD98-1CBC51188957}" dt="2022-10-20T23:46:02.253" v="6482" actId="20577"/>
          <ac:spMkLst>
            <pc:docMk/>
            <pc:sldMk cId="549601832" sldId="269"/>
            <ac:spMk id="8" creationId="{C470AE4E-359E-C0F5-436A-399CC255BECA}"/>
          </ac:spMkLst>
        </pc:spChg>
        <pc:spChg chg="mod">
          <ac:chgData name="Brooks Olney" userId="8bb5b8f6-5bc6-44b8-8640-7a9f46217136" providerId="ADAL" clId="{4A87124C-5694-4189-AD98-1CBC51188957}" dt="2022-10-20T23:46:18.868" v="6533" actId="20577"/>
          <ac:spMkLst>
            <pc:docMk/>
            <pc:sldMk cId="549601832" sldId="269"/>
            <ac:spMk id="12" creationId="{5F1C34D9-72DD-47A9-929F-0EC6E7E28974}"/>
          </ac:spMkLst>
        </pc:spChg>
        <pc:picChg chg="add mod">
          <ac:chgData name="Brooks Olney" userId="8bb5b8f6-5bc6-44b8-8640-7a9f46217136" providerId="ADAL" clId="{4A87124C-5694-4189-AD98-1CBC51188957}" dt="2022-10-20T23:46:33.486" v="6535" actId="1076"/>
          <ac:picMkLst>
            <pc:docMk/>
            <pc:sldMk cId="549601832" sldId="269"/>
            <ac:picMk id="7" creationId="{3EA3BCD0-D277-9E5E-9533-9FF3C608D4F4}"/>
          </ac:picMkLst>
        </pc:picChg>
      </pc:sldChg>
      <pc:sldChg chg="addSp delSp modSp mod">
        <pc:chgData name="Brooks Olney" userId="8bb5b8f6-5bc6-44b8-8640-7a9f46217136" providerId="ADAL" clId="{4A87124C-5694-4189-AD98-1CBC51188957}" dt="2022-10-26T17:58:41.378" v="7920" actId="1076"/>
        <pc:sldMkLst>
          <pc:docMk/>
          <pc:sldMk cId="919791242" sldId="270"/>
        </pc:sldMkLst>
        <pc:spChg chg="mod">
          <ac:chgData name="Brooks Olney" userId="8bb5b8f6-5bc6-44b8-8640-7a9f46217136" providerId="ADAL" clId="{4A87124C-5694-4189-AD98-1CBC51188957}" dt="2022-10-26T17:47:54.613" v="7910"/>
          <ac:spMkLst>
            <pc:docMk/>
            <pc:sldMk cId="919791242" sldId="270"/>
            <ac:spMk id="4" creationId="{46992C31-72CF-4E9E-AAFF-901F310AD23D}"/>
          </ac:spMkLst>
        </pc:spChg>
        <pc:spChg chg="del">
          <ac:chgData name="Brooks Olney" userId="8bb5b8f6-5bc6-44b8-8640-7a9f46217136" providerId="ADAL" clId="{4A87124C-5694-4189-AD98-1CBC51188957}" dt="2022-10-20T23:36:52.214" v="6258" actId="478"/>
          <ac:spMkLst>
            <pc:docMk/>
            <pc:sldMk cId="919791242" sldId="270"/>
            <ac:spMk id="5" creationId="{4FC3C1B5-833C-4F94-BD18-0A5BA0993A7E}"/>
          </ac:spMkLst>
        </pc:spChg>
        <pc:spChg chg="mod">
          <ac:chgData name="Brooks Olney" userId="8bb5b8f6-5bc6-44b8-8640-7a9f46217136" providerId="ADAL" clId="{4A87124C-5694-4189-AD98-1CBC51188957}" dt="2022-10-26T17:44:54.738" v="7886"/>
          <ac:spMkLst>
            <pc:docMk/>
            <pc:sldMk cId="919791242" sldId="270"/>
            <ac:spMk id="6" creationId="{3E544E50-6620-457B-8D9C-982FD7F7C54B}"/>
          </ac:spMkLst>
        </pc:spChg>
        <pc:spChg chg="add mod">
          <ac:chgData name="Brooks Olney" userId="8bb5b8f6-5bc6-44b8-8640-7a9f46217136" providerId="ADAL" clId="{4A87124C-5694-4189-AD98-1CBC51188957}" dt="2022-10-26T17:58:41.378" v="7920" actId="1076"/>
          <ac:spMkLst>
            <pc:docMk/>
            <pc:sldMk cId="919791242" sldId="270"/>
            <ac:spMk id="8" creationId="{979817B2-113F-D793-8F30-FA10F7B83AD7}"/>
          </ac:spMkLst>
        </pc:spChg>
        <pc:spChg chg="mod">
          <ac:chgData name="Brooks Olney" userId="8bb5b8f6-5bc6-44b8-8640-7a9f46217136" providerId="ADAL" clId="{4A87124C-5694-4189-AD98-1CBC51188957}" dt="2022-10-20T23:24:37.396" v="6028" actId="14100"/>
          <ac:spMkLst>
            <pc:docMk/>
            <pc:sldMk cId="919791242" sldId="270"/>
            <ac:spMk id="16" creationId="{0B82E476-23DF-4D0A-9B36-9F1A844D58C6}"/>
          </ac:spMkLst>
        </pc:spChg>
        <pc:picChg chg="add del mod">
          <ac:chgData name="Brooks Olney" userId="8bb5b8f6-5bc6-44b8-8640-7a9f46217136" providerId="ADAL" clId="{4A87124C-5694-4189-AD98-1CBC51188957}" dt="2022-10-26T17:41:49.139" v="7843" actId="478"/>
          <ac:picMkLst>
            <pc:docMk/>
            <pc:sldMk cId="919791242" sldId="270"/>
            <ac:picMk id="5" creationId="{C3112C57-0D75-45B4-51D7-3707AB0E97C3}"/>
          </ac:picMkLst>
        </pc:picChg>
        <pc:picChg chg="add del mod">
          <ac:chgData name="Brooks Olney" userId="8bb5b8f6-5bc6-44b8-8640-7a9f46217136" providerId="ADAL" clId="{4A87124C-5694-4189-AD98-1CBC51188957}" dt="2022-10-26T17:35:01.480" v="7829" actId="478"/>
          <ac:picMkLst>
            <pc:docMk/>
            <pc:sldMk cId="919791242" sldId="270"/>
            <ac:picMk id="7" creationId="{1DC134A6-5332-C61E-DD8E-1DFD4B7D9AF3}"/>
          </ac:picMkLst>
        </pc:picChg>
        <pc:picChg chg="add mod">
          <ac:chgData name="Brooks Olney" userId="8bb5b8f6-5bc6-44b8-8640-7a9f46217136" providerId="ADAL" clId="{4A87124C-5694-4189-AD98-1CBC51188957}" dt="2022-10-26T17:42:09.947" v="7849" actId="14100"/>
          <ac:picMkLst>
            <pc:docMk/>
            <pc:sldMk cId="919791242" sldId="270"/>
            <ac:picMk id="10" creationId="{635071AE-8C6A-6FE4-9C7D-E5C537534B2F}"/>
          </ac:picMkLst>
        </pc:picChg>
      </pc:sldChg>
      <pc:sldChg chg="addSp delSp modSp mod">
        <pc:chgData name="Brooks Olney" userId="8bb5b8f6-5bc6-44b8-8640-7a9f46217136" providerId="ADAL" clId="{4A87124C-5694-4189-AD98-1CBC51188957}" dt="2022-10-26T17:47:56.116" v="7911"/>
        <pc:sldMkLst>
          <pc:docMk/>
          <pc:sldMk cId="2452475231" sldId="271"/>
        </pc:sldMkLst>
        <pc:spChg chg="mod">
          <ac:chgData name="Brooks Olney" userId="8bb5b8f6-5bc6-44b8-8640-7a9f46217136" providerId="ADAL" clId="{4A87124C-5694-4189-AD98-1CBC51188957}" dt="2022-10-20T16:49:35.842" v="2763" actId="20577"/>
          <ac:spMkLst>
            <pc:docMk/>
            <pc:sldMk cId="2452475231" sldId="271"/>
            <ac:spMk id="3" creationId="{C6A22501-7C51-44AD-AAF3-11C6D9D0BFFA}"/>
          </ac:spMkLst>
        </pc:spChg>
        <pc:spChg chg="mod">
          <ac:chgData name="Brooks Olney" userId="8bb5b8f6-5bc6-44b8-8640-7a9f46217136" providerId="ADAL" clId="{4A87124C-5694-4189-AD98-1CBC51188957}" dt="2022-10-26T17:47:56.116" v="7911"/>
          <ac:spMkLst>
            <pc:docMk/>
            <pc:sldMk cId="2452475231" sldId="271"/>
            <ac:spMk id="4" creationId="{34E24961-E89D-4627-A1CC-5301EC32B372}"/>
          </ac:spMkLst>
        </pc:spChg>
        <pc:spChg chg="del mod">
          <ac:chgData name="Brooks Olney" userId="8bb5b8f6-5bc6-44b8-8640-7a9f46217136" providerId="ADAL" clId="{4A87124C-5694-4189-AD98-1CBC51188957}" dt="2022-10-20T23:36:57.234" v="6259" actId="478"/>
          <ac:spMkLst>
            <pc:docMk/>
            <pc:sldMk cId="2452475231" sldId="271"/>
            <ac:spMk id="5" creationId="{B2F1CE66-5AC1-4108-8994-BEEF12F8E8FC}"/>
          </ac:spMkLst>
        </pc:spChg>
        <pc:spChg chg="mod">
          <ac:chgData name="Brooks Olney" userId="8bb5b8f6-5bc6-44b8-8640-7a9f46217136" providerId="ADAL" clId="{4A87124C-5694-4189-AD98-1CBC51188957}" dt="2022-10-26T17:44:51.809" v="7885"/>
          <ac:spMkLst>
            <pc:docMk/>
            <pc:sldMk cId="2452475231" sldId="271"/>
            <ac:spMk id="6" creationId="{CEACE5C9-A833-4DF5-B18C-9B31752B097A}"/>
          </ac:spMkLst>
        </pc:spChg>
        <pc:spChg chg="add mod">
          <ac:chgData name="Brooks Olney" userId="8bb5b8f6-5bc6-44b8-8640-7a9f46217136" providerId="ADAL" clId="{4A87124C-5694-4189-AD98-1CBC51188957}" dt="2022-10-20T16:50:56.345" v="2986" actId="20577"/>
          <ac:spMkLst>
            <pc:docMk/>
            <pc:sldMk cId="2452475231" sldId="271"/>
            <ac:spMk id="11" creationId="{4995620A-F051-7339-8C86-74D791481B4E}"/>
          </ac:spMkLst>
        </pc:spChg>
        <pc:picChg chg="add mod">
          <ac:chgData name="Brooks Olney" userId="8bb5b8f6-5bc6-44b8-8640-7a9f46217136" providerId="ADAL" clId="{4A87124C-5694-4189-AD98-1CBC51188957}" dt="2022-10-20T22:52:52.353" v="4851" actId="1035"/>
          <ac:picMkLst>
            <pc:docMk/>
            <pc:sldMk cId="2452475231" sldId="271"/>
            <ac:picMk id="8" creationId="{27E6FEBF-55B6-5283-28D6-12B92108A4B8}"/>
          </ac:picMkLst>
        </pc:picChg>
        <pc:picChg chg="add mod">
          <ac:chgData name="Brooks Olney" userId="8bb5b8f6-5bc6-44b8-8640-7a9f46217136" providerId="ADAL" clId="{4A87124C-5694-4189-AD98-1CBC51188957}" dt="2022-10-20T16:49:41.876" v="2764" actId="1076"/>
          <ac:picMkLst>
            <pc:docMk/>
            <pc:sldMk cId="2452475231" sldId="271"/>
            <ac:picMk id="10" creationId="{CD276E7F-F49F-0DFF-A4DC-5C3E734677C7}"/>
          </ac:picMkLst>
        </pc:picChg>
      </pc:sldChg>
      <pc:sldChg chg="addSp delSp modSp mod">
        <pc:chgData name="Brooks Olney" userId="8bb5b8f6-5bc6-44b8-8640-7a9f46217136" providerId="ADAL" clId="{4A87124C-5694-4189-AD98-1CBC51188957}" dt="2022-10-26T17:48:00.187" v="7913"/>
        <pc:sldMkLst>
          <pc:docMk/>
          <pc:sldMk cId="1893468285" sldId="272"/>
        </pc:sldMkLst>
        <pc:spChg chg="mod">
          <ac:chgData name="Brooks Olney" userId="8bb5b8f6-5bc6-44b8-8640-7a9f46217136" providerId="ADAL" clId="{4A87124C-5694-4189-AD98-1CBC51188957}" dt="2022-10-20T23:55:33.140" v="6703" actId="20577"/>
          <ac:spMkLst>
            <pc:docMk/>
            <pc:sldMk cId="1893468285" sldId="272"/>
            <ac:spMk id="3" creationId="{C6A22501-7C51-44AD-AAF3-11C6D9D0BFFA}"/>
          </ac:spMkLst>
        </pc:spChg>
        <pc:spChg chg="mod">
          <ac:chgData name="Brooks Olney" userId="8bb5b8f6-5bc6-44b8-8640-7a9f46217136" providerId="ADAL" clId="{4A87124C-5694-4189-AD98-1CBC51188957}" dt="2022-10-26T17:48:00.187" v="7913"/>
          <ac:spMkLst>
            <pc:docMk/>
            <pc:sldMk cId="1893468285" sldId="272"/>
            <ac:spMk id="4" creationId="{34E24961-E89D-4627-A1CC-5301EC32B372}"/>
          </ac:spMkLst>
        </pc:spChg>
        <pc:spChg chg="del">
          <ac:chgData name="Brooks Olney" userId="8bb5b8f6-5bc6-44b8-8640-7a9f46217136" providerId="ADAL" clId="{4A87124C-5694-4189-AD98-1CBC51188957}" dt="2022-10-20T23:37:05.187" v="6261" actId="478"/>
          <ac:spMkLst>
            <pc:docMk/>
            <pc:sldMk cId="1893468285" sldId="272"/>
            <ac:spMk id="5" creationId="{B2F1CE66-5AC1-4108-8994-BEEF12F8E8FC}"/>
          </ac:spMkLst>
        </pc:spChg>
        <pc:spChg chg="mod">
          <ac:chgData name="Brooks Olney" userId="8bb5b8f6-5bc6-44b8-8640-7a9f46217136" providerId="ADAL" clId="{4A87124C-5694-4189-AD98-1CBC51188957}" dt="2022-10-26T17:44:45.923" v="7883"/>
          <ac:spMkLst>
            <pc:docMk/>
            <pc:sldMk cId="1893468285" sldId="272"/>
            <ac:spMk id="6" creationId="{CEACE5C9-A833-4DF5-B18C-9B31752B097A}"/>
          </ac:spMkLst>
        </pc:spChg>
        <pc:spChg chg="add mod">
          <ac:chgData name="Brooks Olney" userId="8bb5b8f6-5bc6-44b8-8640-7a9f46217136" providerId="ADAL" clId="{4A87124C-5694-4189-AD98-1CBC51188957}" dt="2022-10-20T23:57:00.240" v="6852" actId="404"/>
          <ac:spMkLst>
            <pc:docMk/>
            <pc:sldMk cId="1893468285" sldId="272"/>
            <ac:spMk id="11" creationId="{4133EC99-1EBF-29EF-33C5-1E4DA399FB98}"/>
          </ac:spMkLst>
        </pc:spChg>
        <pc:picChg chg="add del mod">
          <ac:chgData name="Brooks Olney" userId="8bb5b8f6-5bc6-44b8-8640-7a9f46217136" providerId="ADAL" clId="{4A87124C-5694-4189-AD98-1CBC51188957}" dt="2022-10-20T23:55:35.907" v="6704" actId="478"/>
          <ac:picMkLst>
            <pc:docMk/>
            <pc:sldMk cId="1893468285" sldId="272"/>
            <ac:picMk id="8" creationId="{098D9906-F9B0-40CA-AA27-8F9ACACF33C9}"/>
          </ac:picMkLst>
        </pc:picChg>
        <pc:picChg chg="add mod">
          <ac:chgData name="Brooks Olney" userId="8bb5b8f6-5bc6-44b8-8640-7a9f46217136" providerId="ADAL" clId="{4A87124C-5694-4189-AD98-1CBC51188957}" dt="2022-10-20T23:55:38.652" v="6705" actId="1076"/>
          <ac:picMkLst>
            <pc:docMk/>
            <pc:sldMk cId="1893468285" sldId="272"/>
            <ac:picMk id="10" creationId="{ECF67BE3-B9A1-5C13-1841-CD5C57DDFE50}"/>
          </ac:picMkLst>
        </pc:picChg>
      </pc:sldChg>
      <pc:sldChg chg="addSp delSp modSp mod setBg">
        <pc:chgData name="Brooks Olney" userId="8bb5b8f6-5bc6-44b8-8640-7a9f46217136" providerId="ADAL" clId="{4A87124C-5694-4189-AD98-1CBC51188957}" dt="2022-10-26T17:48:04.251" v="7915"/>
        <pc:sldMkLst>
          <pc:docMk/>
          <pc:sldMk cId="3547715128" sldId="273"/>
        </pc:sldMkLst>
        <pc:spChg chg="mod">
          <ac:chgData name="Brooks Olney" userId="8bb5b8f6-5bc6-44b8-8640-7a9f46217136" providerId="ADAL" clId="{4A87124C-5694-4189-AD98-1CBC51188957}" dt="2022-10-20T21:48:49.136" v="3745" actId="26606"/>
          <ac:spMkLst>
            <pc:docMk/>
            <pc:sldMk cId="3547715128" sldId="273"/>
            <ac:spMk id="2" creationId="{EF3BBBDD-5C30-40A3-B636-DB24A13046D2}"/>
          </ac:spMkLst>
        </pc:spChg>
        <pc:spChg chg="mod">
          <ac:chgData name="Brooks Olney" userId="8bb5b8f6-5bc6-44b8-8640-7a9f46217136" providerId="ADAL" clId="{4A87124C-5694-4189-AD98-1CBC51188957}" dt="2022-10-20T21:59:42.733" v="3913" actId="20577"/>
          <ac:spMkLst>
            <pc:docMk/>
            <pc:sldMk cId="3547715128" sldId="273"/>
            <ac:spMk id="3" creationId="{C6A22501-7C51-44AD-AAF3-11C6D9D0BFFA}"/>
          </ac:spMkLst>
        </pc:spChg>
        <pc:spChg chg="mod">
          <ac:chgData name="Brooks Olney" userId="8bb5b8f6-5bc6-44b8-8640-7a9f46217136" providerId="ADAL" clId="{4A87124C-5694-4189-AD98-1CBC51188957}" dt="2022-10-26T17:48:04.251" v="7915"/>
          <ac:spMkLst>
            <pc:docMk/>
            <pc:sldMk cId="3547715128" sldId="273"/>
            <ac:spMk id="4" creationId="{34E24961-E89D-4627-A1CC-5301EC32B372}"/>
          </ac:spMkLst>
        </pc:spChg>
        <pc:spChg chg="del mod">
          <ac:chgData name="Brooks Olney" userId="8bb5b8f6-5bc6-44b8-8640-7a9f46217136" providerId="ADAL" clId="{4A87124C-5694-4189-AD98-1CBC51188957}" dt="2022-10-20T23:37:18.222" v="6262" actId="478"/>
          <ac:spMkLst>
            <pc:docMk/>
            <pc:sldMk cId="3547715128" sldId="273"/>
            <ac:spMk id="5" creationId="{B2F1CE66-5AC1-4108-8994-BEEF12F8E8FC}"/>
          </ac:spMkLst>
        </pc:spChg>
        <pc:spChg chg="mod">
          <ac:chgData name="Brooks Olney" userId="8bb5b8f6-5bc6-44b8-8640-7a9f46217136" providerId="ADAL" clId="{4A87124C-5694-4189-AD98-1CBC51188957}" dt="2022-10-26T17:44:39.720" v="7881"/>
          <ac:spMkLst>
            <pc:docMk/>
            <pc:sldMk cId="3547715128" sldId="273"/>
            <ac:spMk id="6" creationId="{CEACE5C9-A833-4DF5-B18C-9B31752B097A}"/>
          </ac:spMkLst>
        </pc:spChg>
        <pc:spChg chg="add del">
          <ac:chgData name="Brooks Olney" userId="8bb5b8f6-5bc6-44b8-8640-7a9f46217136" providerId="ADAL" clId="{4A87124C-5694-4189-AD98-1CBC51188957}" dt="2022-10-20T21:48:49.136" v="3745" actId="26606"/>
          <ac:spMkLst>
            <pc:docMk/>
            <pc:sldMk cId="3547715128" sldId="273"/>
            <ac:spMk id="17" creationId="{1A95671B-3CC6-4792-9114-B74FAEA224E6}"/>
          </ac:spMkLst>
        </pc:spChg>
        <pc:picChg chg="add mod ord">
          <ac:chgData name="Brooks Olney" userId="8bb5b8f6-5bc6-44b8-8640-7a9f46217136" providerId="ADAL" clId="{4A87124C-5694-4189-AD98-1CBC51188957}" dt="2022-10-20T22:33:00.228" v="4850" actId="1076"/>
          <ac:picMkLst>
            <pc:docMk/>
            <pc:sldMk cId="3547715128" sldId="273"/>
            <ac:picMk id="8" creationId="{FA80F4AF-3042-8CEE-DE7C-FBD1B68E7EEE}"/>
          </ac:picMkLst>
        </pc:picChg>
      </pc:sldChg>
      <pc:sldChg chg="delSp modSp mod">
        <pc:chgData name="Brooks Olney" userId="8bb5b8f6-5bc6-44b8-8640-7a9f46217136" providerId="ADAL" clId="{4A87124C-5694-4189-AD98-1CBC51188957}" dt="2022-10-26T17:48:08.099" v="7917"/>
        <pc:sldMkLst>
          <pc:docMk/>
          <pc:sldMk cId="3357523583" sldId="274"/>
        </pc:sldMkLst>
        <pc:spChg chg="mod">
          <ac:chgData name="Brooks Olney" userId="8bb5b8f6-5bc6-44b8-8640-7a9f46217136" providerId="ADAL" clId="{4A87124C-5694-4189-AD98-1CBC51188957}" dt="2022-10-26T17:44:34.426" v="7879"/>
          <ac:spMkLst>
            <pc:docMk/>
            <pc:sldMk cId="3357523583" sldId="274"/>
            <ac:spMk id="4" creationId="{6670B21C-B123-484C-8AAC-583FFA0F94F0}"/>
          </ac:spMkLst>
        </pc:spChg>
        <pc:spChg chg="mod">
          <ac:chgData name="Brooks Olney" userId="8bb5b8f6-5bc6-44b8-8640-7a9f46217136" providerId="ADAL" clId="{4A87124C-5694-4189-AD98-1CBC51188957}" dt="2022-10-26T17:48:08.099" v="7917"/>
          <ac:spMkLst>
            <pc:docMk/>
            <pc:sldMk cId="3357523583" sldId="274"/>
            <ac:spMk id="5" creationId="{DF0D8E42-2C2F-4AD8-9041-E70AB88B99E4}"/>
          </ac:spMkLst>
        </pc:spChg>
        <pc:spChg chg="del">
          <ac:chgData name="Brooks Olney" userId="8bb5b8f6-5bc6-44b8-8640-7a9f46217136" providerId="ADAL" clId="{4A87124C-5694-4189-AD98-1CBC51188957}" dt="2022-10-20T23:37:42.747" v="6264" actId="478"/>
          <ac:spMkLst>
            <pc:docMk/>
            <pc:sldMk cId="3357523583" sldId="274"/>
            <ac:spMk id="6" creationId="{F9071D8E-894B-43C2-9A24-1D815BFE4352}"/>
          </ac:spMkLst>
        </pc:spChg>
        <pc:spChg chg="mod">
          <ac:chgData name="Brooks Olney" userId="8bb5b8f6-5bc6-44b8-8640-7a9f46217136" providerId="ADAL" clId="{4A87124C-5694-4189-AD98-1CBC51188957}" dt="2022-10-20T22:57:34.178" v="5528" actId="20577"/>
          <ac:spMkLst>
            <pc:docMk/>
            <pc:sldMk cId="3357523583" sldId="274"/>
            <ac:spMk id="16" creationId="{960228DF-6671-4DA1-B931-A5E69F7A147E}"/>
          </ac:spMkLst>
        </pc:spChg>
      </pc:sldChg>
      <pc:sldChg chg="delSp modSp mod">
        <pc:chgData name="Brooks Olney" userId="8bb5b8f6-5bc6-44b8-8640-7a9f46217136" providerId="ADAL" clId="{4A87124C-5694-4189-AD98-1CBC51188957}" dt="2022-10-26T17:48:09.802" v="7918"/>
        <pc:sldMkLst>
          <pc:docMk/>
          <pc:sldMk cId="2945832316" sldId="275"/>
        </pc:sldMkLst>
        <pc:spChg chg="mod">
          <ac:chgData name="Brooks Olney" userId="8bb5b8f6-5bc6-44b8-8640-7a9f46217136" providerId="ADAL" clId="{4A87124C-5694-4189-AD98-1CBC51188957}" dt="2022-10-26T17:44:31.646" v="7878"/>
          <ac:spMkLst>
            <pc:docMk/>
            <pc:sldMk cId="2945832316" sldId="275"/>
            <ac:spMk id="4" creationId="{6670B21C-B123-484C-8AAC-583FFA0F94F0}"/>
          </ac:spMkLst>
        </pc:spChg>
        <pc:spChg chg="mod">
          <ac:chgData name="Brooks Olney" userId="8bb5b8f6-5bc6-44b8-8640-7a9f46217136" providerId="ADAL" clId="{4A87124C-5694-4189-AD98-1CBC51188957}" dt="2022-10-26T17:48:09.802" v="7918"/>
          <ac:spMkLst>
            <pc:docMk/>
            <pc:sldMk cId="2945832316" sldId="275"/>
            <ac:spMk id="5" creationId="{DF0D8E42-2C2F-4AD8-9041-E70AB88B99E4}"/>
          </ac:spMkLst>
        </pc:spChg>
        <pc:spChg chg="del">
          <ac:chgData name="Brooks Olney" userId="8bb5b8f6-5bc6-44b8-8640-7a9f46217136" providerId="ADAL" clId="{4A87124C-5694-4189-AD98-1CBC51188957}" dt="2022-10-20T23:37:45.072" v="6265" actId="478"/>
          <ac:spMkLst>
            <pc:docMk/>
            <pc:sldMk cId="2945832316" sldId="275"/>
            <ac:spMk id="6" creationId="{F9071D8E-894B-43C2-9A24-1D815BFE4352}"/>
          </ac:spMkLst>
        </pc:spChg>
        <pc:spChg chg="mod">
          <ac:chgData name="Brooks Olney" userId="8bb5b8f6-5bc6-44b8-8640-7a9f46217136" providerId="ADAL" clId="{4A87124C-5694-4189-AD98-1CBC51188957}" dt="2022-10-22T22:34:10.066" v="7801" actId="21"/>
          <ac:spMkLst>
            <pc:docMk/>
            <pc:sldMk cId="2945832316" sldId="275"/>
            <ac:spMk id="16" creationId="{B7073CB5-8CA2-410F-9591-FC7409D78407}"/>
          </ac:spMkLst>
        </pc:spChg>
      </pc:sldChg>
      <pc:sldChg chg="delSp modSp mod">
        <pc:chgData name="Brooks Olney" userId="8bb5b8f6-5bc6-44b8-8640-7a9f46217136" providerId="ADAL" clId="{4A87124C-5694-4189-AD98-1CBC51188957}" dt="2022-10-26T17:48:11.974" v="7919"/>
        <pc:sldMkLst>
          <pc:docMk/>
          <pc:sldMk cId="4106681985" sldId="276"/>
        </pc:sldMkLst>
        <pc:spChg chg="mod">
          <ac:chgData name="Brooks Olney" userId="8bb5b8f6-5bc6-44b8-8640-7a9f46217136" providerId="ADAL" clId="{4A87124C-5694-4189-AD98-1CBC51188957}" dt="2022-10-26T17:44:26.732" v="7877" actId="20577"/>
          <ac:spMkLst>
            <pc:docMk/>
            <pc:sldMk cId="4106681985" sldId="276"/>
            <ac:spMk id="4" creationId="{6670B21C-B123-484C-8AAC-583FFA0F94F0}"/>
          </ac:spMkLst>
        </pc:spChg>
        <pc:spChg chg="mod">
          <ac:chgData name="Brooks Olney" userId="8bb5b8f6-5bc6-44b8-8640-7a9f46217136" providerId="ADAL" clId="{4A87124C-5694-4189-AD98-1CBC51188957}" dt="2022-10-26T17:48:11.974" v="7919"/>
          <ac:spMkLst>
            <pc:docMk/>
            <pc:sldMk cId="4106681985" sldId="276"/>
            <ac:spMk id="5" creationId="{DF0D8E42-2C2F-4AD8-9041-E70AB88B99E4}"/>
          </ac:spMkLst>
        </pc:spChg>
        <pc:spChg chg="del">
          <ac:chgData name="Brooks Olney" userId="8bb5b8f6-5bc6-44b8-8640-7a9f46217136" providerId="ADAL" clId="{4A87124C-5694-4189-AD98-1CBC51188957}" dt="2022-10-20T23:37:47.120" v="6266" actId="478"/>
          <ac:spMkLst>
            <pc:docMk/>
            <pc:sldMk cId="4106681985" sldId="276"/>
            <ac:spMk id="6" creationId="{F9071D8E-894B-43C2-9A24-1D815BFE4352}"/>
          </ac:spMkLst>
        </pc:spChg>
        <pc:spChg chg="mod">
          <ac:chgData name="Brooks Olney" userId="8bb5b8f6-5bc6-44b8-8640-7a9f46217136" providerId="ADAL" clId="{4A87124C-5694-4189-AD98-1CBC51188957}" dt="2022-10-20T23:08:35.204" v="5619" actId="20577"/>
          <ac:spMkLst>
            <pc:docMk/>
            <pc:sldMk cId="4106681985" sldId="276"/>
            <ac:spMk id="16" creationId="{9AEAEE78-134A-4575-9EB4-BF30D2F33104}"/>
          </ac:spMkLst>
        </pc:spChg>
      </pc:sldChg>
      <pc:sldChg chg="addSp delSp modSp add mod">
        <pc:chgData name="Brooks Olney" userId="8bb5b8f6-5bc6-44b8-8640-7a9f46217136" providerId="ADAL" clId="{4A87124C-5694-4189-AD98-1CBC51188957}" dt="2022-10-26T17:47:39.556" v="7904"/>
        <pc:sldMkLst>
          <pc:docMk/>
          <pc:sldMk cId="1890743766" sldId="277"/>
        </pc:sldMkLst>
        <pc:spChg chg="mod">
          <ac:chgData name="Brooks Olney" userId="8bb5b8f6-5bc6-44b8-8640-7a9f46217136" providerId="ADAL" clId="{4A87124C-5694-4189-AD98-1CBC51188957}" dt="2022-10-16T02:33:25.874" v="220" actId="20577"/>
          <ac:spMkLst>
            <pc:docMk/>
            <pc:sldMk cId="1890743766" sldId="277"/>
            <ac:spMk id="2" creationId="{97611542-6FE9-4D6F-B43B-4DBF47727820}"/>
          </ac:spMkLst>
        </pc:spChg>
        <pc:spChg chg="mod">
          <ac:chgData name="Brooks Olney" userId="8bb5b8f6-5bc6-44b8-8640-7a9f46217136" providerId="ADAL" clId="{4A87124C-5694-4189-AD98-1CBC51188957}" dt="2022-10-26T17:45:14.195" v="7892"/>
          <ac:spMkLst>
            <pc:docMk/>
            <pc:sldMk cId="1890743766" sldId="277"/>
            <ac:spMk id="4" creationId="{6670B21C-B123-484C-8AAC-583FFA0F94F0}"/>
          </ac:spMkLst>
        </pc:spChg>
        <pc:spChg chg="mod">
          <ac:chgData name="Brooks Olney" userId="8bb5b8f6-5bc6-44b8-8640-7a9f46217136" providerId="ADAL" clId="{4A87124C-5694-4189-AD98-1CBC51188957}" dt="2022-10-26T17:47:39.556" v="7904"/>
          <ac:spMkLst>
            <pc:docMk/>
            <pc:sldMk cId="1890743766" sldId="277"/>
            <ac:spMk id="5" creationId="{DF0D8E42-2C2F-4AD8-9041-E70AB88B99E4}"/>
          </ac:spMkLst>
        </pc:spChg>
        <pc:spChg chg="del">
          <ac:chgData name="Brooks Olney" userId="8bb5b8f6-5bc6-44b8-8640-7a9f46217136" providerId="ADAL" clId="{4A87124C-5694-4189-AD98-1CBC51188957}" dt="2022-10-20T23:36:26.842" v="6251" actId="478"/>
          <ac:spMkLst>
            <pc:docMk/>
            <pc:sldMk cId="1890743766" sldId="277"/>
            <ac:spMk id="6" creationId="{F9071D8E-894B-43C2-9A24-1D815BFE4352}"/>
          </ac:spMkLst>
        </pc:spChg>
        <pc:spChg chg="add mod">
          <ac:chgData name="Brooks Olney" userId="8bb5b8f6-5bc6-44b8-8640-7a9f46217136" providerId="ADAL" clId="{4A87124C-5694-4189-AD98-1CBC51188957}" dt="2022-10-16T19:28:18.101" v="525" actId="122"/>
          <ac:spMkLst>
            <pc:docMk/>
            <pc:sldMk cId="1890743766" sldId="277"/>
            <ac:spMk id="10" creationId="{FE7DFB8D-B874-0C1A-06D6-75817EA4773C}"/>
          </ac:spMkLst>
        </pc:spChg>
        <pc:spChg chg="add del mod">
          <ac:chgData name="Brooks Olney" userId="8bb5b8f6-5bc6-44b8-8640-7a9f46217136" providerId="ADAL" clId="{4A87124C-5694-4189-AD98-1CBC51188957}" dt="2022-10-17T20:24:53.834" v="548" actId="113"/>
          <ac:spMkLst>
            <pc:docMk/>
            <pc:sldMk cId="1890743766" sldId="277"/>
            <ac:spMk id="16" creationId="{72C0981C-EB06-454E-AA77-90738ED740DF}"/>
          </ac:spMkLst>
        </pc:spChg>
        <pc:picChg chg="add del mod ord">
          <ac:chgData name="Brooks Olney" userId="8bb5b8f6-5bc6-44b8-8640-7a9f46217136" providerId="ADAL" clId="{4A87124C-5694-4189-AD98-1CBC51188957}" dt="2022-10-16T17:27:07.959" v="226" actId="22"/>
          <ac:picMkLst>
            <pc:docMk/>
            <pc:sldMk cId="1890743766" sldId="277"/>
            <ac:picMk id="7" creationId="{07D39260-4117-1C48-C09E-98AD6A342E1F}"/>
          </ac:picMkLst>
        </pc:picChg>
        <pc:picChg chg="add mod">
          <ac:chgData name="Brooks Olney" userId="8bb5b8f6-5bc6-44b8-8640-7a9f46217136" providerId="ADAL" clId="{4A87124C-5694-4189-AD98-1CBC51188957}" dt="2022-10-16T19:22:11.873" v="264" actId="1076"/>
          <ac:picMkLst>
            <pc:docMk/>
            <pc:sldMk cId="1890743766" sldId="277"/>
            <ac:picMk id="9" creationId="{B4332EC6-D3EE-22C6-0416-9FCBD16F38EE}"/>
          </ac:picMkLst>
        </pc:picChg>
      </pc:sldChg>
      <pc:sldChg chg="addSp delSp modSp add mod">
        <pc:chgData name="Brooks Olney" userId="8bb5b8f6-5bc6-44b8-8640-7a9f46217136" providerId="ADAL" clId="{4A87124C-5694-4189-AD98-1CBC51188957}" dt="2022-10-26T17:47:50.791" v="7908"/>
        <pc:sldMkLst>
          <pc:docMk/>
          <pc:sldMk cId="939258562" sldId="278"/>
        </pc:sldMkLst>
        <pc:spChg chg="mod">
          <ac:chgData name="Brooks Olney" userId="8bb5b8f6-5bc6-44b8-8640-7a9f46217136" providerId="ADAL" clId="{4A87124C-5694-4189-AD98-1CBC51188957}" dt="2022-10-19T15:44:33.049" v="1605" actId="20577"/>
          <ac:spMkLst>
            <pc:docMk/>
            <pc:sldMk cId="939258562" sldId="278"/>
            <ac:spMk id="2" creationId="{A588A959-C21A-49E0-ABFB-5B156D8B661F}"/>
          </ac:spMkLst>
        </pc:spChg>
        <pc:spChg chg="add mod">
          <ac:chgData name="Brooks Olney" userId="8bb5b8f6-5bc6-44b8-8640-7a9f46217136" providerId="ADAL" clId="{4A87124C-5694-4189-AD98-1CBC51188957}" dt="2022-10-20T16:15:33.147" v="2588" actId="1076"/>
          <ac:spMkLst>
            <pc:docMk/>
            <pc:sldMk cId="939258562" sldId="278"/>
            <ac:spMk id="3" creationId="{F2531112-EAE6-101A-3A47-F8474988AD42}"/>
          </ac:spMkLst>
        </pc:spChg>
        <pc:spChg chg="mod">
          <ac:chgData name="Brooks Olney" userId="8bb5b8f6-5bc6-44b8-8640-7a9f46217136" providerId="ADAL" clId="{4A87124C-5694-4189-AD98-1CBC51188957}" dt="2022-10-26T17:45:01.343" v="7888"/>
          <ac:spMkLst>
            <pc:docMk/>
            <pc:sldMk cId="939258562" sldId="278"/>
            <ac:spMk id="4" creationId="{4467113B-6F8C-4921-A345-E702B44D7F77}"/>
          </ac:spMkLst>
        </pc:spChg>
        <pc:spChg chg="mod">
          <ac:chgData name="Brooks Olney" userId="8bb5b8f6-5bc6-44b8-8640-7a9f46217136" providerId="ADAL" clId="{4A87124C-5694-4189-AD98-1CBC51188957}" dt="2022-10-26T17:47:50.791" v="7908"/>
          <ac:spMkLst>
            <pc:docMk/>
            <pc:sldMk cId="939258562" sldId="278"/>
            <ac:spMk id="5" creationId="{0A820B2C-E941-44E1-A575-17343D0DC448}"/>
          </ac:spMkLst>
        </pc:spChg>
        <pc:spChg chg="del mod">
          <ac:chgData name="Brooks Olney" userId="8bb5b8f6-5bc6-44b8-8640-7a9f46217136" providerId="ADAL" clId="{4A87124C-5694-4189-AD98-1CBC51188957}" dt="2022-10-20T23:36:38.868" v="6256" actId="478"/>
          <ac:spMkLst>
            <pc:docMk/>
            <pc:sldMk cId="939258562" sldId="278"/>
            <ac:spMk id="6" creationId="{F06CFA07-3AB6-428E-9835-4986544B6880}"/>
          </ac:spMkLst>
        </pc:spChg>
        <pc:spChg chg="mod">
          <ac:chgData name="Brooks Olney" userId="8bb5b8f6-5bc6-44b8-8640-7a9f46217136" providerId="ADAL" clId="{4A87124C-5694-4189-AD98-1CBC51188957}" dt="2022-10-19T16:26:44.478" v="1962" actId="20577"/>
          <ac:spMkLst>
            <pc:docMk/>
            <pc:sldMk cId="939258562" sldId="278"/>
            <ac:spMk id="12" creationId="{4652464E-FB54-4859-8BA9-860AE622AD53}"/>
          </ac:spMkLst>
        </pc:spChg>
        <pc:picChg chg="add del mod">
          <ac:chgData name="Brooks Olney" userId="8bb5b8f6-5bc6-44b8-8640-7a9f46217136" providerId="ADAL" clId="{4A87124C-5694-4189-AD98-1CBC51188957}" dt="2022-10-20T23:48:00.227" v="6537" actId="1076"/>
          <ac:picMkLst>
            <pc:docMk/>
            <pc:sldMk cId="939258562" sldId="278"/>
            <ac:picMk id="7" creationId="{035326A2-075F-555A-0580-B5DDB9635216}"/>
          </ac:picMkLst>
        </pc:picChg>
      </pc:sldChg>
      <pc:sldChg chg="addSp delSp modSp add mod">
        <pc:chgData name="Brooks Olney" userId="8bb5b8f6-5bc6-44b8-8640-7a9f46217136" providerId="ADAL" clId="{4A87124C-5694-4189-AD98-1CBC51188957}" dt="2022-10-26T17:47:58.233" v="7912"/>
        <pc:sldMkLst>
          <pc:docMk/>
          <pc:sldMk cId="2438151199" sldId="279"/>
        </pc:sldMkLst>
        <pc:spChg chg="mod">
          <ac:chgData name="Brooks Olney" userId="8bb5b8f6-5bc6-44b8-8640-7a9f46217136" providerId="ADAL" clId="{4A87124C-5694-4189-AD98-1CBC51188957}" dt="2022-10-20T16:54:13.642" v="3043" actId="20577"/>
          <ac:spMkLst>
            <pc:docMk/>
            <pc:sldMk cId="2438151199" sldId="279"/>
            <ac:spMk id="2" creationId="{EF3BBBDD-5C30-40A3-B636-DB24A13046D2}"/>
          </ac:spMkLst>
        </pc:spChg>
        <pc:spChg chg="mod">
          <ac:chgData name="Brooks Olney" userId="8bb5b8f6-5bc6-44b8-8640-7a9f46217136" providerId="ADAL" clId="{4A87124C-5694-4189-AD98-1CBC51188957}" dt="2022-10-20T21:14:59.117" v="3596" actId="20577"/>
          <ac:spMkLst>
            <pc:docMk/>
            <pc:sldMk cId="2438151199" sldId="279"/>
            <ac:spMk id="3" creationId="{C6A22501-7C51-44AD-AAF3-11C6D9D0BFFA}"/>
          </ac:spMkLst>
        </pc:spChg>
        <pc:spChg chg="mod">
          <ac:chgData name="Brooks Olney" userId="8bb5b8f6-5bc6-44b8-8640-7a9f46217136" providerId="ADAL" clId="{4A87124C-5694-4189-AD98-1CBC51188957}" dt="2022-10-26T17:47:58.233" v="7912"/>
          <ac:spMkLst>
            <pc:docMk/>
            <pc:sldMk cId="2438151199" sldId="279"/>
            <ac:spMk id="4" creationId="{34E24961-E89D-4627-A1CC-5301EC32B372}"/>
          </ac:spMkLst>
        </pc:spChg>
        <pc:spChg chg="del">
          <ac:chgData name="Brooks Olney" userId="8bb5b8f6-5bc6-44b8-8640-7a9f46217136" providerId="ADAL" clId="{4A87124C-5694-4189-AD98-1CBC51188957}" dt="2022-10-20T23:37:00.640" v="6260" actId="478"/>
          <ac:spMkLst>
            <pc:docMk/>
            <pc:sldMk cId="2438151199" sldId="279"/>
            <ac:spMk id="5" creationId="{B2F1CE66-5AC1-4108-8994-BEEF12F8E8FC}"/>
          </ac:spMkLst>
        </pc:spChg>
        <pc:spChg chg="mod">
          <ac:chgData name="Brooks Olney" userId="8bb5b8f6-5bc6-44b8-8640-7a9f46217136" providerId="ADAL" clId="{4A87124C-5694-4189-AD98-1CBC51188957}" dt="2022-10-26T17:44:48.647" v="7884"/>
          <ac:spMkLst>
            <pc:docMk/>
            <pc:sldMk cId="2438151199" sldId="279"/>
            <ac:spMk id="6" creationId="{CEACE5C9-A833-4DF5-B18C-9B31752B097A}"/>
          </ac:spMkLst>
        </pc:spChg>
        <pc:spChg chg="del">
          <ac:chgData name="Brooks Olney" userId="8bb5b8f6-5bc6-44b8-8640-7a9f46217136" providerId="ADAL" clId="{4A87124C-5694-4189-AD98-1CBC51188957}" dt="2022-10-20T16:52:32.546" v="3015" actId="478"/>
          <ac:spMkLst>
            <pc:docMk/>
            <pc:sldMk cId="2438151199" sldId="279"/>
            <ac:spMk id="11" creationId="{4995620A-F051-7339-8C86-74D791481B4E}"/>
          </ac:spMkLst>
        </pc:spChg>
        <pc:picChg chg="del">
          <ac:chgData name="Brooks Olney" userId="8bb5b8f6-5bc6-44b8-8640-7a9f46217136" providerId="ADAL" clId="{4A87124C-5694-4189-AD98-1CBC51188957}" dt="2022-10-20T16:52:30.814" v="3014" actId="478"/>
          <ac:picMkLst>
            <pc:docMk/>
            <pc:sldMk cId="2438151199" sldId="279"/>
            <ac:picMk id="8" creationId="{27E6FEBF-55B6-5283-28D6-12B92108A4B8}"/>
          </ac:picMkLst>
        </pc:picChg>
        <pc:picChg chg="add mod">
          <ac:chgData name="Brooks Olney" userId="8bb5b8f6-5bc6-44b8-8640-7a9f46217136" providerId="ADAL" clId="{4A87124C-5694-4189-AD98-1CBC51188957}" dt="2022-10-20T21:10:01.726" v="3551" actId="1038"/>
          <ac:picMkLst>
            <pc:docMk/>
            <pc:sldMk cId="2438151199" sldId="279"/>
            <ac:picMk id="9" creationId="{5C669D58-7CB9-CD56-6545-6F368A29EA60}"/>
          </ac:picMkLst>
        </pc:picChg>
        <pc:picChg chg="del">
          <ac:chgData name="Brooks Olney" userId="8bb5b8f6-5bc6-44b8-8640-7a9f46217136" providerId="ADAL" clId="{4A87124C-5694-4189-AD98-1CBC51188957}" dt="2022-10-20T16:52:30.814" v="3014" actId="478"/>
          <ac:picMkLst>
            <pc:docMk/>
            <pc:sldMk cId="2438151199" sldId="279"/>
            <ac:picMk id="10" creationId="{CD276E7F-F49F-0DFF-A4DC-5C3E734677C7}"/>
          </ac:picMkLst>
        </pc:picChg>
        <pc:picChg chg="add mod">
          <ac:chgData name="Brooks Olney" userId="8bb5b8f6-5bc6-44b8-8640-7a9f46217136" providerId="ADAL" clId="{4A87124C-5694-4189-AD98-1CBC51188957}" dt="2022-10-20T21:10:01.726" v="3551" actId="1038"/>
          <ac:picMkLst>
            <pc:docMk/>
            <pc:sldMk cId="2438151199" sldId="279"/>
            <ac:picMk id="13" creationId="{7D73AF37-F680-39C5-7407-796E21CAFE6A}"/>
          </ac:picMkLst>
        </pc:picChg>
      </pc:sldChg>
      <pc:sldChg chg="addSp delSp modSp add mod setBg setClrOvrMap">
        <pc:chgData name="Brooks Olney" userId="8bb5b8f6-5bc6-44b8-8640-7a9f46217136" providerId="ADAL" clId="{4A87124C-5694-4189-AD98-1CBC51188957}" dt="2022-10-26T17:48:05.952" v="7916"/>
        <pc:sldMkLst>
          <pc:docMk/>
          <pc:sldMk cId="2905241699" sldId="280"/>
        </pc:sldMkLst>
        <pc:spChg chg="mod">
          <ac:chgData name="Brooks Olney" userId="8bb5b8f6-5bc6-44b8-8640-7a9f46217136" providerId="ADAL" clId="{4A87124C-5694-4189-AD98-1CBC51188957}" dt="2022-10-20T22:04:30.472" v="4293" actId="26606"/>
          <ac:spMkLst>
            <pc:docMk/>
            <pc:sldMk cId="2905241699" sldId="280"/>
            <ac:spMk id="2" creationId="{EF3BBBDD-5C30-40A3-B636-DB24A13046D2}"/>
          </ac:spMkLst>
        </pc:spChg>
        <pc:spChg chg="mod ord">
          <ac:chgData name="Brooks Olney" userId="8bb5b8f6-5bc6-44b8-8640-7a9f46217136" providerId="ADAL" clId="{4A87124C-5694-4189-AD98-1CBC51188957}" dt="2022-10-20T22:06:28.254" v="4429" actId="20577"/>
          <ac:spMkLst>
            <pc:docMk/>
            <pc:sldMk cId="2905241699" sldId="280"/>
            <ac:spMk id="3" creationId="{C6A22501-7C51-44AD-AAF3-11C6D9D0BFFA}"/>
          </ac:spMkLst>
        </pc:spChg>
        <pc:spChg chg="mod">
          <ac:chgData name="Brooks Olney" userId="8bb5b8f6-5bc6-44b8-8640-7a9f46217136" providerId="ADAL" clId="{4A87124C-5694-4189-AD98-1CBC51188957}" dt="2022-10-26T17:48:05.952" v="7916"/>
          <ac:spMkLst>
            <pc:docMk/>
            <pc:sldMk cId="2905241699" sldId="280"/>
            <ac:spMk id="4" creationId="{34E24961-E89D-4627-A1CC-5301EC32B372}"/>
          </ac:spMkLst>
        </pc:spChg>
        <pc:spChg chg="del mod">
          <ac:chgData name="Brooks Olney" userId="8bb5b8f6-5bc6-44b8-8640-7a9f46217136" providerId="ADAL" clId="{4A87124C-5694-4189-AD98-1CBC51188957}" dt="2022-10-20T23:37:23.456" v="6263" actId="478"/>
          <ac:spMkLst>
            <pc:docMk/>
            <pc:sldMk cId="2905241699" sldId="280"/>
            <ac:spMk id="5" creationId="{B2F1CE66-5AC1-4108-8994-BEEF12F8E8FC}"/>
          </ac:spMkLst>
        </pc:spChg>
        <pc:spChg chg="mod ord">
          <ac:chgData name="Brooks Olney" userId="8bb5b8f6-5bc6-44b8-8640-7a9f46217136" providerId="ADAL" clId="{4A87124C-5694-4189-AD98-1CBC51188957}" dt="2022-10-26T17:44:37.348" v="7880"/>
          <ac:spMkLst>
            <pc:docMk/>
            <pc:sldMk cId="2905241699" sldId="280"/>
            <ac:spMk id="6" creationId="{CEACE5C9-A833-4DF5-B18C-9B31752B097A}"/>
          </ac:spMkLst>
        </pc:spChg>
        <pc:spChg chg="add mod">
          <ac:chgData name="Brooks Olney" userId="8bb5b8f6-5bc6-44b8-8640-7a9f46217136" providerId="ADAL" clId="{4A87124C-5694-4189-AD98-1CBC51188957}" dt="2022-10-20T22:07:10.134" v="4510" actId="1076"/>
          <ac:spMkLst>
            <pc:docMk/>
            <pc:sldMk cId="2905241699" sldId="280"/>
            <ac:spMk id="12" creationId="{484A8651-F525-F478-71D3-A9179BC3927E}"/>
          </ac:spMkLst>
        </pc:spChg>
        <pc:spChg chg="add mod">
          <ac:chgData name="Brooks Olney" userId="8bb5b8f6-5bc6-44b8-8640-7a9f46217136" providerId="ADAL" clId="{4A87124C-5694-4189-AD98-1CBC51188957}" dt="2022-10-20T22:08:05.314" v="4617" actId="20577"/>
          <ac:spMkLst>
            <pc:docMk/>
            <pc:sldMk cId="2905241699" sldId="280"/>
            <ac:spMk id="13" creationId="{6B6E98E2-BA72-F067-0907-D895D89E2948}"/>
          </ac:spMkLst>
        </pc:spChg>
        <pc:spChg chg="add del">
          <ac:chgData name="Brooks Olney" userId="8bb5b8f6-5bc6-44b8-8640-7a9f46217136" providerId="ADAL" clId="{4A87124C-5694-4189-AD98-1CBC51188957}" dt="2022-10-20T22:04:30.472" v="4293" actId="26606"/>
          <ac:spMkLst>
            <pc:docMk/>
            <pc:sldMk cId="2905241699" sldId="280"/>
            <ac:spMk id="16" creationId="{C62225A2-D3F0-45D1-9C47-B10375316553}"/>
          </ac:spMkLst>
        </pc:spChg>
        <pc:spChg chg="add del">
          <ac:chgData name="Brooks Olney" userId="8bb5b8f6-5bc6-44b8-8640-7a9f46217136" providerId="ADAL" clId="{4A87124C-5694-4189-AD98-1CBC51188957}" dt="2022-10-20T22:04:30.472" v="4293" actId="26606"/>
          <ac:spMkLst>
            <pc:docMk/>
            <pc:sldMk cId="2905241699" sldId="280"/>
            <ac:spMk id="18" creationId="{1B9FBFA8-6AF4-4091-9C8B-DEC6D89338F0}"/>
          </ac:spMkLst>
        </pc:spChg>
        <pc:picChg chg="del">
          <ac:chgData name="Brooks Olney" userId="8bb5b8f6-5bc6-44b8-8640-7a9f46217136" providerId="ADAL" clId="{4A87124C-5694-4189-AD98-1CBC51188957}" dt="2022-10-20T21:49:39.430" v="3750" actId="478"/>
          <ac:picMkLst>
            <pc:docMk/>
            <pc:sldMk cId="2905241699" sldId="280"/>
            <ac:picMk id="8" creationId="{FA80F4AF-3042-8CEE-DE7C-FBD1B68E7EEE}"/>
          </ac:picMkLst>
        </pc:picChg>
        <pc:picChg chg="add mod">
          <ac:chgData name="Brooks Olney" userId="8bb5b8f6-5bc6-44b8-8640-7a9f46217136" providerId="ADAL" clId="{4A87124C-5694-4189-AD98-1CBC51188957}" dt="2022-10-20T22:04:39.476" v="4296" actId="1076"/>
          <ac:picMkLst>
            <pc:docMk/>
            <pc:sldMk cId="2905241699" sldId="280"/>
            <ac:picMk id="9" creationId="{811D9C20-1D70-0E23-E9D1-FAEC58905C0C}"/>
          </ac:picMkLst>
        </pc:picChg>
        <pc:picChg chg="add mod">
          <ac:chgData name="Brooks Olney" userId="8bb5b8f6-5bc6-44b8-8640-7a9f46217136" providerId="ADAL" clId="{4A87124C-5694-4189-AD98-1CBC51188957}" dt="2022-10-20T22:07:46.809" v="4599" actId="1076"/>
          <ac:picMkLst>
            <pc:docMk/>
            <pc:sldMk cId="2905241699" sldId="280"/>
            <ac:picMk id="11" creationId="{C5B9371B-6E66-1789-F322-A143DAF47990}"/>
          </ac:picMkLst>
        </pc:picChg>
      </pc:sldChg>
      <pc:sldChg chg="addSp delSp modSp add mod">
        <pc:chgData name="Brooks Olney" userId="8bb5b8f6-5bc6-44b8-8640-7a9f46217136" providerId="ADAL" clId="{4A87124C-5694-4189-AD98-1CBC51188957}" dt="2022-10-26T17:48:01.886" v="7914"/>
        <pc:sldMkLst>
          <pc:docMk/>
          <pc:sldMk cId="1797517601" sldId="281"/>
        </pc:sldMkLst>
        <pc:spChg chg="mod">
          <ac:chgData name="Brooks Olney" userId="8bb5b8f6-5bc6-44b8-8640-7a9f46217136" providerId="ADAL" clId="{4A87124C-5694-4189-AD98-1CBC51188957}" dt="2022-10-21T00:09:59.050" v="7472" actId="20577"/>
          <ac:spMkLst>
            <pc:docMk/>
            <pc:sldMk cId="1797517601" sldId="281"/>
            <ac:spMk id="3" creationId="{C6A22501-7C51-44AD-AAF3-11C6D9D0BFFA}"/>
          </ac:spMkLst>
        </pc:spChg>
        <pc:spChg chg="mod">
          <ac:chgData name="Brooks Olney" userId="8bb5b8f6-5bc6-44b8-8640-7a9f46217136" providerId="ADAL" clId="{4A87124C-5694-4189-AD98-1CBC51188957}" dt="2022-10-26T17:48:01.886" v="7914"/>
          <ac:spMkLst>
            <pc:docMk/>
            <pc:sldMk cId="1797517601" sldId="281"/>
            <ac:spMk id="4" creationId="{34E24961-E89D-4627-A1CC-5301EC32B372}"/>
          </ac:spMkLst>
        </pc:spChg>
        <pc:spChg chg="mod">
          <ac:chgData name="Brooks Olney" userId="8bb5b8f6-5bc6-44b8-8640-7a9f46217136" providerId="ADAL" clId="{4A87124C-5694-4189-AD98-1CBC51188957}" dt="2022-10-26T17:44:42.992" v="7882"/>
          <ac:spMkLst>
            <pc:docMk/>
            <pc:sldMk cId="1797517601" sldId="281"/>
            <ac:spMk id="6" creationId="{CEACE5C9-A833-4DF5-B18C-9B31752B097A}"/>
          </ac:spMkLst>
        </pc:spChg>
        <pc:spChg chg="del">
          <ac:chgData name="Brooks Olney" userId="8bb5b8f6-5bc6-44b8-8640-7a9f46217136" providerId="ADAL" clId="{4A87124C-5694-4189-AD98-1CBC51188957}" dt="2022-10-20T23:57:11.095" v="6855" actId="478"/>
          <ac:spMkLst>
            <pc:docMk/>
            <pc:sldMk cId="1797517601" sldId="281"/>
            <ac:spMk id="11" creationId="{4133EC99-1EBF-29EF-33C5-1E4DA399FB98}"/>
          </ac:spMkLst>
        </pc:spChg>
        <pc:spChg chg="add mod">
          <ac:chgData name="Brooks Olney" userId="8bb5b8f6-5bc6-44b8-8640-7a9f46217136" providerId="ADAL" clId="{4A87124C-5694-4189-AD98-1CBC51188957}" dt="2022-10-21T00:13:15.579" v="7567" actId="14100"/>
          <ac:spMkLst>
            <pc:docMk/>
            <pc:sldMk cId="1797517601" sldId="281"/>
            <ac:spMk id="14" creationId="{021B54BF-A8C2-309E-8E59-53BFB195A9DB}"/>
          </ac:spMkLst>
        </pc:spChg>
        <pc:spChg chg="add mod">
          <ac:chgData name="Brooks Olney" userId="8bb5b8f6-5bc6-44b8-8640-7a9f46217136" providerId="ADAL" clId="{4A87124C-5694-4189-AD98-1CBC51188957}" dt="2022-10-21T00:18:42.470" v="7800" actId="20577"/>
          <ac:spMkLst>
            <pc:docMk/>
            <pc:sldMk cId="1797517601" sldId="281"/>
            <ac:spMk id="15" creationId="{61600078-B6E1-B703-5576-C440CD888885}"/>
          </ac:spMkLst>
        </pc:spChg>
        <pc:picChg chg="add mod">
          <ac:chgData name="Brooks Olney" userId="8bb5b8f6-5bc6-44b8-8640-7a9f46217136" providerId="ADAL" clId="{4A87124C-5694-4189-AD98-1CBC51188957}" dt="2022-10-21T00:13:29.086" v="7582" actId="1036"/>
          <ac:picMkLst>
            <pc:docMk/>
            <pc:sldMk cId="1797517601" sldId="281"/>
            <ac:picMk id="7" creationId="{BC0B639F-FE0B-D591-D764-86E9B9273090}"/>
          </ac:picMkLst>
        </pc:picChg>
        <pc:picChg chg="add mod">
          <ac:chgData name="Brooks Olney" userId="8bb5b8f6-5bc6-44b8-8640-7a9f46217136" providerId="ADAL" clId="{4A87124C-5694-4189-AD98-1CBC51188957}" dt="2022-10-21T00:08:15.232" v="7217" actId="1076"/>
          <ac:picMkLst>
            <pc:docMk/>
            <pc:sldMk cId="1797517601" sldId="281"/>
            <ac:picMk id="9" creationId="{B02E12EC-E8AE-1575-17CA-36D93A4C0A04}"/>
          </ac:picMkLst>
        </pc:picChg>
        <pc:picChg chg="del">
          <ac:chgData name="Brooks Olney" userId="8bb5b8f6-5bc6-44b8-8640-7a9f46217136" providerId="ADAL" clId="{4A87124C-5694-4189-AD98-1CBC51188957}" dt="2022-10-20T23:57:09.655" v="6854" actId="478"/>
          <ac:picMkLst>
            <pc:docMk/>
            <pc:sldMk cId="1797517601" sldId="281"/>
            <ac:picMk id="10" creationId="{ECF67BE3-B9A1-5C13-1841-CD5C57DDFE50}"/>
          </ac:picMkLst>
        </pc:picChg>
        <pc:picChg chg="add mod">
          <ac:chgData name="Brooks Olney" userId="8bb5b8f6-5bc6-44b8-8640-7a9f46217136" providerId="ADAL" clId="{4A87124C-5694-4189-AD98-1CBC51188957}" dt="2022-10-21T00:13:29.086" v="7582" actId="1036"/>
          <ac:picMkLst>
            <pc:docMk/>
            <pc:sldMk cId="1797517601" sldId="281"/>
            <ac:picMk id="13" creationId="{53072A17-A124-7F39-47AA-6B62D5F4B77E}"/>
          </ac:picMkLst>
        </pc:picChg>
      </pc:sldChg>
      <pc:sldMasterChg chg="delSp modSp mod modSldLayout">
        <pc:chgData name="Brooks Olney" userId="8bb5b8f6-5bc6-44b8-8640-7a9f46217136" providerId="ADAL" clId="{4A87124C-5694-4189-AD98-1CBC51188957}" dt="2022-10-26T17:47:31.319" v="7903"/>
        <pc:sldMasterMkLst>
          <pc:docMk/>
          <pc:sldMasterMk cId="1848561185" sldId="2147483660"/>
        </pc:sldMasterMkLst>
        <pc:spChg chg="mod">
          <ac:chgData name="Brooks Olney" userId="8bb5b8f6-5bc6-44b8-8640-7a9f46217136" providerId="ADAL" clId="{4A87124C-5694-4189-AD98-1CBC51188957}" dt="2022-10-26T17:47:17.997" v="7898" actId="20577"/>
          <ac:spMkLst>
            <pc:docMk/>
            <pc:sldMasterMk cId="1848561185" sldId="2147483660"/>
            <ac:spMk id="4" creationId="{00000000-0000-0000-0000-000000000000}"/>
          </ac:spMkLst>
        </pc:spChg>
        <pc:spChg chg="del">
          <ac:chgData name="Brooks Olney" userId="8bb5b8f6-5bc6-44b8-8640-7a9f46217136" providerId="ADAL" clId="{4A87124C-5694-4189-AD98-1CBC51188957}" dt="2022-10-20T23:35:14.802" v="6243" actId="478"/>
          <ac:spMkLst>
            <pc:docMk/>
            <pc:sldMasterMk cId="1848561185" sldId="2147483660"/>
            <ac:spMk id="5" creationId="{00000000-0000-0000-0000-000000000000}"/>
          </ac:spMkLst>
        </pc:spChg>
        <pc:sldLayoutChg chg="addSp delSp modSp mod">
          <pc:chgData name="Brooks Olney" userId="8bb5b8f6-5bc6-44b8-8640-7a9f46217136" providerId="ADAL" clId="{4A87124C-5694-4189-AD98-1CBC51188957}" dt="2022-10-26T17:47:22.053" v="7899"/>
          <pc:sldLayoutMkLst>
            <pc:docMk/>
            <pc:sldMasterMk cId="1848561185" sldId="2147483660"/>
            <pc:sldLayoutMk cId="2180153744" sldId="2147483662"/>
          </pc:sldLayoutMkLst>
          <pc:spChg chg="mod">
            <ac:chgData name="Brooks Olney" userId="8bb5b8f6-5bc6-44b8-8640-7a9f46217136" providerId="ADAL" clId="{4A87124C-5694-4189-AD98-1CBC51188957}" dt="2022-10-26T17:47:22.053" v="7899"/>
            <ac:spMkLst>
              <pc:docMk/>
              <pc:sldMasterMk cId="1848561185" sldId="2147483660"/>
              <pc:sldLayoutMk cId="2180153744" sldId="2147483662"/>
              <ac:spMk id="10" creationId="{4C7B39CB-B1F1-4293-A573-F3BECFD8688A}"/>
            </ac:spMkLst>
          </pc:spChg>
          <pc:spChg chg="add del">
            <ac:chgData name="Brooks Olney" userId="8bb5b8f6-5bc6-44b8-8640-7a9f46217136" providerId="ADAL" clId="{4A87124C-5694-4189-AD98-1CBC51188957}" dt="2022-10-20T23:35:32.052" v="6246" actId="478"/>
            <ac:spMkLst>
              <pc:docMk/>
              <pc:sldMasterMk cId="1848561185" sldId="2147483660"/>
              <pc:sldLayoutMk cId="2180153744" sldId="2147483662"/>
              <ac:spMk id="11" creationId="{DD77DA92-5DC0-4CD1-92FA-DD122326421A}"/>
            </ac:spMkLst>
          </pc:spChg>
        </pc:sldLayoutChg>
        <pc:sldLayoutChg chg="delSp modSp mod">
          <pc:chgData name="Brooks Olney" userId="8bb5b8f6-5bc6-44b8-8640-7a9f46217136" providerId="ADAL" clId="{4A87124C-5694-4189-AD98-1CBC51188957}" dt="2022-10-26T17:47:24.497" v="7900"/>
          <pc:sldLayoutMkLst>
            <pc:docMk/>
            <pc:sldMasterMk cId="1848561185" sldId="2147483660"/>
            <pc:sldLayoutMk cId="1894935389" sldId="2147483664"/>
          </pc:sldLayoutMkLst>
          <pc:spChg chg="mod">
            <ac:chgData name="Brooks Olney" userId="8bb5b8f6-5bc6-44b8-8640-7a9f46217136" providerId="ADAL" clId="{4A87124C-5694-4189-AD98-1CBC51188957}" dt="2022-10-26T17:47:24.497" v="7900"/>
            <ac:spMkLst>
              <pc:docMk/>
              <pc:sldMasterMk cId="1848561185" sldId="2147483660"/>
              <pc:sldLayoutMk cId="1894935389" sldId="2147483664"/>
              <ac:spMk id="9" creationId="{3476C264-ED29-4F0A-8E9F-2F3810991A18}"/>
            </ac:spMkLst>
          </pc:spChg>
          <pc:spChg chg="del">
            <ac:chgData name="Brooks Olney" userId="8bb5b8f6-5bc6-44b8-8640-7a9f46217136" providerId="ADAL" clId="{4A87124C-5694-4189-AD98-1CBC51188957}" dt="2022-10-20T23:35:39.998" v="6247" actId="478"/>
            <ac:spMkLst>
              <pc:docMk/>
              <pc:sldMasterMk cId="1848561185" sldId="2147483660"/>
              <pc:sldLayoutMk cId="1894935389" sldId="2147483664"/>
              <ac:spMk id="12" creationId="{33D01FDF-0267-4650-B9B5-D33DDCD86485}"/>
            </ac:spMkLst>
          </pc:spChg>
        </pc:sldLayoutChg>
        <pc:sldLayoutChg chg="delSp modSp mod">
          <pc:chgData name="Brooks Olney" userId="8bb5b8f6-5bc6-44b8-8640-7a9f46217136" providerId="ADAL" clId="{4A87124C-5694-4189-AD98-1CBC51188957}" dt="2022-10-26T17:47:26.055" v="7901"/>
          <pc:sldLayoutMkLst>
            <pc:docMk/>
            <pc:sldMasterMk cId="1848561185" sldId="2147483660"/>
            <pc:sldLayoutMk cId="4242911926" sldId="2147483665"/>
          </pc:sldLayoutMkLst>
          <pc:spChg chg="mod">
            <ac:chgData name="Brooks Olney" userId="8bb5b8f6-5bc6-44b8-8640-7a9f46217136" providerId="ADAL" clId="{4A87124C-5694-4189-AD98-1CBC51188957}" dt="2022-10-26T17:47:26.055" v="7901"/>
            <ac:spMkLst>
              <pc:docMk/>
              <pc:sldMasterMk cId="1848561185" sldId="2147483660"/>
              <pc:sldLayoutMk cId="4242911926" sldId="2147483665"/>
              <ac:spMk id="11" creationId="{112D7067-5A94-4EB9-A1E6-66C1227D76EF}"/>
            </ac:spMkLst>
          </pc:spChg>
          <pc:spChg chg="del">
            <ac:chgData name="Brooks Olney" userId="8bb5b8f6-5bc6-44b8-8640-7a9f46217136" providerId="ADAL" clId="{4A87124C-5694-4189-AD98-1CBC51188957}" dt="2022-10-20T23:35:42.851" v="6248" actId="478"/>
            <ac:spMkLst>
              <pc:docMk/>
              <pc:sldMasterMk cId="1848561185" sldId="2147483660"/>
              <pc:sldLayoutMk cId="4242911926" sldId="2147483665"/>
              <ac:spMk id="14" creationId="{2D96F29A-3829-4A89-A076-95861E38BE01}"/>
            </ac:spMkLst>
          </pc:spChg>
        </pc:sldLayoutChg>
        <pc:sldLayoutChg chg="delSp modSp mod">
          <pc:chgData name="Brooks Olney" userId="8bb5b8f6-5bc6-44b8-8640-7a9f46217136" providerId="ADAL" clId="{4A87124C-5694-4189-AD98-1CBC51188957}" dt="2022-10-26T17:47:28.020" v="7902"/>
          <pc:sldLayoutMkLst>
            <pc:docMk/>
            <pc:sldMasterMk cId="1848561185" sldId="2147483660"/>
            <pc:sldLayoutMk cId="183811939" sldId="2147483672"/>
          </pc:sldLayoutMkLst>
          <pc:spChg chg="mod">
            <ac:chgData name="Brooks Olney" userId="8bb5b8f6-5bc6-44b8-8640-7a9f46217136" providerId="ADAL" clId="{4A87124C-5694-4189-AD98-1CBC51188957}" dt="2022-10-26T17:47:28.020" v="7902"/>
            <ac:spMkLst>
              <pc:docMk/>
              <pc:sldMasterMk cId="1848561185" sldId="2147483660"/>
              <pc:sldLayoutMk cId="183811939" sldId="2147483672"/>
              <ac:spMk id="9" creationId="{B5025235-930D-4188-8A22-F6BDF8B36318}"/>
            </ac:spMkLst>
          </pc:spChg>
          <pc:spChg chg="del">
            <ac:chgData name="Brooks Olney" userId="8bb5b8f6-5bc6-44b8-8640-7a9f46217136" providerId="ADAL" clId="{4A87124C-5694-4189-AD98-1CBC51188957}" dt="2022-10-20T23:35:45.645" v="6249" actId="478"/>
            <ac:spMkLst>
              <pc:docMk/>
              <pc:sldMasterMk cId="1848561185" sldId="2147483660"/>
              <pc:sldLayoutMk cId="183811939" sldId="2147483672"/>
              <ac:spMk id="11" creationId="{3225DE26-4753-4B6B-B74B-F8E0E7B45457}"/>
            </ac:spMkLst>
          </pc:spChg>
        </pc:sldLayoutChg>
        <pc:sldLayoutChg chg="delSp modSp mod">
          <pc:chgData name="Brooks Olney" userId="8bb5b8f6-5bc6-44b8-8640-7a9f46217136" providerId="ADAL" clId="{4A87124C-5694-4189-AD98-1CBC51188957}" dt="2022-10-26T17:47:31.319" v="7903"/>
          <pc:sldLayoutMkLst>
            <pc:docMk/>
            <pc:sldMasterMk cId="1848561185" sldId="2147483660"/>
            <pc:sldLayoutMk cId="2843654054" sldId="2147483684"/>
          </pc:sldLayoutMkLst>
          <pc:spChg chg="mod">
            <ac:chgData name="Brooks Olney" userId="8bb5b8f6-5bc6-44b8-8640-7a9f46217136" providerId="ADAL" clId="{4A87124C-5694-4189-AD98-1CBC51188957}" dt="2022-10-26T17:47:31.319" v="7903"/>
            <ac:spMkLst>
              <pc:docMk/>
              <pc:sldMasterMk cId="1848561185" sldId="2147483660"/>
              <pc:sldLayoutMk cId="2843654054" sldId="2147483684"/>
              <ac:spMk id="10" creationId="{4C7B39CB-B1F1-4293-A573-F3BECFD8688A}"/>
            </ac:spMkLst>
          </pc:spChg>
          <pc:spChg chg="del">
            <ac:chgData name="Brooks Olney" userId="8bb5b8f6-5bc6-44b8-8640-7a9f46217136" providerId="ADAL" clId="{4A87124C-5694-4189-AD98-1CBC51188957}" dt="2022-10-20T23:35:51.145" v="6250" actId="478"/>
            <ac:spMkLst>
              <pc:docMk/>
              <pc:sldMasterMk cId="1848561185" sldId="2147483660"/>
              <pc:sldLayoutMk cId="2843654054" sldId="2147483684"/>
              <ac:spMk id="11" creationId="{DD77DA92-5DC0-4CD1-92FA-DD122326421A}"/>
            </ac:spMkLst>
          </pc:spChg>
        </pc:sldLayoutChg>
      </pc:sldMasterChg>
    </pc:docChg>
  </pc:docChgLst>
  <pc:docChgLst>
    <pc:chgData name="Mateus Augusto Fernandes Amador" userId="4bb8a924-c2da-4b1d-b782-b192e2b439ec" providerId="ADAL" clId="{B72F7C02-6473-412A-BF38-8B4F843E1EED}"/>
    <pc:docChg chg="undo redo custSel addSld delSld modSld modMainMaster addSection modSection">
      <pc:chgData name="Mateus Augusto Fernandes Amador" userId="4bb8a924-c2da-4b1d-b782-b192e2b439ec" providerId="ADAL" clId="{B72F7C02-6473-412A-BF38-8B4F843E1EED}" dt="2022-10-15T22:50:42.245" v="1135" actId="17846"/>
      <pc:docMkLst>
        <pc:docMk/>
      </pc:docMkLst>
      <pc:sldChg chg="addSp delSp modSp mod modClrScheme chgLayout">
        <pc:chgData name="Mateus Augusto Fernandes Amador" userId="4bb8a924-c2da-4b1d-b782-b192e2b439ec" providerId="ADAL" clId="{B72F7C02-6473-412A-BF38-8B4F843E1EED}" dt="2022-10-15T20:33:03.825" v="1107" actId="478"/>
        <pc:sldMkLst>
          <pc:docMk/>
          <pc:sldMk cId="2736480837" sldId="258"/>
        </pc:sldMkLst>
        <pc:spChg chg="mod or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736480837" sldId="258"/>
            <ac:spMk id="2" creationId="{EF27B710-C191-4793-BBF9-F3BB2D81E4B8}"/>
          </ac:spMkLst>
        </pc:spChg>
        <pc:spChg chg="mod or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736480837" sldId="258"/>
            <ac:spMk id="3" creationId="{CFDDFCFB-F679-429E-83FA-ABD12D350624}"/>
          </ac:spMkLst>
        </pc:spChg>
        <pc:spChg chg="mod or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736480837" sldId="258"/>
            <ac:spMk id="4" creationId="{65DBF909-C3C7-4DA8-9010-99DD3102190C}"/>
          </ac:spMkLst>
        </pc:spChg>
        <pc:spChg chg="add mod or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736480837" sldId="258"/>
            <ac:spMk id="7" creationId="{6F58CD41-E75C-48D9-B1C0-E85C58FFC1A4}"/>
          </ac:spMkLst>
        </pc:spChg>
        <pc:spChg chg="add del mod">
          <ac:chgData name="Mateus Augusto Fernandes Amador" userId="4bb8a924-c2da-4b1d-b782-b192e2b439ec" providerId="ADAL" clId="{B72F7C02-6473-412A-BF38-8B4F843E1EED}" dt="2022-10-15T20:10:28.219" v="699"/>
          <ac:spMkLst>
            <pc:docMk/>
            <pc:sldMk cId="2736480837" sldId="258"/>
            <ac:spMk id="8" creationId="{71F751D5-93A0-4F98-B5CE-F4CCA452BE9D}"/>
          </ac:spMkLst>
        </pc:spChg>
        <pc:spChg chg="add del mod">
          <ac:chgData name="Mateus Augusto Fernandes Amador" userId="4bb8a924-c2da-4b1d-b782-b192e2b439ec" providerId="ADAL" clId="{B72F7C02-6473-412A-BF38-8B4F843E1EED}" dt="2022-10-15T20:10:28.219" v="699"/>
          <ac:spMkLst>
            <pc:docMk/>
            <pc:sldMk cId="2736480837" sldId="258"/>
            <ac:spMk id="9" creationId="{08C1F400-E7E8-4F3C-9439-15514CC949EC}"/>
          </ac:spMkLst>
        </pc:spChg>
        <pc:spChg chg="add del mod">
          <ac:chgData name="Mateus Augusto Fernandes Amador" userId="4bb8a924-c2da-4b1d-b782-b192e2b439ec" providerId="ADAL" clId="{B72F7C02-6473-412A-BF38-8B4F843E1EED}" dt="2022-10-15T20:10:28.219" v="699"/>
          <ac:spMkLst>
            <pc:docMk/>
            <pc:sldMk cId="2736480837" sldId="258"/>
            <ac:spMk id="10" creationId="{6674D6AC-E73C-4FBC-8903-FCD009F3DB54}"/>
          </ac:spMkLst>
        </pc:spChg>
        <pc:spChg chg="add del mod">
          <ac:chgData name="Mateus Augusto Fernandes Amador" userId="4bb8a924-c2da-4b1d-b782-b192e2b439ec" providerId="ADAL" clId="{B72F7C02-6473-412A-BF38-8B4F843E1EED}" dt="2022-10-15T20:10:28.219" v="699"/>
          <ac:spMkLst>
            <pc:docMk/>
            <pc:sldMk cId="2736480837" sldId="258"/>
            <ac:spMk id="11" creationId="{E1BF757D-2BFE-40F5-8113-DF4FBA19764B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736480837" sldId="258"/>
            <ac:spMk id="12" creationId="{B21BB73D-7C65-4436-A23A-1C13CF67C4C4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736480837" sldId="258"/>
            <ac:spMk id="13" creationId="{16A50574-E865-4DA4-9FA8-1DCC4D0B79F0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736480837" sldId="258"/>
            <ac:spMk id="14" creationId="{D29D0834-CFED-4672-8015-A1050E3C2FCC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736480837" sldId="258"/>
            <ac:spMk id="15" creationId="{7A32CF7E-0168-426A-BFFB-AEA86BF75281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736480837" sldId="258"/>
            <ac:spMk id="16" creationId="{A615939F-BD1A-44C7-ADE7-A8FF25716699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736480837" sldId="258"/>
            <ac:spMk id="17" creationId="{B33E1053-0AB0-4405-B3C8-D4BD6BDB217F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736480837" sldId="258"/>
            <ac:spMk id="18" creationId="{C805F45F-3771-4CD3-937C-100E63D5B396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736480837" sldId="258"/>
            <ac:spMk id="19" creationId="{3E9BF4D9-2C95-49B2-936A-E774A2EA75DD}"/>
          </ac:spMkLst>
        </pc:spChg>
        <pc:picChg chg="add del mod">
          <ac:chgData name="Mateus Augusto Fernandes Amador" userId="4bb8a924-c2da-4b1d-b782-b192e2b439ec" providerId="ADAL" clId="{B72F7C02-6473-412A-BF38-8B4F843E1EED}" dt="2022-10-15T19:38:26.812" v="10" actId="478"/>
          <ac:picMkLst>
            <pc:docMk/>
            <pc:sldMk cId="2736480837" sldId="258"/>
            <ac:picMk id="5" creationId="{CA8C6142-16E5-47B8-AEBE-D7160E4532AD}"/>
          </ac:picMkLst>
        </pc:picChg>
        <pc:picChg chg="add del mod">
          <ac:chgData name="Mateus Augusto Fernandes Amador" userId="4bb8a924-c2da-4b1d-b782-b192e2b439ec" providerId="ADAL" clId="{B72F7C02-6473-412A-BF38-8B4F843E1EED}" dt="2022-10-15T20:33:03.825" v="1107" actId="478"/>
          <ac:picMkLst>
            <pc:docMk/>
            <pc:sldMk cId="2736480837" sldId="258"/>
            <ac:picMk id="6" creationId="{CBB60D06-952C-44E4-9BD8-9DFFF3270347}"/>
          </ac:picMkLst>
        </pc:picChg>
      </pc:sldChg>
      <pc:sldChg chg="addSp delSp modSp mod">
        <pc:chgData name="Mateus Augusto Fernandes Amador" userId="4bb8a924-c2da-4b1d-b782-b192e2b439ec" providerId="ADAL" clId="{B72F7C02-6473-412A-BF38-8B4F843E1EED}" dt="2022-10-15T20:30:21.816" v="1102" actId="27636"/>
        <pc:sldMkLst>
          <pc:docMk/>
          <pc:sldMk cId="2799294629" sldId="259"/>
        </pc:sldMkLst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799294629" sldId="259"/>
            <ac:spMk id="2" creationId="{231B7620-9AF0-4018-B312-64194B440B4A}"/>
          </ac:spMkLst>
        </pc:spChg>
        <pc:spChg chg="mod">
          <ac:chgData name="Mateus Augusto Fernandes Amador" userId="4bb8a924-c2da-4b1d-b782-b192e2b439ec" providerId="ADAL" clId="{B72F7C02-6473-412A-BF38-8B4F843E1EED}" dt="2022-10-15T20:30:21.816" v="1102" actId="27636"/>
          <ac:spMkLst>
            <pc:docMk/>
            <pc:sldMk cId="2799294629" sldId="259"/>
            <ac:spMk id="3" creationId="{3C8D0213-8469-46E8-B25A-3852294E2AE1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799294629" sldId="259"/>
            <ac:spMk id="4" creationId="{5A8EF8CF-1E56-441A-BDDF-2BCBAFD136E4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799294629" sldId="259"/>
            <ac:spMk id="5" creationId="{3E3DF49E-B3FA-4AA6-8B24-C0F7FAA4AAEE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799294629" sldId="259"/>
            <ac:spMk id="6" creationId="{7EA9BF0A-8F4C-4798-A657-AB8064FF8771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799294629" sldId="259"/>
            <ac:spMk id="7" creationId="{81EA7269-30E0-4E92-B582-9AD5D004086C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799294629" sldId="259"/>
            <ac:spMk id="8" creationId="{9848B17D-6F97-4F66-B528-9C8CFCFB2005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799294629" sldId="259"/>
            <ac:spMk id="9" creationId="{9BCBB16D-5FBA-4F77-AB14-C75C891CF519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799294629" sldId="259"/>
            <ac:spMk id="10" creationId="{A3840E00-D0D4-477C-99A3-66821C8A369F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799294629" sldId="259"/>
            <ac:spMk id="11" creationId="{FD629D71-C307-46B0-A48D-B5A77D3BD140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799294629" sldId="259"/>
            <ac:spMk id="12" creationId="{835B36CD-24BF-4C35-B0A0-54647A442C84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799294629" sldId="259"/>
            <ac:spMk id="13" creationId="{6E06AA2E-E9BC-49B0-8BFB-4A1791B69E43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799294629" sldId="259"/>
            <ac:spMk id="14" creationId="{E1C7B126-2866-48F9-BBDD-87B377F513D1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799294629" sldId="259"/>
            <ac:spMk id="15" creationId="{0FB4673D-255D-4CDA-97CF-B327AF64A3D4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799294629" sldId="259"/>
            <ac:spMk id="16" creationId="{EB58750A-D18D-481D-99BB-47599D298411}"/>
          </ac:spMkLst>
        </pc:spChg>
      </pc:sldChg>
      <pc:sldChg chg="addSp delSp modSp">
        <pc:chgData name="Mateus Augusto Fernandes Amador" userId="4bb8a924-c2da-4b1d-b782-b192e2b439ec" providerId="ADAL" clId="{B72F7C02-6473-412A-BF38-8B4F843E1EED}" dt="2022-10-15T20:30:21.791" v="1101"/>
        <pc:sldMkLst>
          <pc:docMk/>
          <pc:sldMk cId="239679681" sldId="260"/>
        </pc:sldMkLst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39679681" sldId="260"/>
            <ac:spMk id="2" creationId="{720F4961-DC58-41B6-86C0-A605179C2B4C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39679681" sldId="260"/>
            <ac:spMk id="3" creationId="{D9FABD65-BDA5-41C7-A8B1-25018B12AE55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39679681" sldId="260"/>
            <ac:spMk id="4" creationId="{A8A9EA74-7847-4DA5-9AE6-5BB2C520AC5F}"/>
          </ac:spMkLst>
        </pc:spChg>
      </pc:sldChg>
      <pc:sldChg chg="addSp delSp modSp">
        <pc:chgData name="Mateus Augusto Fernandes Amador" userId="4bb8a924-c2da-4b1d-b782-b192e2b439ec" providerId="ADAL" clId="{B72F7C02-6473-412A-BF38-8B4F843E1EED}" dt="2022-10-15T20:30:21.791" v="1101"/>
        <pc:sldMkLst>
          <pc:docMk/>
          <pc:sldMk cId="2084682130" sldId="261"/>
        </pc:sldMkLst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084682130" sldId="261"/>
            <ac:spMk id="2" creationId="{97611542-6FE9-4D6F-B43B-4DBF47727820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084682130" sldId="261"/>
            <ac:spMk id="3" creationId="{960D530E-0892-40ED-BA28-963DD4504725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084682130" sldId="261"/>
            <ac:spMk id="4" creationId="{6670B21C-B123-484C-8AAC-583FFA0F94F0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084682130" sldId="261"/>
            <ac:spMk id="5" creationId="{DF0D8E42-2C2F-4AD8-9041-E70AB88B99E4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084682130" sldId="261"/>
            <ac:spMk id="6" creationId="{F9071D8E-894B-43C2-9A24-1D815BFE4352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084682130" sldId="261"/>
            <ac:spMk id="7" creationId="{A22BD063-EA44-4E0C-91C9-BD4329D8C78A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084682130" sldId="261"/>
            <ac:spMk id="8" creationId="{5B7B14D0-4B32-423F-B5C9-B74EA681CAB4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084682130" sldId="261"/>
            <ac:spMk id="9" creationId="{07434C4B-7DB6-4A20-91A0-B6B519338467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084682130" sldId="261"/>
            <ac:spMk id="10" creationId="{6E2718F3-F703-4DEB-BBD7-0658975AE92F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084682130" sldId="261"/>
            <ac:spMk id="11" creationId="{D9A1CB7F-9FF5-49CE-8660-3734D63A02D6}"/>
          </ac:spMkLst>
        </pc:spChg>
        <pc:spChg chg="del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084682130" sldId="261"/>
            <ac:spMk id="12" creationId="{A36C93A5-F574-47A3-9ACF-BD0B897FBA9B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084682130" sldId="261"/>
            <ac:spMk id="13" creationId="{08A87578-EDA8-4A30-9D63-3BDFD021A49D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084682130" sldId="261"/>
            <ac:spMk id="14" creationId="{0D4267A1-C4A9-429E-B64A-521ABBC5E627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084682130" sldId="261"/>
            <ac:spMk id="15" creationId="{A94BB725-BDE3-4086-A965-3BC16D671908}"/>
          </ac:spMkLst>
        </pc:spChg>
        <pc:spChg chg="add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084682130" sldId="261"/>
            <ac:spMk id="16" creationId="{72C0981C-EB06-454E-AA77-90738ED740DF}"/>
          </ac:spMkLst>
        </pc:spChg>
      </pc:sldChg>
      <pc:sldChg chg="addSp delSp modSp">
        <pc:chgData name="Mateus Augusto Fernandes Amador" userId="4bb8a924-c2da-4b1d-b782-b192e2b439ec" providerId="ADAL" clId="{B72F7C02-6473-412A-BF38-8B4F843E1EED}" dt="2022-10-15T20:30:21.791" v="1101"/>
        <pc:sldMkLst>
          <pc:docMk/>
          <pc:sldMk cId="2800943100" sldId="262"/>
        </pc:sldMkLst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800943100" sldId="262"/>
            <ac:spMk id="2" creationId="{EFD2A77D-F132-4382-8390-70FE308055A0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800943100" sldId="262"/>
            <ac:spMk id="3" creationId="{7E93FB52-FF13-4737-85B2-96D2BABA3AAC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800943100" sldId="262"/>
            <ac:spMk id="4" creationId="{BBAD0DF0-19EC-47B4-8937-EC31F557444B}"/>
          </ac:spMkLst>
        </pc:spChg>
      </pc:sldChg>
      <pc:sldChg chg="addSp delSp modSp">
        <pc:chgData name="Mateus Augusto Fernandes Amador" userId="4bb8a924-c2da-4b1d-b782-b192e2b439ec" providerId="ADAL" clId="{B72F7C02-6473-412A-BF38-8B4F843E1EED}" dt="2022-10-15T20:30:21.791" v="1101"/>
        <pc:sldMkLst>
          <pc:docMk/>
          <pc:sldMk cId="839400150" sldId="263"/>
        </pc:sldMkLst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839400150" sldId="263"/>
            <ac:spMk id="2" creationId="{5A7798F8-90C3-4934-B895-8A28BE1F0843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839400150" sldId="263"/>
            <ac:spMk id="3" creationId="{06A79613-B122-45BA-9A7B-DE19B82DDA7A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839400150" sldId="263"/>
            <ac:spMk id="4" creationId="{5C837DB9-7AE9-4E95-B52D-3695DB49176A}"/>
          </ac:spMkLst>
        </pc:spChg>
      </pc:sldChg>
      <pc:sldChg chg="addSp delSp modSp">
        <pc:chgData name="Mateus Augusto Fernandes Amador" userId="4bb8a924-c2da-4b1d-b782-b192e2b439ec" providerId="ADAL" clId="{B72F7C02-6473-412A-BF38-8B4F843E1EED}" dt="2022-10-15T20:30:21.791" v="1101"/>
        <pc:sldMkLst>
          <pc:docMk/>
          <pc:sldMk cId="4050713402" sldId="264"/>
        </pc:sldMkLst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4050713402" sldId="264"/>
            <ac:spMk id="2" creationId="{5B38E903-AB63-4247-B1FD-42CEF80302BD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4050713402" sldId="264"/>
            <ac:spMk id="3" creationId="{70AF9FB4-F853-43E0-965F-A4DBEDAA2DDF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4050713402" sldId="264"/>
            <ac:spMk id="4" creationId="{E3DED79E-31C3-43B8-B9C0-E76D562E8B0B}"/>
          </ac:spMkLst>
        </pc:spChg>
      </pc:sldChg>
      <pc:sldChg chg="addSp delSp modSp">
        <pc:chgData name="Mateus Augusto Fernandes Amador" userId="4bb8a924-c2da-4b1d-b782-b192e2b439ec" providerId="ADAL" clId="{B72F7C02-6473-412A-BF38-8B4F843E1EED}" dt="2022-10-15T20:30:21.791" v="1101"/>
        <pc:sldMkLst>
          <pc:docMk/>
          <pc:sldMk cId="3987327921" sldId="265"/>
        </pc:sldMkLst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987327921" sldId="265"/>
            <ac:spMk id="2" creationId="{30452773-A97A-465F-8527-5643328A8735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3987327921" sldId="265"/>
            <ac:spMk id="3" creationId="{F8B0DE82-AC46-40E5-92D1-5A2A5EBE7381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987327921" sldId="265"/>
            <ac:spMk id="4" creationId="{5A5168D9-3533-4915-91EC-075FB06DF996}"/>
          </ac:spMkLst>
        </pc:spChg>
      </pc:sldChg>
      <pc:sldChg chg="addSp delSp modSp mod">
        <pc:chgData name="Mateus Augusto Fernandes Amador" userId="4bb8a924-c2da-4b1d-b782-b192e2b439ec" providerId="ADAL" clId="{B72F7C02-6473-412A-BF38-8B4F843E1EED}" dt="2022-10-15T20:18:08.867" v="909" actId="1037"/>
        <pc:sldMkLst>
          <pc:docMk/>
          <pc:sldMk cId="1357716076" sldId="266"/>
        </pc:sldMkLst>
        <pc:spChg chg="add del mod">
          <ac:chgData name="Mateus Augusto Fernandes Amador" userId="4bb8a924-c2da-4b1d-b782-b192e2b439ec" providerId="ADAL" clId="{B72F7C02-6473-412A-BF38-8B4F843E1EED}" dt="2022-10-15T20:14:05.531" v="756" actId="478"/>
          <ac:spMkLst>
            <pc:docMk/>
            <pc:sldMk cId="1357716076" sldId="266"/>
            <ac:spMk id="2" creationId="{64FB6CD9-2583-4E34-B208-AE055B95EBA9}"/>
          </ac:spMkLst>
        </pc:spChg>
        <pc:spChg chg="del mod">
          <ac:chgData name="Mateus Augusto Fernandes Amador" userId="4bb8a924-c2da-4b1d-b782-b192e2b439ec" providerId="ADAL" clId="{B72F7C02-6473-412A-BF38-8B4F843E1EED}" dt="2022-10-15T20:15:14.657" v="827" actId="478"/>
          <ac:spMkLst>
            <pc:docMk/>
            <pc:sldMk cId="1357716076" sldId="266"/>
            <ac:spMk id="3" creationId="{4335B04C-980D-4B28-8FB6-AA85E8889146}"/>
          </ac:spMkLst>
        </pc:spChg>
        <pc:spChg chg="add mod">
          <ac:chgData name="Mateus Augusto Fernandes Amador" userId="4bb8a924-c2da-4b1d-b782-b192e2b439ec" providerId="ADAL" clId="{B72F7C02-6473-412A-BF38-8B4F843E1EED}" dt="2022-10-15T20:18:08.867" v="909" actId="1037"/>
          <ac:spMkLst>
            <pc:docMk/>
            <pc:sldMk cId="1357716076" sldId="266"/>
            <ac:spMk id="4" creationId="{BE443034-2871-4A55-B8E0-BC9CCCD4D3DA}"/>
          </ac:spMkLst>
        </pc:spChg>
      </pc:sldChg>
      <pc:sldChg chg="addSp delSp modSp">
        <pc:chgData name="Mateus Augusto Fernandes Amador" userId="4bb8a924-c2da-4b1d-b782-b192e2b439ec" providerId="ADAL" clId="{B72F7C02-6473-412A-BF38-8B4F843E1EED}" dt="2022-10-15T20:30:21.791" v="1101"/>
        <pc:sldMkLst>
          <pc:docMk/>
          <pc:sldMk cId="960249972" sldId="267"/>
        </pc:sldMkLst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60249972" sldId="267"/>
            <ac:spMk id="2" creationId="{A588A959-C21A-49E0-ABFB-5B156D8B661F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960249972" sldId="267"/>
            <ac:spMk id="3" creationId="{2372ACB3-CDEA-4662-933D-D7E54C06C25D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60249972" sldId="267"/>
            <ac:spMk id="4" creationId="{4467113B-6F8C-4921-A345-E702B44D7F77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60249972" sldId="267"/>
            <ac:spMk id="5" creationId="{0A820B2C-E941-44E1-A575-17343D0DC448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60249972" sldId="267"/>
            <ac:spMk id="6" creationId="{F06CFA07-3AB6-428E-9835-4986544B6880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960249972" sldId="267"/>
            <ac:spMk id="7" creationId="{CB589B90-A1C3-465A-9644-7AF76AE7C9C7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960249972" sldId="267"/>
            <ac:spMk id="8" creationId="{49768886-4F0C-4972-B841-71FE86BB90D6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960249972" sldId="267"/>
            <ac:spMk id="9" creationId="{35B89547-F005-4B82-B28E-3C1942A59BD9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60249972" sldId="267"/>
            <ac:spMk id="10" creationId="{53DB5DE6-BC47-4977-AF9A-2D8664F49E59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60249972" sldId="267"/>
            <ac:spMk id="11" creationId="{BA8ED10E-8E5C-4DF2-86F9-D4AFE4BD8AB3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60249972" sldId="267"/>
            <ac:spMk id="12" creationId="{C41B5C94-A575-4220-A849-5C3145015D56}"/>
          </ac:spMkLst>
        </pc:spChg>
        <pc:spChg chg="del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960249972" sldId="267"/>
            <ac:spMk id="13" creationId="{824A09B8-E50F-4FAE-8C84-6A1EBAC3ACFA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60249972" sldId="267"/>
            <ac:spMk id="14" creationId="{D4E2D48A-F406-4879-8DC7-455CE286B0D2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60249972" sldId="267"/>
            <ac:spMk id="15" creationId="{1A92E206-8C51-45C3-9AD3-6975F8B4E7F7}"/>
          </ac:spMkLst>
        </pc:spChg>
        <pc:spChg chg="add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60249972" sldId="267"/>
            <ac:spMk id="16" creationId="{F7F06E18-C527-4E85-8A4F-3851DA0656B6}"/>
          </ac:spMkLst>
        </pc:spChg>
      </pc:sldChg>
      <pc:sldChg chg="addSp delSp modSp">
        <pc:chgData name="Mateus Augusto Fernandes Amador" userId="4bb8a924-c2da-4b1d-b782-b192e2b439ec" providerId="ADAL" clId="{B72F7C02-6473-412A-BF38-8B4F843E1EED}" dt="2022-10-15T20:30:21.791" v="1101"/>
        <pc:sldMkLst>
          <pc:docMk/>
          <pc:sldMk cId="3164179321" sldId="268"/>
        </pc:sldMkLst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164179321" sldId="268"/>
            <ac:spMk id="2" creationId="{A588A959-C21A-49E0-ABFB-5B156D8B661F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3164179321" sldId="268"/>
            <ac:spMk id="3" creationId="{20ADA6F7-BFBC-492C-AC18-92453CB30C72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164179321" sldId="268"/>
            <ac:spMk id="4" creationId="{4467113B-6F8C-4921-A345-E702B44D7F77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164179321" sldId="268"/>
            <ac:spMk id="5" creationId="{0A820B2C-E941-44E1-A575-17343D0DC448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164179321" sldId="268"/>
            <ac:spMk id="6" creationId="{F06CFA07-3AB6-428E-9835-4986544B6880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3164179321" sldId="268"/>
            <ac:spMk id="7" creationId="{6FC9A1BC-2486-4DDE-B554-156168FCF41F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3164179321" sldId="268"/>
            <ac:spMk id="8" creationId="{BA84A8BA-FB96-4FD5-9330-AA10A50B3759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3164179321" sldId="268"/>
            <ac:spMk id="9" creationId="{FFBE4B31-60B1-462A-9439-866E9C152B30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3164179321" sldId="268"/>
            <ac:spMk id="10" creationId="{024211AD-DAD2-4CB9-8618-435F5D2AC9E1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164179321" sldId="268"/>
            <ac:spMk id="11" creationId="{EE06B347-13B1-48F3-9473-7580DD32DC8F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164179321" sldId="268"/>
            <ac:spMk id="12" creationId="{4652464E-FB54-4859-8BA9-860AE622AD53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164179321" sldId="268"/>
            <ac:spMk id="13" creationId="{251BF0A9-CFA1-482F-A106-0E502B6C148A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164179321" sldId="268"/>
            <ac:spMk id="14" creationId="{68D99426-D5AF-438D-A98C-2FED222623BC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164179321" sldId="268"/>
            <ac:spMk id="15" creationId="{3D42D795-164D-4029-A876-B0F9B929F0B8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164179321" sldId="268"/>
            <ac:spMk id="16" creationId="{AE6F263D-AE77-4E22-A67C-55D4EC211304}"/>
          </ac:spMkLst>
        </pc:spChg>
      </pc:sldChg>
      <pc:sldChg chg="addSp delSp modSp">
        <pc:chgData name="Mateus Augusto Fernandes Amador" userId="4bb8a924-c2da-4b1d-b782-b192e2b439ec" providerId="ADAL" clId="{B72F7C02-6473-412A-BF38-8B4F843E1EED}" dt="2022-10-15T20:30:21.791" v="1101"/>
        <pc:sldMkLst>
          <pc:docMk/>
          <pc:sldMk cId="549601832" sldId="269"/>
        </pc:sldMkLst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549601832" sldId="269"/>
            <ac:spMk id="2" creationId="{A588A959-C21A-49E0-ABFB-5B156D8B661F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549601832" sldId="269"/>
            <ac:spMk id="3" creationId="{76061852-C51C-49D4-BEC7-5A1C39DB2BAE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549601832" sldId="269"/>
            <ac:spMk id="4" creationId="{4467113B-6F8C-4921-A345-E702B44D7F77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549601832" sldId="269"/>
            <ac:spMk id="5" creationId="{0A820B2C-E941-44E1-A575-17343D0DC448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549601832" sldId="269"/>
            <ac:spMk id="6" creationId="{F06CFA07-3AB6-428E-9835-4986544B6880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549601832" sldId="269"/>
            <ac:spMk id="7" creationId="{8822F5E2-16E5-4E45-83D2-79462C259D0D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549601832" sldId="269"/>
            <ac:spMk id="8" creationId="{CB774272-4165-4973-9432-84623CA1F5F7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549601832" sldId="269"/>
            <ac:spMk id="9" creationId="{6D8CF5D5-DE20-487F-B151-FF6D6D950361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549601832" sldId="269"/>
            <ac:spMk id="10" creationId="{0F297E9D-5EBF-49E6-AA4A-81FA8FB90571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549601832" sldId="269"/>
            <ac:spMk id="11" creationId="{AA16A2E7-956F-49A2-A3FA-17420C7379CB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549601832" sldId="269"/>
            <ac:spMk id="12" creationId="{5F1C34D9-72DD-47A9-929F-0EC6E7E28974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549601832" sldId="269"/>
            <ac:spMk id="13" creationId="{58CFE244-9837-4619-8A1B-AC5D79C6ED27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549601832" sldId="269"/>
            <ac:spMk id="14" creationId="{81B4718C-0501-4834-BC75-DF5C7820B87D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549601832" sldId="269"/>
            <ac:spMk id="15" creationId="{C79F12F6-31AC-4BA8-B831-1F4CE3AECDDF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549601832" sldId="269"/>
            <ac:spMk id="16" creationId="{30DFB52E-8D23-4CEB-B5DD-D75970254D3E}"/>
          </ac:spMkLst>
        </pc:spChg>
      </pc:sldChg>
      <pc:sldChg chg="addSp delSp modSp">
        <pc:chgData name="Mateus Augusto Fernandes Amador" userId="4bb8a924-c2da-4b1d-b782-b192e2b439ec" providerId="ADAL" clId="{B72F7C02-6473-412A-BF38-8B4F843E1EED}" dt="2022-10-15T20:30:21.791" v="1101"/>
        <pc:sldMkLst>
          <pc:docMk/>
          <pc:sldMk cId="919791242" sldId="270"/>
        </pc:sldMkLst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19791242" sldId="270"/>
            <ac:spMk id="2" creationId="{2645BB94-B27A-4A97-9BE8-5972352EBBBD}"/>
          </ac:spMkLst>
        </pc:spChg>
        <pc:spChg chg="del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919791242" sldId="270"/>
            <ac:spMk id="3" creationId="{99850204-EC6B-4541-A197-841F827EA770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19791242" sldId="270"/>
            <ac:spMk id="4" creationId="{46992C31-72CF-4E9E-AAFF-901F310AD23D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19791242" sldId="270"/>
            <ac:spMk id="5" creationId="{4FC3C1B5-833C-4F94-BD18-0A5BA0993A7E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19791242" sldId="270"/>
            <ac:spMk id="6" creationId="{3E544E50-6620-457B-8D9C-982FD7F7C54B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919791242" sldId="270"/>
            <ac:spMk id="7" creationId="{8B0A0CCB-96C8-42AB-A102-048034045A9C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919791242" sldId="270"/>
            <ac:spMk id="8" creationId="{901C88C2-5003-47EC-858E-59502B888206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919791242" sldId="270"/>
            <ac:spMk id="9" creationId="{F5E9AC4E-1037-43D4-833D-ED57ED7236AF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919791242" sldId="270"/>
            <ac:spMk id="10" creationId="{8C5874A6-CA8A-4190-8C99-120A7A3E52CD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19791242" sldId="270"/>
            <ac:spMk id="11" creationId="{4BA23AB8-1E28-492B-BD31-66BA5664A759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19791242" sldId="270"/>
            <ac:spMk id="12" creationId="{6CDEE1BD-C970-4D56-9E8C-96D2A025449F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19791242" sldId="270"/>
            <ac:spMk id="13" creationId="{F780C481-8776-4251-B262-28E59669B997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19791242" sldId="270"/>
            <ac:spMk id="14" creationId="{FE476AAB-51CA-40E8-BED2-D4629424C622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19791242" sldId="270"/>
            <ac:spMk id="15" creationId="{C44E5D8E-B215-4462-B13D-5C0C94CE336B}"/>
          </ac:spMkLst>
        </pc:spChg>
        <pc:spChg chg="add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919791242" sldId="270"/>
            <ac:spMk id="16" creationId="{0B82E476-23DF-4D0A-9B36-9F1A844D58C6}"/>
          </ac:spMkLst>
        </pc:spChg>
      </pc:sldChg>
      <pc:sldChg chg="addSp delSp modSp">
        <pc:chgData name="Mateus Augusto Fernandes Amador" userId="4bb8a924-c2da-4b1d-b782-b192e2b439ec" providerId="ADAL" clId="{B72F7C02-6473-412A-BF38-8B4F843E1EED}" dt="2022-10-15T20:30:21.791" v="1101"/>
        <pc:sldMkLst>
          <pc:docMk/>
          <pc:sldMk cId="2452475231" sldId="271"/>
        </pc:sldMkLst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452475231" sldId="271"/>
            <ac:spMk id="2" creationId="{EF3BBBDD-5C30-40A3-B636-DB24A13046D2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452475231" sldId="271"/>
            <ac:spMk id="3" creationId="{C6A22501-7C51-44AD-AAF3-11C6D9D0BFFA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452475231" sldId="271"/>
            <ac:spMk id="4" creationId="{34E24961-E89D-4627-A1CC-5301EC32B372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452475231" sldId="271"/>
            <ac:spMk id="5" creationId="{B2F1CE66-5AC1-4108-8994-BEEF12F8E8FC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452475231" sldId="271"/>
            <ac:spMk id="6" creationId="{CEACE5C9-A833-4DF5-B18C-9B31752B097A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452475231" sldId="271"/>
            <ac:spMk id="7" creationId="{BB7C1FFB-D0F6-46E0-82BD-A35212785A69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452475231" sldId="271"/>
            <ac:spMk id="8" creationId="{72B7E6F0-422E-441A-B527-CFDA5D1FB066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452475231" sldId="271"/>
            <ac:spMk id="9" creationId="{F134890B-8AE3-4CD8-9985-DAF3584E6524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452475231" sldId="271"/>
            <ac:spMk id="10" creationId="{1EBA5FB5-72A2-4C1A-9C14-03B492C4B036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452475231" sldId="271"/>
            <ac:spMk id="11" creationId="{273F815E-FFCD-47DC-B792-0A76F2CA1266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452475231" sldId="271"/>
            <ac:spMk id="12" creationId="{FF7C0370-D9AC-4029-93D7-94F193435932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452475231" sldId="271"/>
            <ac:spMk id="13" creationId="{1E1E4C7F-8AE5-4DB8-9C08-3473D16796C6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452475231" sldId="271"/>
            <ac:spMk id="14" creationId="{B8452FEF-B08F-4136-B31B-FA46E498F2D6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452475231" sldId="271"/>
            <ac:spMk id="15" creationId="{C1D32DAA-8662-4A62-93B6-62866FC872AF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452475231" sldId="271"/>
            <ac:spMk id="16" creationId="{E3DB20DB-5628-4C85-BD10-F5BB783F80A2}"/>
          </ac:spMkLst>
        </pc:spChg>
      </pc:sldChg>
      <pc:sldChg chg="addSp delSp modSp">
        <pc:chgData name="Mateus Augusto Fernandes Amador" userId="4bb8a924-c2da-4b1d-b782-b192e2b439ec" providerId="ADAL" clId="{B72F7C02-6473-412A-BF38-8B4F843E1EED}" dt="2022-10-15T20:30:21.791" v="1101"/>
        <pc:sldMkLst>
          <pc:docMk/>
          <pc:sldMk cId="1893468285" sldId="272"/>
        </pc:sldMkLst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1893468285" sldId="272"/>
            <ac:spMk id="2" creationId="{EF3BBBDD-5C30-40A3-B636-DB24A13046D2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1893468285" sldId="272"/>
            <ac:spMk id="3" creationId="{C6A22501-7C51-44AD-AAF3-11C6D9D0BFFA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1893468285" sldId="272"/>
            <ac:spMk id="4" creationId="{34E24961-E89D-4627-A1CC-5301EC32B372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1893468285" sldId="272"/>
            <ac:spMk id="5" creationId="{B2F1CE66-5AC1-4108-8994-BEEF12F8E8FC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1893468285" sldId="272"/>
            <ac:spMk id="6" creationId="{CEACE5C9-A833-4DF5-B18C-9B31752B097A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1893468285" sldId="272"/>
            <ac:spMk id="7" creationId="{105002EA-EE2F-49FC-97E3-909B70D237C9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1893468285" sldId="272"/>
            <ac:spMk id="8" creationId="{0B6CD976-3507-4EDD-A499-3D2DA5F735FF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1893468285" sldId="272"/>
            <ac:spMk id="9" creationId="{ECEAA5B4-3C13-4813-A411-30365242D651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1893468285" sldId="272"/>
            <ac:spMk id="10" creationId="{A470AE1C-8E59-4368-9505-05B17412AB05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1893468285" sldId="272"/>
            <ac:spMk id="11" creationId="{3D04279D-931F-49E3-B59B-9E07EC42A41A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1893468285" sldId="272"/>
            <ac:spMk id="12" creationId="{19D7C167-AF1B-4E5B-884D-40613CDBDE6D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1893468285" sldId="272"/>
            <ac:spMk id="13" creationId="{D31433B9-4B62-428D-BFCA-85F568A11EF9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1893468285" sldId="272"/>
            <ac:spMk id="14" creationId="{1F7BC71F-CB9F-4211-8191-71413D59913F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1893468285" sldId="272"/>
            <ac:spMk id="15" creationId="{318A2B56-E57D-43B7-BF31-74F163A71F3B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1893468285" sldId="272"/>
            <ac:spMk id="16" creationId="{B56752F6-58FA-4416-AE14-0B3F4D66C278}"/>
          </ac:spMkLst>
        </pc:spChg>
      </pc:sldChg>
      <pc:sldChg chg="addSp delSp modSp">
        <pc:chgData name="Mateus Augusto Fernandes Amador" userId="4bb8a924-c2da-4b1d-b782-b192e2b439ec" providerId="ADAL" clId="{B72F7C02-6473-412A-BF38-8B4F843E1EED}" dt="2022-10-15T20:30:21.791" v="1101"/>
        <pc:sldMkLst>
          <pc:docMk/>
          <pc:sldMk cId="3547715128" sldId="273"/>
        </pc:sldMkLst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547715128" sldId="273"/>
            <ac:spMk id="2" creationId="{EF3BBBDD-5C30-40A3-B636-DB24A13046D2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547715128" sldId="273"/>
            <ac:spMk id="3" creationId="{C6A22501-7C51-44AD-AAF3-11C6D9D0BFFA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547715128" sldId="273"/>
            <ac:spMk id="4" creationId="{34E24961-E89D-4627-A1CC-5301EC32B372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547715128" sldId="273"/>
            <ac:spMk id="5" creationId="{B2F1CE66-5AC1-4108-8994-BEEF12F8E8FC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547715128" sldId="273"/>
            <ac:spMk id="6" creationId="{CEACE5C9-A833-4DF5-B18C-9B31752B097A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3547715128" sldId="273"/>
            <ac:spMk id="7" creationId="{E4F97461-086C-4E85-9488-C214FA4E7497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3547715128" sldId="273"/>
            <ac:spMk id="8" creationId="{FFD946A0-35B2-48CC-801D-8592B2D1E5E6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3547715128" sldId="273"/>
            <ac:spMk id="9" creationId="{F566E3AC-634E-42A9-B7CF-243E48AE9A4B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3547715128" sldId="273"/>
            <ac:spMk id="10" creationId="{0B0EB0D9-E2E9-473D-8A74-78F126DEEEF2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3547715128" sldId="273"/>
            <ac:spMk id="11" creationId="{309AF55C-CD14-495D-9CF6-48868BCF4ADD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547715128" sldId="273"/>
            <ac:spMk id="12" creationId="{71C44B0B-3E17-4416-860F-37E98BE20FE1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547715128" sldId="273"/>
            <ac:spMk id="13" creationId="{FB89E52F-5060-4DFE-AC64-E77664CC0AB6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547715128" sldId="273"/>
            <ac:spMk id="14" creationId="{9F551810-D484-4B5B-B699-EE4529F094A1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547715128" sldId="273"/>
            <ac:spMk id="15" creationId="{34BA3479-4106-4025-92A6-28B67F93429F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547715128" sldId="273"/>
            <ac:spMk id="16" creationId="{A9E538BE-2145-4D82-88E5-BB3B0C0D1175}"/>
          </ac:spMkLst>
        </pc:spChg>
      </pc:sldChg>
      <pc:sldChg chg="addSp delSp modSp">
        <pc:chgData name="Mateus Augusto Fernandes Amador" userId="4bb8a924-c2da-4b1d-b782-b192e2b439ec" providerId="ADAL" clId="{B72F7C02-6473-412A-BF38-8B4F843E1EED}" dt="2022-10-15T20:30:21.791" v="1101"/>
        <pc:sldMkLst>
          <pc:docMk/>
          <pc:sldMk cId="3357523583" sldId="274"/>
        </pc:sldMkLst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357523583" sldId="274"/>
            <ac:spMk id="2" creationId="{97611542-6FE9-4D6F-B43B-4DBF47727820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3357523583" sldId="274"/>
            <ac:spMk id="3" creationId="{CA0EAD26-CDDC-4BFD-89C5-31A8843AD18F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357523583" sldId="274"/>
            <ac:spMk id="4" creationId="{6670B21C-B123-484C-8AAC-583FFA0F94F0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357523583" sldId="274"/>
            <ac:spMk id="5" creationId="{DF0D8E42-2C2F-4AD8-9041-E70AB88B99E4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357523583" sldId="274"/>
            <ac:spMk id="6" creationId="{F9071D8E-894B-43C2-9A24-1D815BFE4352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3357523583" sldId="274"/>
            <ac:spMk id="7" creationId="{66B01273-F5EE-4D33-9335-73E0C1916571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3357523583" sldId="274"/>
            <ac:spMk id="8" creationId="{29B36CB7-0293-4C71-883B-E7693487DBCF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3357523583" sldId="274"/>
            <ac:spMk id="9" creationId="{86BA8345-CB07-40F2-BF2D-21DBFD89E1AF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357523583" sldId="274"/>
            <ac:spMk id="10" creationId="{E026B22E-83C1-4F0A-AEB9-66EBBA0BC954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357523583" sldId="274"/>
            <ac:spMk id="11" creationId="{C97FB019-D792-4547-BE7C-C5EBD3B4D59C}"/>
          </ac:spMkLst>
        </pc:spChg>
        <pc:spChg chg="del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3357523583" sldId="274"/>
            <ac:spMk id="12" creationId="{A36C93A5-F574-47A3-9ACF-BD0B897FBA9B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357523583" sldId="274"/>
            <ac:spMk id="13" creationId="{3D212978-B7A6-40F1-A1B5-5E582A450E07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357523583" sldId="274"/>
            <ac:spMk id="14" creationId="{B83952CF-8F4D-40C5-AEC8-5D7EE3B26756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357523583" sldId="274"/>
            <ac:spMk id="15" creationId="{6B7B5357-8882-4D60-8467-0A6B4E6AE895}"/>
          </ac:spMkLst>
        </pc:spChg>
        <pc:spChg chg="add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3357523583" sldId="274"/>
            <ac:spMk id="16" creationId="{960228DF-6671-4DA1-B931-A5E69F7A147E}"/>
          </ac:spMkLst>
        </pc:spChg>
      </pc:sldChg>
      <pc:sldChg chg="addSp delSp modSp">
        <pc:chgData name="Mateus Augusto Fernandes Amador" userId="4bb8a924-c2da-4b1d-b782-b192e2b439ec" providerId="ADAL" clId="{B72F7C02-6473-412A-BF38-8B4F843E1EED}" dt="2022-10-15T20:30:21.791" v="1101"/>
        <pc:sldMkLst>
          <pc:docMk/>
          <pc:sldMk cId="2945832316" sldId="275"/>
        </pc:sldMkLst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945832316" sldId="275"/>
            <ac:spMk id="2" creationId="{97611542-6FE9-4D6F-B43B-4DBF47727820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945832316" sldId="275"/>
            <ac:spMk id="3" creationId="{3D6F7FD0-B30B-460E-BD83-712E9650818E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945832316" sldId="275"/>
            <ac:spMk id="4" creationId="{6670B21C-B123-484C-8AAC-583FFA0F94F0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945832316" sldId="275"/>
            <ac:spMk id="5" creationId="{DF0D8E42-2C2F-4AD8-9041-E70AB88B99E4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945832316" sldId="275"/>
            <ac:spMk id="6" creationId="{F9071D8E-894B-43C2-9A24-1D815BFE4352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945832316" sldId="275"/>
            <ac:spMk id="7" creationId="{904B86DF-B419-44F5-9B45-0BCB762F7D7A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945832316" sldId="275"/>
            <ac:spMk id="8" creationId="{8E3AE343-D275-4A4C-80AE-4DF54E1A4456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945832316" sldId="275"/>
            <ac:spMk id="9" creationId="{408E207F-3261-445E-8A22-F5EA27682A53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945832316" sldId="275"/>
            <ac:spMk id="10" creationId="{C9497BE5-2150-48CE-AF43-56456CDA0242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945832316" sldId="275"/>
            <ac:spMk id="11" creationId="{26FB675A-CBA4-4728-A59B-569947E35398}"/>
          </ac:spMkLst>
        </pc:spChg>
        <pc:spChg chg="del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2945832316" sldId="275"/>
            <ac:spMk id="12" creationId="{A36C93A5-F574-47A3-9ACF-BD0B897FBA9B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945832316" sldId="275"/>
            <ac:spMk id="13" creationId="{1CC47985-C931-40EA-817B-5E97E290E17D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945832316" sldId="275"/>
            <ac:spMk id="14" creationId="{383E2034-4922-4BA6-91B7-8C3AF2A6E900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945832316" sldId="275"/>
            <ac:spMk id="15" creationId="{4699AABB-0851-4C5C-A3FF-154F239E15AA}"/>
          </ac:spMkLst>
        </pc:spChg>
        <pc:spChg chg="add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2945832316" sldId="275"/>
            <ac:spMk id="16" creationId="{B7073CB5-8CA2-410F-9591-FC7409D78407}"/>
          </ac:spMkLst>
        </pc:spChg>
      </pc:sldChg>
      <pc:sldChg chg="addSp delSp modSp">
        <pc:chgData name="Mateus Augusto Fernandes Amador" userId="4bb8a924-c2da-4b1d-b782-b192e2b439ec" providerId="ADAL" clId="{B72F7C02-6473-412A-BF38-8B4F843E1EED}" dt="2022-10-15T20:30:21.791" v="1101"/>
        <pc:sldMkLst>
          <pc:docMk/>
          <pc:sldMk cId="4106681985" sldId="276"/>
        </pc:sldMkLst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4106681985" sldId="276"/>
            <ac:spMk id="2" creationId="{97611542-6FE9-4D6F-B43B-4DBF47727820}"/>
          </ac:spMkLst>
        </pc:spChg>
        <pc:spChg chg="del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4106681985" sldId="276"/>
            <ac:spMk id="3" creationId="{CAACA62E-4CA9-4050-938F-C070F17C7B0A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4106681985" sldId="276"/>
            <ac:spMk id="4" creationId="{6670B21C-B123-484C-8AAC-583FFA0F94F0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4106681985" sldId="276"/>
            <ac:spMk id="5" creationId="{DF0D8E42-2C2F-4AD8-9041-E70AB88B99E4}"/>
          </ac:spMkLst>
        </pc:spChg>
        <pc:spChg chg="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4106681985" sldId="276"/>
            <ac:spMk id="6" creationId="{F9071D8E-894B-43C2-9A24-1D815BFE4352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4106681985" sldId="276"/>
            <ac:spMk id="7" creationId="{69372F92-7C75-4C0F-93B2-2188306D054E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4106681985" sldId="276"/>
            <ac:spMk id="8" creationId="{E870CB85-73DB-4C79-B2E2-33858AF1F129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4106681985" sldId="276"/>
            <ac:spMk id="9" creationId="{4728CAE8-7854-4627-B6EE-CFA21F158558}"/>
          </ac:spMkLst>
        </pc:spChg>
        <pc:spChg chg="add del mod">
          <ac:chgData name="Mateus Augusto Fernandes Amador" userId="4bb8a924-c2da-4b1d-b782-b192e2b439ec" providerId="ADAL" clId="{B72F7C02-6473-412A-BF38-8B4F843E1EED}" dt="2022-10-15T20:12:38.089" v="707"/>
          <ac:spMkLst>
            <pc:docMk/>
            <pc:sldMk cId="4106681985" sldId="276"/>
            <ac:spMk id="10" creationId="{8C2D1356-2D8A-42DB-8FE5-4BEE5DD87889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4106681985" sldId="276"/>
            <ac:spMk id="11" creationId="{7E4C5A00-CF40-4C64-8887-385EB29C297F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4106681985" sldId="276"/>
            <ac:spMk id="12" creationId="{E4F89DE9-82A4-460A-A86B-D7C6F9E64EA9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4106681985" sldId="276"/>
            <ac:spMk id="13" creationId="{60D51B0F-5406-4238-AA88-F285F8ACD51B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4106681985" sldId="276"/>
            <ac:spMk id="14" creationId="{115AC7AD-7CA6-45D9-A6C5-CACEDD0E98EC}"/>
          </ac:spMkLst>
        </pc:spChg>
        <pc:spChg chg="add del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4106681985" sldId="276"/>
            <ac:spMk id="15" creationId="{398D4422-6E88-4140-AA09-40F05BC52F86}"/>
          </ac:spMkLst>
        </pc:spChg>
        <pc:spChg chg="add mod">
          <ac:chgData name="Mateus Augusto Fernandes Amador" userId="4bb8a924-c2da-4b1d-b782-b192e2b439ec" providerId="ADAL" clId="{B72F7C02-6473-412A-BF38-8B4F843E1EED}" dt="2022-10-15T20:30:21.791" v="1101"/>
          <ac:spMkLst>
            <pc:docMk/>
            <pc:sldMk cId="4106681985" sldId="276"/>
            <ac:spMk id="16" creationId="{9AEAEE78-134A-4575-9EB4-BF30D2F33104}"/>
          </ac:spMkLst>
        </pc:spChg>
      </pc:sldChg>
      <pc:sldChg chg="new del">
        <pc:chgData name="Mateus Augusto Fernandes Amador" userId="4bb8a924-c2da-4b1d-b782-b192e2b439ec" providerId="ADAL" clId="{B72F7C02-6473-412A-BF38-8B4F843E1EED}" dt="2022-10-15T20:32:12.636" v="1106" actId="680"/>
        <pc:sldMkLst>
          <pc:docMk/>
          <pc:sldMk cId="2050253027" sldId="277"/>
        </pc:sldMkLst>
      </pc:sldChg>
      <pc:sldChg chg="new del">
        <pc:chgData name="Mateus Augusto Fernandes Amador" userId="4bb8a924-c2da-4b1d-b782-b192e2b439ec" providerId="ADAL" clId="{B72F7C02-6473-412A-BF38-8B4F843E1EED}" dt="2022-10-15T20:32:05.147" v="1104" actId="47"/>
        <pc:sldMkLst>
          <pc:docMk/>
          <pc:sldMk cId="2757317117" sldId="277"/>
        </pc:sldMkLst>
      </pc:sldChg>
      <pc:sldChg chg="new del">
        <pc:chgData name="Mateus Augusto Fernandes Amador" userId="4bb8a924-c2da-4b1d-b782-b192e2b439ec" providerId="ADAL" clId="{B72F7C02-6473-412A-BF38-8B4F843E1EED}" dt="2022-10-15T20:06:02.086" v="604" actId="47"/>
        <pc:sldMkLst>
          <pc:docMk/>
          <pc:sldMk cId="3456700830" sldId="277"/>
        </pc:sldMkLst>
      </pc:sldChg>
      <pc:sldChg chg="new del">
        <pc:chgData name="Mateus Augusto Fernandes Amador" userId="4bb8a924-c2da-4b1d-b782-b192e2b439ec" providerId="ADAL" clId="{B72F7C02-6473-412A-BF38-8B4F843E1EED}" dt="2022-10-15T22:50:29.265" v="1133" actId="47"/>
        <pc:sldMkLst>
          <pc:docMk/>
          <pc:sldMk cId="3690373603" sldId="277"/>
        </pc:sldMkLst>
      </pc:sldChg>
      <pc:sldMasterChg chg="modSp mod delSldLayout modSldLayout sldLayoutOrd">
        <pc:chgData name="Mateus Augusto Fernandes Amador" userId="4bb8a924-c2da-4b1d-b782-b192e2b439ec" providerId="ADAL" clId="{B72F7C02-6473-412A-BF38-8B4F843E1EED}" dt="2022-10-15T20:39:01.768" v="1129" actId="403"/>
        <pc:sldMasterMkLst>
          <pc:docMk/>
          <pc:sldMasterMk cId="1848561185" sldId="2147483660"/>
        </pc:sldMasterMkLst>
        <pc:spChg chg="mod">
          <ac:chgData name="Mateus Augusto Fernandes Amador" userId="4bb8a924-c2da-4b1d-b782-b192e2b439ec" providerId="ADAL" clId="{B72F7C02-6473-412A-BF38-8B4F843E1EED}" dt="2022-10-15T20:23:17.239" v="972" actId="14100"/>
          <ac:spMkLst>
            <pc:docMk/>
            <pc:sldMasterMk cId="1848561185" sldId="2147483660"/>
            <ac:spMk id="2" creationId="{00000000-0000-0000-0000-000000000000}"/>
          </ac:spMkLst>
        </pc:spChg>
        <pc:spChg chg="mod">
          <ac:chgData name="Mateus Augusto Fernandes Amador" userId="4bb8a924-c2da-4b1d-b782-b192e2b439ec" providerId="ADAL" clId="{B72F7C02-6473-412A-BF38-8B4F843E1EED}" dt="2022-10-15T20:23:25.576" v="975" actId="14100"/>
          <ac:spMkLst>
            <pc:docMk/>
            <pc:sldMasterMk cId="1848561185" sldId="2147483660"/>
            <ac:spMk id="3" creationId="{00000000-0000-0000-0000-000000000000}"/>
          </ac:spMkLst>
        </pc:spChg>
        <pc:sldLayoutChg chg="addSp delSp modSp mod">
          <pc:chgData name="Mateus Augusto Fernandes Amador" userId="4bb8a924-c2da-4b1d-b782-b192e2b439ec" providerId="ADAL" clId="{B72F7C02-6473-412A-BF38-8B4F843E1EED}" dt="2022-10-15T20:10:47.636" v="701" actId="113"/>
          <pc:sldLayoutMkLst>
            <pc:docMk/>
            <pc:sldMasterMk cId="1848561185" sldId="2147483660"/>
            <pc:sldLayoutMk cId="3196963906" sldId="2147483661"/>
          </pc:sldLayoutMkLst>
          <pc:spChg chg="add del mod">
            <ac:chgData name="Mateus Augusto Fernandes Amador" userId="4bb8a924-c2da-4b1d-b782-b192e2b439ec" providerId="ADAL" clId="{B72F7C02-6473-412A-BF38-8B4F843E1EED}" dt="2022-10-15T20:05:23.649" v="602" actId="478"/>
            <ac:spMkLst>
              <pc:docMk/>
              <pc:sldMasterMk cId="1848561185" sldId="2147483660"/>
              <pc:sldLayoutMk cId="3196963906" sldId="2147483661"/>
              <ac:spMk id="7" creationId="{FDD1526C-5B81-4438-B5BC-DE170F5E77FC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09:31.475" v="690" actId="478"/>
            <ac:spMkLst>
              <pc:docMk/>
              <pc:sldMasterMk cId="1848561185" sldId="2147483660"/>
              <pc:sldLayoutMk cId="3196963906" sldId="2147483661"/>
              <ac:spMk id="9" creationId="{682EEB87-F257-4FE3-9E79-602BEB271BE0}"/>
            </ac:spMkLst>
          </pc:spChg>
          <pc:spChg chg="add mod">
            <ac:chgData name="Mateus Augusto Fernandes Amador" userId="4bb8a924-c2da-4b1d-b782-b192e2b439ec" providerId="ADAL" clId="{B72F7C02-6473-412A-BF38-8B4F843E1EED}" dt="2022-10-15T20:10:47.636" v="701" actId="113"/>
            <ac:spMkLst>
              <pc:docMk/>
              <pc:sldMasterMk cId="1848561185" sldId="2147483660"/>
              <pc:sldLayoutMk cId="3196963906" sldId="2147483661"/>
              <ac:spMk id="10" creationId="{7F7299D9-0E7D-4E13-996D-7FDB870B040E}"/>
            </ac:spMkLst>
          </pc:spChg>
          <pc:spChg chg="del mod">
            <ac:chgData name="Mateus Augusto Fernandes Amador" userId="4bb8a924-c2da-4b1d-b782-b192e2b439ec" providerId="ADAL" clId="{B72F7C02-6473-412A-BF38-8B4F843E1EED}" dt="2022-10-15T20:03:54.874" v="576" actId="478"/>
            <ac:spMkLst>
              <pc:docMk/>
              <pc:sldMasterMk cId="1848561185" sldId="2147483660"/>
              <pc:sldLayoutMk cId="3196963906" sldId="2147483661"/>
              <ac:spMk id="11" creationId="{604E559D-E7F3-4D3C-81AA-823ABD195CAE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09:31.475" v="690" actId="478"/>
            <ac:spMkLst>
              <pc:docMk/>
              <pc:sldMasterMk cId="1848561185" sldId="2147483660"/>
              <pc:sldLayoutMk cId="3196963906" sldId="2147483661"/>
              <ac:spMk id="12" creationId="{C064154F-C91B-4C25-BFE9-42DAC2FA4E3F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09:31.475" v="690" actId="478"/>
            <ac:spMkLst>
              <pc:docMk/>
              <pc:sldMasterMk cId="1848561185" sldId="2147483660"/>
              <pc:sldLayoutMk cId="3196963906" sldId="2147483661"/>
              <ac:spMk id="13" creationId="{DF637B48-A120-438E-9F58-57F2143A42D8}"/>
            </ac:spMkLst>
          </pc:spChg>
          <pc:spChg chg="del mod">
            <ac:chgData name="Mateus Augusto Fernandes Amador" userId="4bb8a924-c2da-4b1d-b782-b192e2b439ec" providerId="ADAL" clId="{B72F7C02-6473-412A-BF38-8B4F843E1EED}" dt="2022-10-15T20:03:54.874" v="576" actId="478"/>
            <ac:spMkLst>
              <pc:docMk/>
              <pc:sldMasterMk cId="1848561185" sldId="2147483660"/>
              <pc:sldLayoutMk cId="3196963906" sldId="2147483661"/>
              <ac:spMk id="17" creationId="{CBE92724-3403-44C7-A55D-274D86374CEC}"/>
            </ac:spMkLst>
          </pc:spChg>
          <pc:spChg chg="del mod">
            <ac:chgData name="Mateus Augusto Fernandes Amador" userId="4bb8a924-c2da-4b1d-b782-b192e2b439ec" providerId="ADAL" clId="{B72F7C02-6473-412A-BF38-8B4F843E1EED}" dt="2022-10-15T20:03:54.874" v="576" actId="478"/>
            <ac:spMkLst>
              <pc:docMk/>
              <pc:sldMasterMk cId="1848561185" sldId="2147483660"/>
              <pc:sldLayoutMk cId="3196963906" sldId="2147483661"/>
              <ac:spMk id="19" creationId="{416A6DE5-2A2F-434A-8222-968C8E8A74BC}"/>
            </ac:spMkLst>
          </pc:spChg>
          <pc:spChg chg="add mod">
            <ac:chgData name="Mateus Augusto Fernandes Amador" userId="4bb8a924-c2da-4b1d-b782-b192e2b439ec" providerId="ADAL" clId="{B72F7C02-6473-412A-BF38-8B4F843E1EED}" dt="2022-10-15T20:09:32.253" v="691"/>
            <ac:spMkLst>
              <pc:docMk/>
              <pc:sldMasterMk cId="1848561185" sldId="2147483660"/>
              <pc:sldLayoutMk cId="3196963906" sldId="2147483661"/>
              <ac:spMk id="20" creationId="{3164208B-9DDC-4F3C-9EEC-36FB56CA9DC9}"/>
            </ac:spMkLst>
          </pc:spChg>
          <pc:spChg chg="add mod">
            <ac:chgData name="Mateus Augusto Fernandes Amador" userId="4bb8a924-c2da-4b1d-b782-b192e2b439ec" providerId="ADAL" clId="{B72F7C02-6473-412A-BF38-8B4F843E1EED}" dt="2022-10-15T20:09:32.253" v="691"/>
            <ac:spMkLst>
              <pc:docMk/>
              <pc:sldMasterMk cId="1848561185" sldId="2147483660"/>
              <pc:sldLayoutMk cId="3196963906" sldId="2147483661"/>
              <ac:spMk id="21" creationId="{D48C4FF3-6A32-489F-A54E-A27BE991AEB5}"/>
            </ac:spMkLst>
          </pc:spChg>
          <pc:spChg chg="add mod">
            <ac:chgData name="Mateus Augusto Fernandes Amador" userId="4bb8a924-c2da-4b1d-b782-b192e2b439ec" providerId="ADAL" clId="{B72F7C02-6473-412A-BF38-8B4F843E1EED}" dt="2022-10-15T20:09:32.253" v="691"/>
            <ac:spMkLst>
              <pc:docMk/>
              <pc:sldMasterMk cId="1848561185" sldId="2147483660"/>
              <pc:sldLayoutMk cId="3196963906" sldId="2147483661"/>
              <ac:spMk id="22" creationId="{76A2FD18-15BC-456D-9E33-A7A98743C39F}"/>
            </ac:spMkLst>
          </pc:spChg>
          <pc:spChg chg="del">
            <ac:chgData name="Mateus Augusto Fernandes Amador" userId="4bb8a924-c2da-4b1d-b782-b192e2b439ec" providerId="ADAL" clId="{B72F7C02-6473-412A-BF38-8B4F843E1EED}" dt="2022-10-15T20:03:54.874" v="576" actId="478"/>
            <ac:spMkLst>
              <pc:docMk/>
              <pc:sldMasterMk cId="1848561185" sldId="2147483660"/>
              <pc:sldLayoutMk cId="3196963906" sldId="2147483661"/>
              <ac:spMk id="24" creationId="{77B70C46-C525-403B-B951-9BE07A987B94}"/>
            </ac:spMkLst>
          </pc:spChg>
          <pc:grpChg chg="add mod">
            <ac:chgData name="Mateus Augusto Fernandes Amador" userId="4bb8a924-c2da-4b1d-b782-b192e2b439ec" providerId="ADAL" clId="{B72F7C02-6473-412A-BF38-8B4F843E1EED}" dt="2022-10-15T20:03:55.634" v="577"/>
            <ac:grpSpMkLst>
              <pc:docMk/>
              <pc:sldMasterMk cId="1848561185" sldId="2147483660"/>
              <pc:sldLayoutMk cId="3196963906" sldId="2147483661"/>
              <ac:grpSpMk id="15" creationId="{D7A7DEE5-F518-425B-B936-BC6A400FEADF}"/>
            </ac:grpSpMkLst>
          </pc:grpChg>
          <pc:picChg chg="del">
            <ac:chgData name="Mateus Augusto Fernandes Amador" userId="4bb8a924-c2da-4b1d-b782-b192e2b439ec" providerId="ADAL" clId="{B72F7C02-6473-412A-BF38-8B4F843E1EED}" dt="2022-10-15T20:03:54.874" v="576" actId="478"/>
            <ac:picMkLst>
              <pc:docMk/>
              <pc:sldMasterMk cId="1848561185" sldId="2147483660"/>
              <pc:sldLayoutMk cId="3196963906" sldId="2147483661"/>
              <ac:picMk id="5" creationId="{096C480D-61CB-48A9-965B-2EE9205B95D8}"/>
            </ac:picMkLst>
          </pc:picChg>
          <pc:picChg chg="add mod">
            <ac:chgData name="Mateus Augusto Fernandes Amador" userId="4bb8a924-c2da-4b1d-b782-b192e2b439ec" providerId="ADAL" clId="{B72F7C02-6473-412A-BF38-8B4F843E1EED}" dt="2022-10-15T20:03:55.634" v="577"/>
            <ac:picMkLst>
              <pc:docMk/>
              <pc:sldMasterMk cId="1848561185" sldId="2147483660"/>
              <pc:sldLayoutMk cId="3196963906" sldId="2147483661"/>
              <ac:picMk id="8" creationId="{7B5802A0-5D86-4CF0-8FC6-25D1CEF1EBFF}"/>
            </ac:picMkLst>
          </pc:picChg>
          <pc:picChg chg="add mod">
            <ac:chgData name="Mateus Augusto Fernandes Amador" userId="4bb8a924-c2da-4b1d-b782-b192e2b439ec" providerId="ADAL" clId="{B72F7C02-6473-412A-BF38-8B4F843E1EED}" dt="2022-10-15T20:03:55.634" v="577"/>
            <ac:picMkLst>
              <pc:docMk/>
              <pc:sldMasterMk cId="1848561185" sldId="2147483660"/>
              <pc:sldLayoutMk cId="3196963906" sldId="2147483661"/>
              <ac:picMk id="14" creationId="{1D9BD292-F35F-41FE-9F63-D01C7F2503D5}"/>
            </ac:picMkLst>
          </pc:picChg>
          <pc:picChg chg="mod">
            <ac:chgData name="Mateus Augusto Fernandes Amador" userId="4bb8a924-c2da-4b1d-b782-b192e2b439ec" providerId="ADAL" clId="{B72F7C02-6473-412A-BF38-8B4F843E1EED}" dt="2022-10-15T20:03:55.634" v="577"/>
            <ac:picMkLst>
              <pc:docMk/>
              <pc:sldMasterMk cId="1848561185" sldId="2147483660"/>
              <pc:sldLayoutMk cId="3196963906" sldId="2147483661"/>
              <ac:picMk id="16" creationId="{FAA1611F-DEA7-4A03-8780-7BED98A33AE1}"/>
            </ac:picMkLst>
          </pc:picChg>
          <pc:picChg chg="mod">
            <ac:chgData name="Mateus Augusto Fernandes Amador" userId="4bb8a924-c2da-4b1d-b782-b192e2b439ec" providerId="ADAL" clId="{B72F7C02-6473-412A-BF38-8B4F843E1EED}" dt="2022-10-15T20:03:55.634" v="577"/>
            <ac:picMkLst>
              <pc:docMk/>
              <pc:sldMasterMk cId="1848561185" sldId="2147483660"/>
              <pc:sldLayoutMk cId="3196963906" sldId="2147483661"/>
              <ac:picMk id="18" creationId="{36009D26-7E1D-474E-B793-4F8F948DDC83}"/>
            </ac:picMkLst>
          </pc:picChg>
        </pc:sldLayoutChg>
        <pc:sldLayoutChg chg="addSp delSp modSp mod">
          <pc:chgData name="Mateus Augusto Fernandes Amador" userId="4bb8a924-c2da-4b1d-b782-b192e2b439ec" providerId="ADAL" clId="{B72F7C02-6473-412A-BF38-8B4F843E1EED}" dt="2022-10-15T20:25:12.964" v="1013" actId="21"/>
          <pc:sldLayoutMkLst>
            <pc:docMk/>
            <pc:sldMasterMk cId="1848561185" sldId="2147483660"/>
            <pc:sldLayoutMk cId="2180153744" sldId="2147483662"/>
          </pc:sldLayoutMkLst>
          <pc:spChg chg="add del mod">
            <ac:chgData name="Mateus Augusto Fernandes Amador" userId="4bb8a924-c2da-4b1d-b782-b192e2b439ec" providerId="ADAL" clId="{B72F7C02-6473-412A-BF38-8B4F843E1EED}" dt="2022-10-15T20:25:12.964" v="1013" actId="21"/>
            <ac:spMkLst>
              <pc:docMk/>
              <pc:sldMasterMk cId="1848561185" sldId="2147483660"/>
              <pc:sldLayoutMk cId="2180153744" sldId="2147483662"/>
              <ac:spMk id="9" creationId="{D1AE33DC-97F8-4729-A52E-4B9B35694780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25:12.964" v="1013" actId="21"/>
            <ac:spMkLst>
              <pc:docMk/>
              <pc:sldMasterMk cId="1848561185" sldId="2147483660"/>
              <pc:sldLayoutMk cId="2180153744" sldId="2147483662"/>
              <ac:spMk id="13" creationId="{0F6AC311-1E85-42CF-8A15-D48E8BC85287}"/>
            </ac:spMkLst>
          </pc:spChg>
        </pc:sldLayoutChg>
        <pc:sldLayoutChg chg="addSp delSp modSp mod">
          <pc:chgData name="Mateus Augusto Fernandes Amador" userId="4bb8a924-c2da-4b1d-b782-b192e2b439ec" providerId="ADAL" clId="{B72F7C02-6473-412A-BF38-8B4F843E1EED}" dt="2022-10-15T20:25:14.988" v="1014"/>
          <pc:sldLayoutMkLst>
            <pc:docMk/>
            <pc:sldMasterMk cId="1848561185" sldId="2147483660"/>
            <pc:sldLayoutMk cId="1894935389" sldId="2147483664"/>
          </pc:sldLayoutMkLst>
          <pc:spChg chg="del mod">
            <ac:chgData name="Mateus Augusto Fernandes Amador" userId="4bb8a924-c2da-4b1d-b782-b192e2b439ec" providerId="ADAL" clId="{B72F7C02-6473-412A-BF38-8B4F843E1EED}" dt="2022-10-15T20:25:05.652" v="995" actId="21"/>
            <ac:spMkLst>
              <pc:docMk/>
              <pc:sldMasterMk cId="1848561185" sldId="2147483660"/>
              <pc:sldLayoutMk cId="1894935389" sldId="2147483664"/>
              <ac:spMk id="3" creationId="{00000000-0000-0000-0000-000000000000}"/>
            </ac:spMkLst>
          </pc:spChg>
          <pc:spChg chg="del mod">
            <ac:chgData name="Mateus Augusto Fernandes Amador" userId="4bb8a924-c2da-4b1d-b782-b192e2b439ec" providerId="ADAL" clId="{B72F7C02-6473-412A-BF38-8B4F843E1EED}" dt="2022-10-15T20:25:05.652" v="995" actId="21"/>
            <ac:spMkLst>
              <pc:docMk/>
              <pc:sldMasterMk cId="1848561185" sldId="2147483660"/>
              <pc:sldLayoutMk cId="1894935389" sldId="2147483664"/>
              <ac:spMk id="4" creationId="{00000000-0000-0000-0000-000000000000}"/>
            </ac:spMkLst>
          </pc:spChg>
          <pc:spChg chg="add del">
            <ac:chgData name="Mateus Augusto Fernandes Amador" userId="4bb8a924-c2da-4b1d-b782-b192e2b439ec" providerId="ADAL" clId="{B72F7C02-6473-412A-BF38-8B4F843E1EED}" dt="2022-10-15T20:25:01.731" v="994" actId="22"/>
            <ac:spMkLst>
              <pc:docMk/>
              <pc:sldMasterMk cId="1848561185" sldId="2147483660"/>
              <pc:sldLayoutMk cId="1894935389" sldId="2147483664"/>
              <ac:spMk id="10" creationId="{4935FF46-DA6B-4F09-B05B-DEF244D3074C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5:14.988" v="1014"/>
            <ac:spMkLst>
              <pc:docMk/>
              <pc:sldMasterMk cId="1848561185" sldId="2147483660"/>
              <pc:sldLayoutMk cId="1894935389" sldId="2147483664"/>
              <ac:spMk id="11" creationId="{41F74B95-1223-43DA-B9BE-EFA803D31ACA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5:14.988" v="1014"/>
            <ac:spMkLst>
              <pc:docMk/>
              <pc:sldMasterMk cId="1848561185" sldId="2147483660"/>
              <pc:sldLayoutMk cId="1894935389" sldId="2147483664"/>
              <ac:spMk id="14" creationId="{C0560366-45E0-4CBF-8516-81B9AF4E5470}"/>
            </ac:spMkLst>
          </pc:spChg>
        </pc:sldLayoutChg>
        <pc:sldLayoutChg chg="addSp delSp modSp mod">
          <pc:chgData name="Mateus Augusto Fernandes Amador" userId="4bb8a924-c2da-4b1d-b782-b192e2b439ec" providerId="ADAL" clId="{B72F7C02-6473-412A-BF38-8B4F843E1EED}" dt="2022-10-15T20:26:08.984" v="1061" actId="14100"/>
          <pc:sldLayoutMkLst>
            <pc:docMk/>
            <pc:sldMasterMk cId="1848561185" sldId="2147483660"/>
            <pc:sldLayoutMk cId="4242911926" sldId="2147483665"/>
          </pc:sldLayoutMkLst>
          <pc:spChg chg="del">
            <ac:chgData name="Mateus Augusto Fernandes Amador" userId="4bb8a924-c2da-4b1d-b782-b192e2b439ec" providerId="ADAL" clId="{B72F7C02-6473-412A-BF38-8B4F843E1EED}" dt="2022-10-15T20:23:44.115" v="976" actId="478"/>
            <ac:spMkLst>
              <pc:docMk/>
              <pc:sldMasterMk cId="1848561185" sldId="2147483660"/>
              <pc:sldLayoutMk cId="4242911926" sldId="2147483665"/>
              <ac:spMk id="2" creationId="{00000000-0000-0000-0000-000000000000}"/>
            </ac:spMkLst>
          </pc:spChg>
          <pc:spChg chg="mod">
            <ac:chgData name="Mateus Augusto Fernandes Amador" userId="4bb8a924-c2da-4b1d-b782-b192e2b439ec" providerId="ADAL" clId="{B72F7C02-6473-412A-BF38-8B4F843E1EED}" dt="2022-10-15T20:25:57.809" v="1060" actId="14100"/>
            <ac:spMkLst>
              <pc:docMk/>
              <pc:sldMasterMk cId="1848561185" sldId="2147483660"/>
              <pc:sldLayoutMk cId="4242911926" sldId="2147483665"/>
              <ac:spMk id="3" creationId="{00000000-0000-0000-0000-000000000000}"/>
            </ac:spMkLst>
          </pc:spChg>
          <pc:spChg chg="add del">
            <ac:chgData name="Mateus Augusto Fernandes Amador" userId="4bb8a924-c2da-4b1d-b782-b192e2b439ec" providerId="ADAL" clId="{B72F7C02-6473-412A-BF38-8B4F843E1EED}" dt="2022-10-15T20:25:57.194" v="1057" actId="478"/>
            <ac:spMkLst>
              <pc:docMk/>
              <pc:sldMasterMk cId="1848561185" sldId="2147483660"/>
              <pc:sldLayoutMk cId="4242911926" sldId="2147483665"/>
              <ac:spMk id="4" creationId="{00000000-0000-0000-0000-000000000000}"/>
            </ac:spMkLst>
          </pc:spChg>
          <pc:spChg chg="mod">
            <ac:chgData name="Mateus Augusto Fernandes Amador" userId="4bb8a924-c2da-4b1d-b782-b192e2b439ec" providerId="ADAL" clId="{B72F7C02-6473-412A-BF38-8B4F843E1EED}" dt="2022-10-15T20:25:57.809" v="1060" actId="14100"/>
            <ac:spMkLst>
              <pc:docMk/>
              <pc:sldMasterMk cId="1848561185" sldId="2147483660"/>
              <pc:sldLayoutMk cId="4242911926" sldId="2147483665"/>
              <ac:spMk id="5" creationId="{00000000-0000-0000-0000-000000000000}"/>
            </ac:spMkLst>
          </pc:spChg>
          <pc:spChg chg="add del">
            <ac:chgData name="Mateus Augusto Fernandes Amador" userId="4bb8a924-c2da-4b1d-b782-b192e2b439ec" providerId="ADAL" clId="{B72F7C02-6473-412A-BF38-8B4F843E1EED}" dt="2022-10-15T20:25:57.194" v="1057" actId="478"/>
            <ac:spMkLst>
              <pc:docMk/>
              <pc:sldMasterMk cId="1848561185" sldId="2147483660"/>
              <pc:sldLayoutMk cId="4242911926" sldId="2147483665"/>
              <ac:spMk id="6" creationId="{00000000-0000-0000-0000-000000000000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3:45.156" v="977"/>
            <ac:spMkLst>
              <pc:docMk/>
              <pc:sldMasterMk cId="1848561185" sldId="2147483660"/>
              <pc:sldLayoutMk cId="4242911926" sldId="2147483665"/>
              <ac:spMk id="12" creationId="{CA17ECF8-DDA2-4B05-86A3-845C54D7CDB4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26:08.984" v="1061" actId="14100"/>
            <ac:spMkLst>
              <pc:docMk/>
              <pc:sldMasterMk cId="1848561185" sldId="2147483660"/>
              <pc:sldLayoutMk cId="4242911926" sldId="2147483665"/>
              <ac:spMk id="13" creationId="{6B29730D-567D-4893-AFA3-9391FE9BD418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26:08.984" v="1061" actId="14100"/>
            <ac:spMkLst>
              <pc:docMk/>
              <pc:sldMasterMk cId="1848561185" sldId="2147483660"/>
              <pc:sldLayoutMk cId="4242911926" sldId="2147483665"/>
              <ac:spMk id="16" creationId="{C3B510C8-C86F-47A3-8514-B02D24553D8E}"/>
            </ac:spMkLst>
          </pc:spChg>
        </pc:sldLayoutChg>
        <pc:sldLayoutChg chg="modSp">
          <pc:chgData name="Mateus Augusto Fernandes Amador" userId="4bb8a924-c2da-4b1d-b782-b192e2b439ec" providerId="ADAL" clId="{B72F7C02-6473-412A-BF38-8B4F843E1EED}" dt="2022-10-15T20:38:45.177" v="1125" actId="404"/>
          <pc:sldLayoutMkLst>
            <pc:docMk/>
            <pc:sldMasterMk cId="1848561185" sldId="2147483660"/>
            <pc:sldLayoutMk cId="1663764291" sldId="2147483666"/>
          </pc:sldLayoutMkLst>
          <pc:spChg chg="mod">
            <ac:chgData name="Mateus Augusto Fernandes Amador" userId="4bb8a924-c2da-4b1d-b782-b192e2b439ec" providerId="ADAL" clId="{B72F7C02-6473-412A-BF38-8B4F843E1EED}" dt="2022-10-15T20:38:45.177" v="1125" actId="404"/>
            <ac:spMkLst>
              <pc:docMk/>
              <pc:sldMasterMk cId="1848561185" sldId="2147483660"/>
              <pc:sldLayoutMk cId="1663764291" sldId="2147483666"/>
              <ac:spMk id="2" creationId="{00000000-0000-0000-0000-000000000000}"/>
            </ac:spMkLst>
          </pc:spChg>
        </pc:sldLayoutChg>
        <pc:sldLayoutChg chg="modSp">
          <pc:chgData name="Mateus Augusto Fernandes Amador" userId="4bb8a924-c2da-4b1d-b782-b192e2b439ec" providerId="ADAL" clId="{B72F7C02-6473-412A-BF38-8B4F843E1EED}" dt="2022-10-15T20:39:01.768" v="1129" actId="403"/>
          <pc:sldLayoutMkLst>
            <pc:docMk/>
            <pc:sldMasterMk cId="1848561185" sldId="2147483660"/>
            <pc:sldLayoutMk cId="1548156660" sldId="2147483667"/>
          </pc:sldLayoutMkLst>
          <pc:spChg chg="mod">
            <ac:chgData name="Mateus Augusto Fernandes Amador" userId="4bb8a924-c2da-4b1d-b782-b192e2b439ec" providerId="ADAL" clId="{B72F7C02-6473-412A-BF38-8B4F843E1EED}" dt="2022-10-15T20:39:01.768" v="1129" actId="403"/>
            <ac:spMkLst>
              <pc:docMk/>
              <pc:sldMasterMk cId="1848561185" sldId="2147483660"/>
              <pc:sldLayoutMk cId="1548156660" sldId="2147483667"/>
              <ac:spMk id="5" creationId="{252DF257-01E2-CC4F-84E8-92951174BDE6}"/>
            </ac:spMkLst>
          </pc:spChg>
        </pc:sldLayoutChg>
        <pc:sldLayoutChg chg="modSp">
          <pc:chgData name="Mateus Augusto Fernandes Amador" userId="4bb8a924-c2da-4b1d-b782-b192e2b439ec" providerId="ADAL" clId="{B72F7C02-6473-412A-BF38-8B4F843E1EED}" dt="2022-10-15T20:38:50.665" v="1126" actId="403"/>
          <pc:sldLayoutMkLst>
            <pc:docMk/>
            <pc:sldMasterMk cId="1848561185" sldId="2147483660"/>
            <pc:sldLayoutMk cId="2990483581" sldId="2147483671"/>
          </pc:sldLayoutMkLst>
          <pc:spChg chg="mod">
            <ac:chgData name="Mateus Augusto Fernandes Amador" userId="4bb8a924-c2da-4b1d-b782-b192e2b439ec" providerId="ADAL" clId="{B72F7C02-6473-412A-BF38-8B4F843E1EED}" dt="2022-10-15T20:38:50.665" v="1126" actId="403"/>
            <ac:spMkLst>
              <pc:docMk/>
              <pc:sldMasterMk cId="1848561185" sldId="2147483660"/>
              <pc:sldLayoutMk cId="2990483581" sldId="2147483671"/>
              <ac:spMk id="2" creationId="{00000000-0000-0000-0000-000000000000}"/>
            </ac:spMkLst>
          </pc:spChg>
        </pc:sldLayoutChg>
        <pc:sldLayoutChg chg="addSp delSp modSp mod">
          <pc:chgData name="Mateus Augusto Fernandes Amador" userId="4bb8a924-c2da-4b1d-b782-b192e2b439ec" providerId="ADAL" clId="{B72F7C02-6473-412A-BF38-8B4F843E1EED}" dt="2022-10-15T20:29:24.536" v="1095" actId="6014"/>
          <pc:sldLayoutMkLst>
            <pc:docMk/>
            <pc:sldMasterMk cId="1848561185" sldId="2147483660"/>
            <pc:sldLayoutMk cId="183811939" sldId="2147483672"/>
          </pc:sldLayoutMkLst>
          <pc:spChg chg="del">
            <ac:chgData name="Mateus Augusto Fernandes Amador" userId="4bb8a924-c2da-4b1d-b782-b192e2b439ec" providerId="ADAL" clId="{B72F7C02-6473-412A-BF38-8B4F843E1EED}" dt="2022-10-15T20:23:49.088" v="978" actId="478"/>
            <ac:spMkLst>
              <pc:docMk/>
              <pc:sldMasterMk cId="1848561185" sldId="2147483660"/>
              <pc:sldLayoutMk cId="183811939" sldId="2147483672"/>
              <ac:spMk id="2" creationId="{00000000-0000-0000-0000-000000000000}"/>
            </ac:spMkLst>
          </pc:spChg>
          <pc:spChg chg="mod">
            <ac:chgData name="Mateus Augusto Fernandes Amador" userId="4bb8a924-c2da-4b1d-b782-b192e2b439ec" providerId="ADAL" clId="{B72F7C02-6473-412A-BF38-8B4F843E1EED}" dt="2022-10-15T20:26:37.977" v="1064" actId="14100"/>
            <ac:spMkLst>
              <pc:docMk/>
              <pc:sldMasterMk cId="1848561185" sldId="2147483660"/>
              <pc:sldLayoutMk cId="183811939" sldId="2147483672"/>
              <ac:spMk id="13" creationId="{3C757900-B7AA-4FE2-B2F8-E784EBC3591D}"/>
            </ac:spMkLst>
          </pc:spChg>
          <pc:spChg chg="del">
            <ac:chgData name="Mateus Augusto Fernandes Amador" userId="4bb8a924-c2da-4b1d-b782-b192e2b439ec" providerId="ADAL" clId="{B72F7C02-6473-412A-BF38-8B4F843E1EED}" dt="2022-10-15T20:26:32.824" v="1062" actId="478"/>
            <ac:spMkLst>
              <pc:docMk/>
              <pc:sldMasterMk cId="1848561185" sldId="2147483660"/>
              <pc:sldLayoutMk cId="183811939" sldId="2147483672"/>
              <ac:spMk id="14" creationId="{2B73D3F0-2FF4-4F7C-80A8-EEB595D50421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3:49.484" v="979"/>
            <ac:spMkLst>
              <pc:docMk/>
              <pc:sldMasterMk cId="1848561185" sldId="2147483660"/>
              <pc:sldLayoutMk cId="183811939" sldId="2147483672"/>
              <ac:spMk id="15" creationId="{8FC0FD5B-7FD0-4291-8881-9D44F5164E94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6:33.558" v="1063"/>
            <ac:spMkLst>
              <pc:docMk/>
              <pc:sldMasterMk cId="1848561185" sldId="2147483660"/>
              <pc:sldLayoutMk cId="183811939" sldId="2147483672"/>
              <ac:spMk id="16" creationId="{DEB990A7-81A0-4717-A03A-292D00EB5276}"/>
            </ac:spMkLst>
          </pc:spChg>
        </pc:sldLayoutChg>
        <pc:sldLayoutChg chg="addSp delSp modSp mod">
          <pc:chgData name="Mateus Augusto Fernandes Amador" userId="4bb8a924-c2da-4b1d-b782-b192e2b439ec" providerId="ADAL" clId="{B72F7C02-6473-412A-BF38-8B4F843E1EED}" dt="2022-10-15T20:30:14.027" v="1100" actId="478"/>
          <pc:sldLayoutMkLst>
            <pc:docMk/>
            <pc:sldMasterMk cId="1848561185" sldId="2147483660"/>
            <pc:sldLayoutMk cId="2887109822" sldId="2147483674"/>
          </pc:sldLayoutMkLst>
          <pc:spChg chg="del mod">
            <ac:chgData name="Mateus Augusto Fernandes Amador" userId="4bb8a924-c2da-4b1d-b782-b192e2b439ec" providerId="ADAL" clId="{B72F7C02-6473-412A-BF38-8B4F843E1EED}" dt="2022-10-15T19:58:01.787" v="430" actId="478"/>
            <ac:spMkLst>
              <pc:docMk/>
              <pc:sldMasterMk cId="1848561185" sldId="2147483660"/>
              <pc:sldLayoutMk cId="2887109822" sldId="2147483674"/>
              <ac:spMk id="3" creationId="{20202041-2F4D-4743-A3A9-2644942286D7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01:03.649" v="487" actId="478"/>
            <ac:spMkLst>
              <pc:docMk/>
              <pc:sldMasterMk cId="1848561185" sldId="2147483660"/>
              <pc:sldLayoutMk cId="2887109822" sldId="2147483674"/>
              <ac:spMk id="8" creationId="{E1C114CC-6297-40C0-80ED-F6F27456DB59}"/>
            </ac:spMkLst>
          </pc:spChg>
          <pc:spChg chg="add mod">
            <ac:chgData name="Mateus Augusto Fernandes Amador" userId="4bb8a924-c2da-4b1d-b782-b192e2b439ec" providerId="ADAL" clId="{B72F7C02-6473-412A-BF38-8B4F843E1EED}" dt="2022-10-15T20:19:29.817" v="953" actId="1036"/>
            <ac:spMkLst>
              <pc:docMk/>
              <pc:sldMasterMk cId="1848561185" sldId="2147483660"/>
              <pc:sldLayoutMk cId="2887109822" sldId="2147483674"/>
              <ac:spMk id="9" creationId="{CAA8487C-25C1-4880-A7B5-0FE53D58846A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19:58:35.802" v="433"/>
            <ac:spMkLst>
              <pc:docMk/>
              <pc:sldMasterMk cId="1848561185" sldId="2147483660"/>
              <pc:sldLayoutMk cId="2887109822" sldId="2147483674"/>
              <ac:spMk id="10" creationId="{386BBB1F-9BAE-4ECD-8F87-5F80B49BF77F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19:59:01.914" v="438" actId="478"/>
            <ac:spMkLst>
              <pc:docMk/>
              <pc:sldMasterMk cId="1848561185" sldId="2147483660"/>
              <pc:sldLayoutMk cId="2887109822" sldId="2147483674"/>
              <ac:spMk id="11" creationId="{1BE9D7E0-5319-44C3-A9D7-A88EAC46D783}"/>
            </ac:spMkLst>
          </pc:spChg>
          <pc:spChg chg="add del">
            <ac:chgData name="Mateus Augusto Fernandes Amador" userId="4bb8a924-c2da-4b1d-b782-b192e2b439ec" providerId="ADAL" clId="{B72F7C02-6473-412A-BF38-8B4F843E1EED}" dt="2022-10-15T19:59:40.266" v="439" actId="11529"/>
            <ac:spMkLst>
              <pc:docMk/>
              <pc:sldMasterMk cId="1848561185" sldId="2147483660"/>
              <pc:sldLayoutMk cId="2887109822" sldId="2147483674"/>
              <ac:spMk id="12" creationId="{700EAD9C-059E-4A45-B274-B51FC7D5F849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00:26.025" v="465" actId="478"/>
            <ac:spMkLst>
              <pc:docMk/>
              <pc:sldMasterMk cId="1848561185" sldId="2147483660"/>
              <pc:sldLayoutMk cId="2887109822" sldId="2147483674"/>
              <ac:spMk id="13" creationId="{E62BC774-769D-4A1B-A693-59E0003A84F3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13:55.242" v="755" actId="478"/>
            <ac:spMkLst>
              <pc:docMk/>
              <pc:sldMasterMk cId="1848561185" sldId="2147483660"/>
              <pc:sldLayoutMk cId="2887109822" sldId="2147483674"/>
              <ac:spMk id="14" creationId="{394D32B4-3B65-4054-AB1C-7E8729D5284F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30:14.027" v="1100" actId="478"/>
            <ac:spMkLst>
              <pc:docMk/>
              <pc:sldMasterMk cId="1848561185" sldId="2147483660"/>
              <pc:sldLayoutMk cId="2887109822" sldId="2147483674"/>
              <ac:spMk id="15" creationId="{1EF0912D-945A-4E61-B64E-B672CA6F58AC}"/>
            </ac:spMkLst>
          </pc:spChg>
          <pc:grpChg chg="add mod">
            <ac:chgData name="Mateus Augusto Fernandes Amador" userId="4bb8a924-c2da-4b1d-b782-b192e2b439ec" providerId="ADAL" clId="{B72F7C02-6473-412A-BF38-8B4F843E1EED}" dt="2022-10-15T19:53:56.481" v="353" actId="1076"/>
            <ac:grpSpMkLst>
              <pc:docMk/>
              <pc:sldMasterMk cId="1848561185" sldId="2147483660"/>
              <pc:sldLayoutMk cId="2887109822" sldId="2147483674"/>
              <ac:grpSpMk id="5" creationId="{DB12A488-6303-408D-8AC9-855BF31C6542}"/>
            </ac:grpSpMkLst>
          </pc:grpChg>
          <pc:picChg chg="add mod">
            <ac:chgData name="Mateus Augusto Fernandes Amador" userId="4bb8a924-c2da-4b1d-b782-b192e2b439ec" providerId="ADAL" clId="{B72F7C02-6473-412A-BF38-8B4F843E1EED}" dt="2022-10-15T20:02:40.420" v="560" actId="1037"/>
            <ac:picMkLst>
              <pc:docMk/>
              <pc:sldMasterMk cId="1848561185" sldId="2147483660"/>
              <pc:sldLayoutMk cId="2887109822" sldId="2147483674"/>
              <ac:picMk id="4" creationId="{AFED8B08-993B-439E-BFCD-5C9237D3E6E9}"/>
            </ac:picMkLst>
          </pc:picChg>
          <pc:picChg chg="mod">
            <ac:chgData name="Mateus Augusto Fernandes Amador" userId="4bb8a924-c2da-4b1d-b782-b192e2b439ec" providerId="ADAL" clId="{B72F7C02-6473-412A-BF38-8B4F843E1EED}" dt="2022-10-15T19:53:02.052" v="337"/>
            <ac:picMkLst>
              <pc:docMk/>
              <pc:sldMasterMk cId="1848561185" sldId="2147483660"/>
              <pc:sldLayoutMk cId="2887109822" sldId="2147483674"/>
              <ac:picMk id="6" creationId="{3BA99036-3BB7-4DAE-81A4-A5C144DDDF4F}"/>
            </ac:picMkLst>
          </pc:picChg>
          <pc:picChg chg="mod">
            <ac:chgData name="Mateus Augusto Fernandes Amador" userId="4bb8a924-c2da-4b1d-b782-b192e2b439ec" providerId="ADAL" clId="{B72F7C02-6473-412A-BF38-8B4F843E1EED}" dt="2022-10-15T19:53:02.052" v="337"/>
            <ac:picMkLst>
              <pc:docMk/>
              <pc:sldMasterMk cId="1848561185" sldId="2147483660"/>
              <pc:sldLayoutMk cId="2887109822" sldId="2147483674"/>
              <ac:picMk id="7" creationId="{17EC60C4-A618-4241-AAAE-BDF07E6B7628}"/>
            </ac:picMkLst>
          </pc:picChg>
        </pc:sldLayoutChg>
        <pc:sldLayoutChg chg="del">
          <pc:chgData name="Mateus Augusto Fernandes Amador" userId="4bb8a924-c2da-4b1d-b782-b192e2b439ec" providerId="ADAL" clId="{B72F7C02-6473-412A-BF38-8B4F843E1EED}" dt="2022-10-15T20:21:03.394" v="955" actId="2696"/>
          <pc:sldLayoutMkLst>
            <pc:docMk/>
            <pc:sldMasterMk cId="1848561185" sldId="2147483660"/>
            <pc:sldLayoutMk cId="2081903886" sldId="2147483680"/>
          </pc:sldLayoutMkLst>
        </pc:sldLayoutChg>
        <pc:sldLayoutChg chg="addSp delSp modSp del mod">
          <pc:chgData name="Mateus Augusto Fernandes Amador" userId="4bb8a924-c2da-4b1d-b782-b192e2b439ec" providerId="ADAL" clId="{B72F7C02-6473-412A-BF38-8B4F843E1EED}" dt="2022-10-15T20:29:07.434" v="1094" actId="2696"/>
          <pc:sldLayoutMkLst>
            <pc:docMk/>
            <pc:sldMasterMk cId="1848561185" sldId="2147483660"/>
            <pc:sldLayoutMk cId="3439807323" sldId="2147483681"/>
          </pc:sldLayoutMkLst>
          <pc:spChg chg="del">
            <ac:chgData name="Mateus Augusto Fernandes Amador" userId="4bb8a924-c2da-4b1d-b782-b192e2b439ec" providerId="ADAL" clId="{B72F7C02-6473-412A-BF38-8B4F843E1EED}" dt="2022-10-15T20:23:53.467" v="980" actId="478"/>
            <ac:spMkLst>
              <pc:docMk/>
              <pc:sldMasterMk cId="1848561185" sldId="2147483660"/>
              <pc:sldLayoutMk cId="3439807323" sldId="2147483681"/>
              <ac:spMk id="2" creationId="{00000000-0000-0000-0000-000000000000}"/>
            </ac:spMkLst>
          </pc:spChg>
          <pc:spChg chg="mod">
            <ac:chgData name="Mateus Augusto Fernandes Amador" userId="4bb8a924-c2da-4b1d-b782-b192e2b439ec" providerId="ADAL" clId="{B72F7C02-6473-412A-BF38-8B4F843E1EED}" dt="2022-10-15T20:26:48.937" v="1067" actId="14100"/>
            <ac:spMkLst>
              <pc:docMk/>
              <pc:sldMasterMk cId="1848561185" sldId="2147483660"/>
              <pc:sldLayoutMk cId="3439807323" sldId="2147483681"/>
              <ac:spMk id="11" creationId="{7C6B8992-27A0-45EA-898E-4D413A4AC24B}"/>
            </ac:spMkLst>
          </pc:spChg>
          <pc:spChg chg="del">
            <ac:chgData name="Mateus Augusto Fernandes Amador" userId="4bb8a924-c2da-4b1d-b782-b192e2b439ec" providerId="ADAL" clId="{B72F7C02-6473-412A-BF38-8B4F843E1EED}" dt="2022-10-15T20:26:42.936" v="1065" actId="478"/>
            <ac:spMkLst>
              <pc:docMk/>
              <pc:sldMasterMk cId="1848561185" sldId="2147483660"/>
              <pc:sldLayoutMk cId="3439807323" sldId="2147483681"/>
              <ac:spMk id="14" creationId="{2B73D3F0-2FF4-4F7C-80A8-EEB595D50421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3:53.774" v="981"/>
            <ac:spMkLst>
              <pc:docMk/>
              <pc:sldMasterMk cId="1848561185" sldId="2147483660"/>
              <pc:sldLayoutMk cId="3439807323" sldId="2147483681"/>
              <ac:spMk id="15" creationId="{098252BA-B384-4B54-9F70-BDFB5BFFFF7B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6:45.734" v="1066"/>
            <ac:spMkLst>
              <pc:docMk/>
              <pc:sldMasterMk cId="1848561185" sldId="2147483660"/>
              <pc:sldLayoutMk cId="3439807323" sldId="2147483681"/>
              <ac:spMk id="16" creationId="{42CB5BDB-069D-4A31-9F03-BFD10679B2D4}"/>
            </ac:spMkLst>
          </pc:spChg>
        </pc:sldLayoutChg>
        <pc:sldLayoutChg chg="del">
          <pc:chgData name="Mateus Augusto Fernandes Amador" userId="4bb8a924-c2da-4b1d-b782-b192e2b439ec" providerId="ADAL" clId="{B72F7C02-6473-412A-BF38-8B4F843E1EED}" dt="2022-10-15T20:21:00.539" v="954" actId="2696"/>
          <pc:sldLayoutMkLst>
            <pc:docMk/>
            <pc:sldMasterMk cId="1848561185" sldId="2147483660"/>
            <pc:sldLayoutMk cId="2203672169" sldId="2147483682"/>
          </pc:sldLayoutMkLst>
        </pc:sldLayoutChg>
        <pc:sldLayoutChg chg="addSp delSp modSp mod">
          <pc:chgData name="Mateus Augusto Fernandes Amador" userId="4bb8a924-c2da-4b1d-b782-b192e2b439ec" providerId="ADAL" clId="{B72F7C02-6473-412A-BF38-8B4F843E1EED}" dt="2022-10-15T20:12:06.439" v="706" actId="207"/>
          <pc:sldLayoutMkLst>
            <pc:docMk/>
            <pc:sldMasterMk cId="1848561185" sldId="2147483660"/>
            <pc:sldLayoutMk cId="1770452646" sldId="2147483683"/>
          </pc:sldLayoutMkLst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4" creationId="{CB503A6B-C467-47BC-9977-D2FF97554F31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6" creationId="{ECDCC20F-BA5E-4E54-87EF-2F120EB09501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7" creationId="{79EB76B1-DED7-4AD0-992F-73626BE0681F}"/>
            </ac:spMkLst>
          </pc:spChg>
          <pc:spChg chg="mod">
            <ac:chgData name="Mateus Augusto Fernandes Amador" userId="4bb8a924-c2da-4b1d-b782-b192e2b439ec" providerId="ADAL" clId="{B72F7C02-6473-412A-BF38-8B4F843E1EED}" dt="2022-10-15T20:12:06.439" v="706" actId="207"/>
            <ac:spMkLst>
              <pc:docMk/>
              <pc:sldMasterMk cId="1848561185" sldId="2147483660"/>
              <pc:sldLayoutMk cId="1770452646" sldId="2147483683"/>
              <ac:spMk id="8" creationId="{8707FAF2-9310-E64A-BF65-F16E6CD04232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10" creationId="{AD2A46EB-880C-49E6-97C7-AA13FA785479}"/>
            </ac:spMkLst>
          </pc:spChg>
          <pc:spChg chg="mod">
            <ac:chgData name="Mateus Augusto Fernandes Amador" userId="4bb8a924-c2da-4b1d-b782-b192e2b439ec" providerId="ADAL" clId="{B72F7C02-6473-412A-BF38-8B4F843E1EED}" dt="2022-10-15T20:09:25.003" v="689" actId="1036"/>
            <ac:spMkLst>
              <pc:docMk/>
              <pc:sldMasterMk cId="1848561185" sldId="2147483660"/>
              <pc:sldLayoutMk cId="1770452646" sldId="2147483683"/>
              <ac:spMk id="11" creationId="{604E559D-E7F3-4D3C-81AA-823ABD195CAE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12" creationId="{D27F5510-D09C-441B-9FDC-10AC0203E6C7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13" creationId="{96F312DD-BBC2-4141-906C-A04BD616CE33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14" creationId="{4646C4E9-EA4F-4CD6-A07E-BA1490EFFC4A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15" creationId="{6F19B654-29B0-46E0-A0B5-C56F62B141FC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16" creationId="{ED6C1D21-E0D3-4570-BFF2-DD5568CF56DC}"/>
            </ac:spMkLst>
          </pc:spChg>
          <pc:spChg chg="mod">
            <ac:chgData name="Mateus Augusto Fernandes Amador" userId="4bb8a924-c2da-4b1d-b782-b192e2b439ec" providerId="ADAL" clId="{B72F7C02-6473-412A-BF38-8B4F843E1EED}" dt="2022-10-15T20:10:43.188" v="700" actId="113"/>
            <ac:spMkLst>
              <pc:docMk/>
              <pc:sldMasterMk cId="1848561185" sldId="2147483660"/>
              <pc:sldLayoutMk cId="1770452646" sldId="2147483683"/>
              <ac:spMk id="17" creationId="{CBE92724-3403-44C7-A55D-274D86374CEC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18" creationId="{BFECF066-BB0F-4501-B430-00067C72787A}"/>
            </ac:spMkLst>
          </pc:spChg>
          <pc:spChg chg="mod">
            <ac:chgData name="Mateus Augusto Fernandes Amador" userId="4bb8a924-c2da-4b1d-b782-b192e2b439ec" providerId="ADAL" clId="{B72F7C02-6473-412A-BF38-8B4F843E1EED}" dt="2022-10-15T20:09:25.003" v="689" actId="1036"/>
            <ac:spMkLst>
              <pc:docMk/>
              <pc:sldMasterMk cId="1848561185" sldId="2147483660"/>
              <pc:sldLayoutMk cId="1770452646" sldId="2147483683"/>
              <ac:spMk id="19" creationId="{416A6DE5-2A2F-434A-8222-968C8E8A74BC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20" creationId="{9AB3855B-1E24-4629-9AC9-19E992890987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21" creationId="{625DCED1-F594-4E34-8E3A-823208217E14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22" creationId="{B29C9D0D-9894-48E0-BA47-845F0AD9EB12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23" creationId="{725844AC-0618-49C6-9552-82B7D6D44AC3}"/>
            </ac:spMkLst>
          </pc:spChg>
          <pc:spChg chg="mod">
            <ac:chgData name="Mateus Augusto Fernandes Amador" userId="4bb8a924-c2da-4b1d-b782-b192e2b439ec" providerId="ADAL" clId="{B72F7C02-6473-412A-BF38-8B4F843E1EED}" dt="2022-10-15T20:09:25.003" v="689" actId="1036"/>
            <ac:spMkLst>
              <pc:docMk/>
              <pc:sldMasterMk cId="1848561185" sldId="2147483660"/>
              <pc:sldLayoutMk cId="1770452646" sldId="2147483683"/>
              <ac:spMk id="24" creationId="{77B70C46-C525-403B-B951-9BE07A987B94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25" creationId="{61F33633-82FD-478B-B229-151024EB7C6D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26" creationId="{B8ADB616-4760-4329-8DDF-5EE3023310AF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27" creationId="{E6304091-621A-469D-9536-BA437E217D2E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28" creationId="{BAFAE678-1472-4BF4-8DC3-B07B41FF724E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29" creationId="{9378C047-C2DA-4CFA-AF48-20CD1818FC05}"/>
            </ac:spMkLst>
          </pc:spChg>
          <pc:spChg chg="mod">
            <ac:chgData name="Mateus Augusto Fernandes Amador" userId="4bb8a924-c2da-4b1d-b782-b192e2b439ec" providerId="ADAL" clId="{B72F7C02-6473-412A-BF38-8B4F843E1EED}" dt="2022-10-15T19:45:56.808" v="178" actId="207"/>
            <ac:spMkLst>
              <pc:docMk/>
              <pc:sldMasterMk cId="1848561185" sldId="2147483660"/>
              <pc:sldLayoutMk cId="1770452646" sldId="2147483683"/>
              <ac:spMk id="30" creationId="{8E482E14-1034-481A-858F-C9A01595F552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32" creationId="{C15FA434-422B-4C9D-98C7-6755A69187DE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33" creationId="{59041007-2120-4B51-9D9D-B3EF29A7F34C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34" creationId="{A87E4894-E5AA-4148-BBAA-99217D56D757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35" creationId="{3D970003-252C-4031-A0CF-E533F8D36B31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36" creationId="{21C34A3C-3135-47CA-97AF-60F557793404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37" creationId="{CF1AAB1A-1231-4734-AA01-80ECA42BEBE8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38" creationId="{226F6A5A-1CC7-4945-A57C-E90B17A5995A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39" creationId="{1843BAA2-9010-4161-8917-2E9EDA2B54DE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40" creationId="{A67E0168-27D8-4B87-B1C4-3424042488C9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41" creationId="{3D48F869-DE29-4417-BF29-98334317FC66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42" creationId="{FD12C2C0-9DDE-48AB-B1BA-9C0BA630F785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43" creationId="{90EDBB5A-9BEF-424C-9A21-6B527E942813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44" creationId="{188EBFA8-8795-4061-89F3-D8B59C9C6A09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45" creationId="{CBD08072-F402-4231-9856-282D42811467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46" creationId="{C92E5BA9-EF39-4640-BE80-895C3189D742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47" creationId="{BE964DE3-C7D8-4B32-BD71-D8DB166B9251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48" creationId="{92E9F086-B1A6-4E4C-A85D-F4AD41CE5364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49" creationId="{9A9E7E5B-612E-4A06-882D-4DA3C9758604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50" creationId="{75F1ECEC-F35D-41FA-931D-8BA9BDC1B604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51" creationId="{D556B036-3099-4C8A-9ABE-64B517F28C04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52" creationId="{0404FEC1-9584-4648-AB41-8060847C746B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53" creationId="{F037F203-8C93-4FD1-A7B1-E3AF0D325EAE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54" creationId="{0FDC2C9F-1658-406D-BFCB-56C513D66683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55" creationId="{1863F481-2509-4CD9-A057-C4728D218991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56" creationId="{C0102467-F462-4B03-9172-79FB981CCE9D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57" creationId="{A0C9E962-A64F-46F6-90A1-8D899BDCD761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58" creationId="{854BF61B-8AEE-4383-8FB1-8C24F3221290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59" creationId="{5576DDF2-742C-406E-BE4B-C3AEF69CC225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60" creationId="{77F7FBA3-91C8-4A86-9C39-036DBB8EC30B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61" creationId="{FADC327F-06D1-4561-B611-68FCBF8DC1AE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62" creationId="{1378260F-AED9-4129-89E8-3D67F7C9791F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63" creationId="{2A80FFE3-0F84-4FFB-9032-629FADB3CA47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64" creationId="{532805F2-6CCF-4E79-AEBE-357F4AB638C6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65" creationId="{C4FB411B-706E-42A7-B144-DF31D59A368B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66" creationId="{C2B1348B-7AE4-4433-B523-EBB20698B8D0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67" creationId="{29368DD5-0DF2-4349-9292-AA69C5EC5DB2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68" creationId="{CACBFAE1-267C-4D1C-B3AF-D0FB477DA45A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69" creationId="{4ADFB0F5-646C-40F7-BD09-762EA3C055E4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70" creationId="{5DB15CFD-D5F8-4839-AFD5-5B686FF6DFDD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71" creationId="{C87BDC7B-9CF7-4609-A8DA-B805ED0D95E1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72" creationId="{F9CC2895-A0D8-421F-B1C2-3F8D7F86A5B7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73" creationId="{18A9CAD8-8127-431F-A3BD-E116A6ABFB0D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74" creationId="{26F9D6FC-AA50-4895-B58A-A46CBD4BDBD4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75" creationId="{6F871532-0E68-4A26-BE32-F529F4D07E16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76" creationId="{943B5B1C-0BFE-4BA2-940B-632B801924A4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77" creationId="{D69168FF-693B-40DA-9055-3128593D128F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78" creationId="{53CE2D3A-D03B-4D66-8E95-0742FEB7BCD2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79" creationId="{1B42669E-A900-4E39-B403-4F38A7CFA4B1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80" creationId="{001611B6-40B5-49A8-B487-28F0C1A2DCCE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81" creationId="{3A19D072-50BF-414F-9030-ACA229D0CD37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82" creationId="{FA3275BF-7706-4BCB-9D01-0955D88EF097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83" creationId="{B362CED5-1369-42C5-81ED-97F926E39BBF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84" creationId="{65D4BD44-5956-4131-BC8A-0E4087E5566E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85" creationId="{707E4A63-6DE3-41A7-AEA0-9B29A562855D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86" creationId="{205BD2C8-03FA-45BB-A48F-838D5C45BF0B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87" creationId="{8BC23928-0E85-4745-8657-025C4559A857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88" creationId="{CA889538-2354-4F18-BD7F-7764295B7AB5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89" creationId="{284AD269-245D-427B-ADA2-0931982B5061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90" creationId="{B8FD636E-A668-46C9-843E-09A43934E54D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91" creationId="{CFB09AFF-3B67-41B8-9AB0-165D903ED2D5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92" creationId="{FD250677-1EF0-428C-8A42-0CD1CCE944FB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93" creationId="{98618FB1-F059-4709-87D9-B699E219E8F5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94" creationId="{91A3E496-8594-40CE-92A8-0CD9C8CD63FE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95" creationId="{E1EFCCCC-9C7A-4B91-9AE8-F06D6096E69B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96" creationId="{405B1C9B-F5FB-4B9F-A7E2-BDD6F0ACCD6E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97" creationId="{3E5DABEB-39DE-48A6-BBA8-083B20BF3772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98" creationId="{B37A8F76-61E9-4DF2-AA99-26F78EAF7A4B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00" creationId="{4F83B073-CA14-4C52-B0D1-A48AB997B689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01" creationId="{BD329BFE-ABBE-4A14-A36B-7AB21C464435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02" creationId="{DD849BC4-761F-45E6-A6CF-FFB7A66E2EBE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03" creationId="{34D6927C-F559-467D-B079-ADA72C9FE3F4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04" creationId="{C1860CF3-F059-4F15-9988-1806B2702587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05" creationId="{BA89E8C8-2D41-4EB0-8900-136E1884CD8B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06" creationId="{DF2DD96B-33C0-42DD-BC69-998FF67CF319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07" creationId="{549107B2-44DF-4A7F-931F-C7F4F44E5D3D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08" creationId="{256A589C-BFCE-46CB-AC78-E55600F1D2F0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09" creationId="{BA808F83-1034-444A-8944-DDE47B59D9D7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10" creationId="{FE1BE7E1-90C3-4D1A-A3E8-9158B17B7758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11" creationId="{99396277-73A1-49E8-BAE0-256D3A7596A9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12" creationId="{C1CDB702-5E22-4F85-9D96-E566A292B063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13" creationId="{F5B8E555-3364-47A8-A593-456BB9B7C8E9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14" creationId="{A2D08DF9-CD3F-4412-88B0-61BE9A83C4E5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15" creationId="{D6BA9EE0-B418-4438-BEDC-27549E5DC953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16" creationId="{1F564909-5CBB-411B-9574-2FFE4FC680EF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17" creationId="{035D22E6-4456-4BF5-AF31-EB33B95C661A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18" creationId="{B9F108EA-A406-4B94-B950-5465513196CC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19" creationId="{FE699125-FDC3-4060-96BC-C8C4F883F375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21" creationId="{76D1F87E-192B-4857-8A09-C2B9A31E71E6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22" creationId="{B522DB14-E6EE-4178-A49D-3044890071CC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23" creationId="{D8EECB36-F96D-40F4-BC46-089B1AC2AFB8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24" creationId="{453F78EC-7C4A-478F-B084-323D8C17966A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25" creationId="{D2FB538F-5D4C-43D8-8DC4-F7C914BCD72D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26" creationId="{8DB96A3E-1D53-403E-A449-11623F6502F5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27" creationId="{640A8CA8-D4FA-4130-88CE-D1FB06157DD3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28" creationId="{5EB3678F-5980-4F62-BBB3-49EC687773B4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29" creationId="{5CF05663-1B4B-4035-8FF4-38E78DBD0A47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30" creationId="{04E1FF28-CEEE-4F95-BBDA-911E76CF41D1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31" creationId="{5872E646-31F4-41E8-B5AF-C372D646BCDE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32" creationId="{594B66CF-BC3F-45B1-8250-28ABA3B1C10B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34" creationId="{1793A03B-48DE-4DF8-BE40-A0102F28B821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35" creationId="{5007F889-89CF-44DC-9CEE-CEFB2517D365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36" creationId="{32CBF9DE-73E8-4565-8A5F-0448FC5A9843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37" creationId="{F919E8F0-7486-44B9-809E-83D50E8BB100}"/>
            </ac:spMkLst>
          </pc:spChg>
          <pc:spChg chg="mod">
            <ac:chgData name="Mateus Augusto Fernandes Amador" userId="4bb8a924-c2da-4b1d-b782-b192e2b439ec" providerId="ADAL" clId="{B72F7C02-6473-412A-BF38-8B4F843E1EED}" dt="2022-10-15T19:44:25.736" v="175" actId="207"/>
            <ac:spMkLst>
              <pc:docMk/>
              <pc:sldMasterMk cId="1848561185" sldId="2147483660"/>
              <pc:sldLayoutMk cId="1770452646" sldId="2147483683"/>
              <ac:spMk id="138" creationId="{0B3F576E-B568-4536-9098-5820D2F62CD3}"/>
            </ac:spMkLst>
          </pc:spChg>
          <pc:spChg chg="mod">
            <ac:chgData name="Mateus Augusto Fernandes Amador" userId="4bb8a924-c2da-4b1d-b782-b192e2b439ec" providerId="ADAL" clId="{B72F7C02-6473-412A-BF38-8B4F843E1EED}" dt="2022-10-15T19:50:30.058" v="200" actId="14100"/>
            <ac:spMkLst>
              <pc:docMk/>
              <pc:sldMasterMk cId="1848561185" sldId="2147483660"/>
              <pc:sldLayoutMk cId="1770452646" sldId="2147483683"/>
              <ac:spMk id="139" creationId="{A98F7B42-7DB3-496D-B305-E23C0776F5FF}"/>
            </ac:spMkLst>
          </pc:spChg>
          <pc:spChg chg="mod">
            <ac:chgData name="Mateus Augusto Fernandes Amador" userId="4bb8a924-c2da-4b1d-b782-b192e2b439ec" providerId="ADAL" clId="{B72F7C02-6473-412A-BF38-8B4F843E1EED}" dt="2022-10-15T19:50:42.697" v="202" actId="14100"/>
            <ac:spMkLst>
              <pc:docMk/>
              <pc:sldMasterMk cId="1848561185" sldId="2147483660"/>
              <pc:sldLayoutMk cId="1770452646" sldId="2147483683"/>
              <ac:spMk id="140" creationId="{FF42E632-3EE4-4B42-BCF6-7C5CA693E441}"/>
            </ac:spMkLst>
          </pc:spChg>
          <pc:spChg chg="mod">
            <ac:chgData name="Mateus Augusto Fernandes Amador" userId="4bb8a924-c2da-4b1d-b782-b192e2b439ec" providerId="ADAL" clId="{B72F7C02-6473-412A-BF38-8B4F843E1EED}" dt="2022-10-15T19:49:56.858" v="196" actId="14100"/>
            <ac:spMkLst>
              <pc:docMk/>
              <pc:sldMasterMk cId="1848561185" sldId="2147483660"/>
              <pc:sldLayoutMk cId="1770452646" sldId="2147483683"/>
              <ac:spMk id="141" creationId="{13EBD35D-B97D-4C58-8973-B4949E743E1C}"/>
            </ac:spMkLst>
          </pc:spChg>
          <pc:spChg chg="mod">
            <ac:chgData name="Mateus Augusto Fernandes Amador" userId="4bb8a924-c2da-4b1d-b782-b192e2b439ec" providerId="ADAL" clId="{B72F7C02-6473-412A-BF38-8B4F843E1EED}" dt="2022-10-15T19:50:34.930" v="201" actId="14100"/>
            <ac:spMkLst>
              <pc:docMk/>
              <pc:sldMasterMk cId="1848561185" sldId="2147483660"/>
              <pc:sldLayoutMk cId="1770452646" sldId="2147483683"/>
              <ac:spMk id="142" creationId="{D720C7B5-2F5F-4063-9AD0-EF31DF4D3629}"/>
            </ac:spMkLst>
          </pc:spChg>
          <pc:grpChg chg="del mod">
            <ac:chgData name="Mateus Augusto Fernandes Amador" userId="4bb8a924-c2da-4b1d-b782-b192e2b439ec" providerId="ADAL" clId="{B72F7C02-6473-412A-BF38-8B4F843E1EED}" dt="2022-10-15T19:43:47.948" v="173" actId="27803"/>
            <ac:grpSpMkLst>
              <pc:docMk/>
              <pc:sldMasterMk cId="1848561185" sldId="2147483660"/>
              <pc:sldLayoutMk cId="1770452646" sldId="2147483683"/>
              <ac:grpSpMk id="2" creationId="{16B2EE6E-CED0-40B5-98CC-E0CCD5550532}"/>
            </ac:grpSpMkLst>
          </pc:grpChg>
          <pc:grpChg chg="mod">
            <ac:chgData name="Mateus Augusto Fernandes Amador" userId="4bb8a924-c2da-4b1d-b782-b192e2b439ec" providerId="ADAL" clId="{B72F7C02-6473-412A-BF38-8B4F843E1EED}" dt="2022-10-15T19:46:55.017" v="179" actId="164"/>
            <ac:grpSpMkLst>
              <pc:docMk/>
              <pc:sldMasterMk cId="1848561185" sldId="2147483660"/>
              <pc:sldLayoutMk cId="1770452646" sldId="2147483683"/>
              <ac:grpSpMk id="3" creationId="{BE9129BC-41F2-4215-9702-3F9DD38976B2}"/>
            </ac:grpSpMkLst>
          </pc:grpChg>
          <pc:grpChg chg="mod">
            <ac:chgData name="Mateus Augusto Fernandes Amador" userId="4bb8a924-c2da-4b1d-b782-b192e2b439ec" providerId="ADAL" clId="{B72F7C02-6473-412A-BF38-8B4F843E1EED}" dt="2022-10-15T19:46:55.017" v="179" actId="164"/>
            <ac:grpSpMkLst>
              <pc:docMk/>
              <pc:sldMasterMk cId="1848561185" sldId="2147483660"/>
              <pc:sldLayoutMk cId="1770452646" sldId="2147483683"/>
              <ac:grpSpMk id="31" creationId="{369AFEA5-92C2-4594-A25B-69ECF5AE217C}"/>
            </ac:grpSpMkLst>
          </pc:grpChg>
          <pc:grpChg chg="mod">
            <ac:chgData name="Mateus Augusto Fernandes Amador" userId="4bb8a924-c2da-4b1d-b782-b192e2b439ec" providerId="ADAL" clId="{B72F7C02-6473-412A-BF38-8B4F843E1EED}" dt="2022-10-15T19:46:55.017" v="179" actId="164"/>
            <ac:grpSpMkLst>
              <pc:docMk/>
              <pc:sldMasterMk cId="1848561185" sldId="2147483660"/>
              <pc:sldLayoutMk cId="1770452646" sldId="2147483683"/>
              <ac:grpSpMk id="99" creationId="{800825B8-96F1-44E3-840D-1900F795EC05}"/>
            </ac:grpSpMkLst>
          </pc:grpChg>
          <pc:grpChg chg="mod">
            <ac:chgData name="Mateus Augusto Fernandes Amador" userId="4bb8a924-c2da-4b1d-b782-b192e2b439ec" providerId="ADAL" clId="{B72F7C02-6473-412A-BF38-8B4F843E1EED}" dt="2022-10-15T19:46:55.017" v="179" actId="164"/>
            <ac:grpSpMkLst>
              <pc:docMk/>
              <pc:sldMasterMk cId="1848561185" sldId="2147483660"/>
              <pc:sldLayoutMk cId="1770452646" sldId="2147483683"/>
              <ac:grpSpMk id="120" creationId="{373870AC-8404-46DC-9998-01DFB2156488}"/>
            </ac:grpSpMkLst>
          </pc:grpChg>
          <pc:grpChg chg="mod">
            <ac:chgData name="Mateus Augusto Fernandes Amador" userId="4bb8a924-c2da-4b1d-b782-b192e2b439ec" providerId="ADAL" clId="{B72F7C02-6473-412A-BF38-8B4F843E1EED}" dt="2022-10-15T19:46:55.017" v="179" actId="164"/>
            <ac:grpSpMkLst>
              <pc:docMk/>
              <pc:sldMasterMk cId="1848561185" sldId="2147483660"/>
              <pc:sldLayoutMk cId="1770452646" sldId="2147483683"/>
              <ac:grpSpMk id="133" creationId="{D20F7DF8-939E-45AA-8526-7708E06C7EE1}"/>
            </ac:grpSpMkLst>
          </pc:grpChg>
          <pc:grpChg chg="add del mod">
            <ac:chgData name="Mateus Augusto Fernandes Amador" userId="4bb8a924-c2da-4b1d-b782-b192e2b439ec" providerId="ADAL" clId="{B72F7C02-6473-412A-BF38-8B4F843E1EED}" dt="2022-10-15T19:51:26.940" v="209" actId="478"/>
            <ac:grpSpMkLst>
              <pc:docMk/>
              <pc:sldMasterMk cId="1848561185" sldId="2147483660"/>
              <pc:sldLayoutMk cId="1770452646" sldId="2147483683"/>
              <ac:grpSpMk id="143" creationId="{AE5452D9-1276-41B3-BF5F-AAAC03B924C9}"/>
            </ac:grpSpMkLst>
          </pc:grpChg>
          <pc:grpChg chg="add mod">
            <ac:chgData name="Mateus Augusto Fernandes Amador" userId="4bb8a924-c2da-4b1d-b782-b192e2b439ec" providerId="ADAL" clId="{B72F7C02-6473-412A-BF38-8B4F843E1EED}" dt="2022-10-15T20:03:40.411" v="573" actId="1038"/>
            <ac:grpSpMkLst>
              <pc:docMk/>
              <pc:sldMasterMk cId="1848561185" sldId="2147483660"/>
              <pc:sldLayoutMk cId="1770452646" sldId="2147483683"/>
              <ac:grpSpMk id="150" creationId="{C3F7236A-CD49-498E-92F1-F73EA1BF723C}"/>
            </ac:grpSpMkLst>
          </pc:grpChg>
          <pc:picChg chg="add del mod">
            <ac:chgData name="Mateus Augusto Fernandes Amador" userId="4bb8a924-c2da-4b1d-b782-b192e2b439ec" providerId="ADAL" clId="{B72F7C02-6473-412A-BF38-8B4F843E1EED}" dt="2022-10-15T19:43:47.948" v="173" actId="27803"/>
            <ac:picMkLst>
              <pc:docMk/>
              <pc:sldMasterMk cId="1848561185" sldId="2147483660"/>
              <pc:sldLayoutMk cId="1770452646" sldId="2147483683"/>
              <ac:picMk id="9" creationId="{82A212FC-37D3-478F-86EB-CF8C1970DE94}"/>
            </ac:picMkLst>
          </pc:picChg>
          <pc:picChg chg="add del mod">
            <ac:chgData name="Mateus Augusto Fernandes Amador" userId="4bb8a924-c2da-4b1d-b782-b192e2b439ec" providerId="ADAL" clId="{B72F7C02-6473-412A-BF38-8B4F843E1EED}" dt="2022-10-15T19:48:24.948" v="187" actId="478"/>
            <ac:picMkLst>
              <pc:docMk/>
              <pc:sldMasterMk cId="1848561185" sldId="2147483660"/>
              <pc:sldLayoutMk cId="1770452646" sldId="2147483683"/>
              <ac:picMk id="145" creationId="{60EBB62C-A073-4D53-B80F-2560BC479928}"/>
            </ac:picMkLst>
          </pc:picChg>
          <pc:picChg chg="add del mod">
            <ac:chgData name="Mateus Augusto Fernandes Amador" userId="4bb8a924-c2da-4b1d-b782-b192e2b439ec" providerId="ADAL" clId="{B72F7C02-6473-412A-BF38-8B4F843E1EED}" dt="2022-10-15T19:50:55.149" v="205" actId="478"/>
            <ac:picMkLst>
              <pc:docMk/>
              <pc:sldMasterMk cId="1848561185" sldId="2147483660"/>
              <pc:sldLayoutMk cId="1770452646" sldId="2147483683"/>
              <ac:picMk id="147" creationId="{FBEC61D0-33A0-42D7-90EA-74238C09BB9A}"/>
            </ac:picMkLst>
          </pc:picChg>
          <pc:picChg chg="add mod">
            <ac:chgData name="Mateus Augusto Fernandes Amador" userId="4bb8a924-c2da-4b1d-b782-b192e2b439ec" providerId="ADAL" clId="{B72F7C02-6473-412A-BF38-8B4F843E1EED}" dt="2022-10-15T20:03:29.865" v="571" actId="1076"/>
            <ac:picMkLst>
              <pc:docMk/>
              <pc:sldMasterMk cId="1848561185" sldId="2147483660"/>
              <pc:sldLayoutMk cId="1770452646" sldId="2147483683"/>
              <ac:picMk id="149" creationId="{CDFCA157-0AC3-4247-B645-D40D6B054F62}"/>
            </ac:picMkLst>
          </pc:picChg>
          <pc:picChg chg="mod">
            <ac:chgData name="Mateus Augusto Fernandes Amador" userId="4bb8a924-c2da-4b1d-b782-b192e2b439ec" providerId="ADAL" clId="{B72F7C02-6473-412A-BF38-8B4F843E1EED}" dt="2022-10-15T20:02:56" v="561"/>
            <ac:picMkLst>
              <pc:docMk/>
              <pc:sldMasterMk cId="1848561185" sldId="2147483660"/>
              <pc:sldLayoutMk cId="1770452646" sldId="2147483683"/>
              <ac:picMk id="151" creationId="{1D7D8C7A-E61E-4EF2-9D92-5966389E1DD4}"/>
            </ac:picMkLst>
          </pc:picChg>
          <pc:picChg chg="mod">
            <ac:chgData name="Mateus Augusto Fernandes Amador" userId="4bb8a924-c2da-4b1d-b782-b192e2b439ec" providerId="ADAL" clId="{B72F7C02-6473-412A-BF38-8B4F843E1EED}" dt="2022-10-15T20:02:56" v="561"/>
            <ac:picMkLst>
              <pc:docMk/>
              <pc:sldMasterMk cId="1848561185" sldId="2147483660"/>
              <pc:sldLayoutMk cId="1770452646" sldId="2147483683"/>
              <ac:picMk id="152" creationId="{6BCDB123-D6F9-49CD-B54F-032252846B77}"/>
            </ac:picMkLst>
          </pc:picChg>
        </pc:sldLayoutChg>
        <pc:sldLayoutChg chg="addSp delSp modSp mod ord">
          <pc:chgData name="Mateus Augusto Fernandes Amador" userId="4bb8a924-c2da-4b1d-b782-b192e2b439ec" providerId="ADAL" clId="{B72F7C02-6473-412A-BF38-8B4F843E1EED}" dt="2022-10-15T20:30:06.464" v="1099" actId="20578"/>
          <pc:sldLayoutMkLst>
            <pc:docMk/>
            <pc:sldMasterMk cId="1848561185" sldId="2147483660"/>
            <pc:sldLayoutMk cId="2843654054" sldId="2147483684"/>
          </pc:sldLayoutMkLst>
          <pc:spChg chg="add del">
            <ac:chgData name="Mateus Augusto Fernandes Amador" userId="4bb8a924-c2da-4b1d-b782-b192e2b439ec" providerId="ADAL" clId="{B72F7C02-6473-412A-BF38-8B4F843E1EED}" dt="2022-10-15T20:24:04.899" v="984" actId="478"/>
            <ac:spMkLst>
              <pc:docMk/>
              <pc:sldMasterMk cId="1848561185" sldId="2147483660"/>
              <pc:sldLayoutMk cId="2843654054" sldId="2147483684"/>
              <ac:spMk id="2" creationId="{00000000-0000-0000-0000-000000000000}"/>
            </ac:spMkLst>
          </pc:spChg>
          <pc:spChg chg="add del">
            <ac:chgData name="Mateus Augusto Fernandes Amador" userId="4bb8a924-c2da-4b1d-b782-b192e2b439ec" providerId="ADAL" clId="{B72F7C02-6473-412A-BF38-8B4F843E1EED}" dt="2022-10-15T20:23:59.346" v="983" actId="478"/>
            <ac:spMkLst>
              <pc:docMk/>
              <pc:sldMasterMk cId="1848561185" sldId="2147483660"/>
              <pc:sldLayoutMk cId="2843654054" sldId="2147483684"/>
              <ac:spMk id="8" creationId="{ACB8BCE3-AF16-6D41-B95F-884EAC5A8EB3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4:05.472" v="985"/>
            <ac:spMkLst>
              <pc:docMk/>
              <pc:sldMasterMk cId="1848561185" sldId="2147483660"/>
              <pc:sldLayoutMk cId="2843654054" sldId="2147483684"/>
              <ac:spMk id="9" creationId="{28FDB8D8-AD25-4774-A456-67581678BFE5}"/>
            </ac:spMkLst>
          </pc:spChg>
        </pc:sldLayoutChg>
        <pc:sldLayoutChg chg="addSp delSp modSp mod">
          <pc:chgData name="Mateus Augusto Fernandes Amador" userId="4bb8a924-c2da-4b1d-b782-b192e2b439ec" providerId="ADAL" clId="{B72F7C02-6473-412A-BF38-8B4F843E1EED}" dt="2022-10-15T20:29:44.824" v="1097" actId="6014"/>
          <pc:sldLayoutMkLst>
            <pc:docMk/>
            <pc:sldMasterMk cId="1848561185" sldId="2147483660"/>
            <pc:sldLayoutMk cId="1615030244" sldId="2147483685"/>
          </pc:sldLayoutMkLst>
          <pc:spChg chg="del">
            <ac:chgData name="Mateus Augusto Fernandes Amador" userId="4bb8a924-c2da-4b1d-b782-b192e2b439ec" providerId="ADAL" clId="{B72F7C02-6473-412A-BF38-8B4F843E1EED}" dt="2022-10-15T20:22:24.331" v="964" actId="478"/>
            <ac:spMkLst>
              <pc:docMk/>
              <pc:sldMasterMk cId="1848561185" sldId="2147483660"/>
              <pc:sldLayoutMk cId="1615030244" sldId="2147483685"/>
              <ac:spMk id="2" creationId="{00000000-0000-0000-0000-000000000000}"/>
            </ac:spMkLst>
          </pc:spChg>
          <pc:spChg chg="del mod">
            <ac:chgData name="Mateus Augusto Fernandes Amador" userId="4bb8a924-c2da-4b1d-b782-b192e2b439ec" providerId="ADAL" clId="{B72F7C02-6473-412A-BF38-8B4F843E1EED}" dt="2022-10-15T20:28:31.441" v="1088" actId="478"/>
            <ac:spMkLst>
              <pc:docMk/>
              <pc:sldMasterMk cId="1848561185" sldId="2147483660"/>
              <pc:sldLayoutMk cId="1615030244" sldId="2147483685"/>
              <ac:spMk id="7" creationId="{5D0E8F77-71F3-F946-9D23-CC819E7051D6}"/>
            </ac:spMkLst>
          </pc:spChg>
          <pc:spChg chg="del">
            <ac:chgData name="Mateus Augusto Fernandes Amador" userId="4bb8a924-c2da-4b1d-b782-b192e2b439ec" providerId="ADAL" clId="{B72F7C02-6473-412A-BF38-8B4F843E1EED}" dt="2022-10-15T20:21:51.138" v="959" actId="478"/>
            <ac:spMkLst>
              <pc:docMk/>
              <pc:sldMasterMk cId="1848561185" sldId="2147483660"/>
              <pc:sldLayoutMk cId="1615030244" sldId="2147483685"/>
              <ac:spMk id="8" creationId="{F9B72A3F-A883-4877-B540-A6146A0C7A66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2:03.722" v="962" actId="113"/>
            <ac:spMkLst>
              <pc:docMk/>
              <pc:sldMasterMk cId="1848561185" sldId="2147483660"/>
              <pc:sldLayoutMk cId="1615030244" sldId="2147483685"/>
              <ac:spMk id="9" creationId="{2E943D75-DECB-4813-801E-8E1A11068710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22:06.627" v="963" actId="478"/>
            <ac:spMkLst>
              <pc:docMk/>
              <pc:sldMasterMk cId="1848561185" sldId="2147483660"/>
              <pc:sldLayoutMk cId="1615030244" sldId="2147483685"/>
              <ac:spMk id="10" creationId="{86731101-1E8A-490A-A4D3-A371A4C9A6DA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1:51.959" v="960"/>
            <ac:spMkLst>
              <pc:docMk/>
              <pc:sldMasterMk cId="1848561185" sldId="2147483660"/>
              <pc:sldLayoutMk cId="1615030244" sldId="2147483685"/>
              <ac:spMk id="11" creationId="{46D65C04-F053-4F0A-B42B-8F617AD2C609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24:16.171" v="987" actId="478"/>
            <ac:spMkLst>
              <pc:docMk/>
              <pc:sldMasterMk cId="1848561185" sldId="2147483660"/>
              <pc:sldLayoutMk cId="1615030244" sldId="2147483685"/>
              <ac:spMk id="12" creationId="{75A6248D-50FF-449B-9809-EFEFDD41BC94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27:08.011" v="1070" actId="478"/>
            <ac:spMkLst>
              <pc:docMk/>
              <pc:sldMasterMk cId="1848561185" sldId="2147483660"/>
              <pc:sldLayoutMk cId="1615030244" sldId="2147483685"/>
              <ac:spMk id="13" creationId="{6D95E3C3-1FB3-484B-81A3-DC0182A5EE12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4:32.936" v="991" actId="14100"/>
            <ac:spMkLst>
              <pc:docMk/>
              <pc:sldMasterMk cId="1848561185" sldId="2147483660"/>
              <pc:sldLayoutMk cId="1615030244" sldId="2147483685"/>
              <ac:spMk id="14" creationId="{D8FC3FF3-4413-4BD8-BCFB-587CB2E5AE41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7:11.629" v="1072" actId="207"/>
            <ac:spMkLst>
              <pc:docMk/>
              <pc:sldMasterMk cId="1848561185" sldId="2147483660"/>
              <pc:sldLayoutMk cId="1615030244" sldId="2147483685"/>
              <ac:spMk id="15" creationId="{338EEF1E-437D-4BFA-ABBE-E182F5D17E06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8:37.912" v="1090" actId="14100"/>
            <ac:spMkLst>
              <pc:docMk/>
              <pc:sldMasterMk cId="1848561185" sldId="2147483660"/>
              <pc:sldLayoutMk cId="1615030244" sldId="2147483685"/>
              <ac:spMk id="16" creationId="{9676CE92-6F11-4056-ADAB-D09545F66539}"/>
            </ac:spMkLst>
          </pc:spChg>
        </pc:sldLayoutChg>
        <pc:sldLayoutChg chg="addSp delSp modSp mod">
          <pc:chgData name="Mateus Augusto Fernandes Amador" userId="4bb8a924-c2da-4b1d-b782-b192e2b439ec" providerId="ADAL" clId="{B72F7C02-6473-412A-BF38-8B4F843E1EED}" dt="2022-10-15T20:29:58.591" v="1098" actId="6014"/>
          <pc:sldLayoutMkLst>
            <pc:docMk/>
            <pc:sldMasterMk cId="1848561185" sldId="2147483660"/>
            <pc:sldLayoutMk cId="866480351" sldId="2147483686"/>
          </pc:sldLayoutMkLst>
          <pc:spChg chg="add del">
            <ac:chgData name="Mateus Augusto Fernandes Amador" userId="4bb8a924-c2da-4b1d-b782-b192e2b439ec" providerId="ADAL" clId="{B72F7C02-6473-412A-BF38-8B4F843E1EED}" dt="2022-10-15T20:27:39.218" v="1077" actId="478"/>
            <ac:spMkLst>
              <pc:docMk/>
              <pc:sldMasterMk cId="1848561185" sldId="2147483660"/>
              <pc:sldLayoutMk cId="866480351" sldId="2147483686"/>
              <ac:spMk id="2" creationId="{00000000-0000-0000-0000-000000000000}"/>
            </ac:spMkLst>
          </pc:spChg>
          <pc:spChg chg="add del">
            <ac:chgData name="Mateus Augusto Fernandes Amador" userId="4bb8a924-c2da-4b1d-b782-b192e2b439ec" providerId="ADAL" clId="{B72F7C02-6473-412A-BF38-8B4F843E1EED}" dt="2022-10-15T20:27:39.218" v="1077" actId="478"/>
            <ac:spMkLst>
              <pc:docMk/>
              <pc:sldMasterMk cId="1848561185" sldId="2147483660"/>
              <pc:sldLayoutMk cId="866480351" sldId="2147483686"/>
              <ac:spMk id="3" creationId="{00000000-0000-0000-0000-000000000000}"/>
            </ac:spMkLst>
          </pc:spChg>
          <pc:spChg chg="add del">
            <ac:chgData name="Mateus Augusto Fernandes Amador" userId="4bb8a924-c2da-4b1d-b782-b192e2b439ec" providerId="ADAL" clId="{B72F7C02-6473-412A-BF38-8B4F843E1EED}" dt="2022-10-15T20:27:39.218" v="1077" actId="478"/>
            <ac:spMkLst>
              <pc:docMk/>
              <pc:sldMasterMk cId="1848561185" sldId="2147483660"/>
              <pc:sldLayoutMk cId="866480351" sldId="2147483686"/>
              <ac:spMk id="4" creationId="{00000000-0000-0000-0000-000000000000}"/>
            </ac:spMkLst>
          </pc:spChg>
          <pc:spChg chg="add del">
            <ac:chgData name="Mateus Augusto Fernandes Amador" userId="4bb8a924-c2da-4b1d-b782-b192e2b439ec" providerId="ADAL" clId="{B72F7C02-6473-412A-BF38-8B4F843E1EED}" dt="2022-10-15T20:27:39.218" v="1077" actId="478"/>
            <ac:spMkLst>
              <pc:docMk/>
              <pc:sldMasterMk cId="1848561185" sldId="2147483660"/>
              <pc:sldLayoutMk cId="866480351" sldId="2147483686"/>
              <ac:spMk id="5" creationId="{EC1EEDE9-209A-4249-B94A-8DA8C528326A}"/>
            </ac:spMkLst>
          </pc:spChg>
          <pc:spChg chg="add del">
            <ac:chgData name="Mateus Augusto Fernandes Amador" userId="4bb8a924-c2da-4b1d-b782-b192e2b439ec" providerId="ADAL" clId="{B72F7C02-6473-412A-BF38-8B4F843E1EED}" dt="2022-10-15T20:27:39.218" v="1077" actId="478"/>
            <ac:spMkLst>
              <pc:docMk/>
              <pc:sldMasterMk cId="1848561185" sldId="2147483660"/>
              <pc:sldLayoutMk cId="866480351" sldId="2147483686"/>
              <ac:spMk id="6" creationId="{EF6C21B6-18A6-4A0D-9FD8-178961751080}"/>
            </ac:spMkLst>
          </pc:spChg>
          <pc:spChg chg="add del">
            <ac:chgData name="Mateus Augusto Fernandes Amador" userId="4bb8a924-c2da-4b1d-b782-b192e2b439ec" providerId="ADAL" clId="{B72F7C02-6473-412A-BF38-8B4F843E1EED}" dt="2022-10-15T20:27:35.260" v="1076" actId="478"/>
            <ac:spMkLst>
              <pc:docMk/>
              <pc:sldMasterMk cId="1848561185" sldId="2147483660"/>
              <pc:sldLayoutMk cId="866480351" sldId="2147483686"/>
              <ac:spMk id="8" creationId="{2385F8F3-4D20-5E43-8EB9-992296EA04A9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27:34.860" v="1075"/>
            <ac:spMkLst>
              <pc:docMk/>
              <pc:sldMasterMk cId="1848561185" sldId="2147483660"/>
              <pc:sldLayoutMk cId="866480351" sldId="2147483686"/>
              <ac:spMk id="9" creationId="{4CF3F8DA-BD7B-481D-8704-F99CE1C77F94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27:34.860" v="1075"/>
            <ac:spMkLst>
              <pc:docMk/>
              <pc:sldMasterMk cId="1848561185" sldId="2147483660"/>
              <pc:sldLayoutMk cId="866480351" sldId="2147483686"/>
              <ac:spMk id="10" creationId="{AD858311-2E32-4BBF-B8A2-F3CE74077F67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27:34.860" v="1075"/>
            <ac:spMkLst>
              <pc:docMk/>
              <pc:sldMasterMk cId="1848561185" sldId="2147483660"/>
              <pc:sldLayoutMk cId="866480351" sldId="2147483686"/>
              <ac:spMk id="11" creationId="{D575EBCD-919A-4C38-ABC9-F10739D4B429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27:34.860" v="1075"/>
            <ac:spMkLst>
              <pc:docMk/>
              <pc:sldMasterMk cId="1848561185" sldId="2147483660"/>
              <pc:sldLayoutMk cId="866480351" sldId="2147483686"/>
              <ac:spMk id="12" creationId="{CC7FFFB8-1A48-4C9D-879D-29AC757C14D7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27:34.860" v="1075"/>
            <ac:spMkLst>
              <pc:docMk/>
              <pc:sldMasterMk cId="1848561185" sldId="2147483660"/>
              <pc:sldLayoutMk cId="866480351" sldId="2147483686"/>
              <ac:spMk id="13" creationId="{63EAE0CC-3B26-445A-93C8-2AD3D613443D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27:34.860" v="1075"/>
            <ac:spMkLst>
              <pc:docMk/>
              <pc:sldMasterMk cId="1848561185" sldId="2147483660"/>
              <pc:sldLayoutMk cId="866480351" sldId="2147483686"/>
              <ac:spMk id="14" creationId="{E3722C67-DB57-404F-AAD9-670A6486A4F0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28:03.457" v="1082" actId="478"/>
            <ac:spMkLst>
              <pc:docMk/>
              <pc:sldMasterMk cId="1848561185" sldId="2147483660"/>
              <pc:sldLayoutMk cId="866480351" sldId="2147483686"/>
              <ac:spMk id="15" creationId="{6A433E97-39FB-41D2-9E60-54F9A194933B}"/>
            </ac:spMkLst>
          </pc:spChg>
          <pc:spChg chg="add del mod">
            <ac:chgData name="Mateus Augusto Fernandes Amador" userId="4bb8a924-c2da-4b1d-b782-b192e2b439ec" providerId="ADAL" clId="{B72F7C02-6473-412A-BF38-8B4F843E1EED}" dt="2022-10-15T20:28:02.675" v="1081" actId="478"/>
            <ac:spMkLst>
              <pc:docMk/>
              <pc:sldMasterMk cId="1848561185" sldId="2147483660"/>
              <pc:sldLayoutMk cId="866480351" sldId="2147483686"/>
              <ac:spMk id="16" creationId="{D0420484-11DD-4AC9-894D-4B8A4B230D0E}"/>
            </ac:spMkLst>
          </pc:spChg>
          <pc:spChg chg="add del">
            <ac:chgData name="Mateus Augusto Fernandes Amador" userId="4bb8a924-c2da-4b1d-b782-b192e2b439ec" providerId="ADAL" clId="{B72F7C02-6473-412A-BF38-8B4F843E1EED}" dt="2022-10-15T20:27:39.218" v="1077" actId="478"/>
            <ac:spMkLst>
              <pc:docMk/>
              <pc:sldMasterMk cId="1848561185" sldId="2147483660"/>
              <pc:sldLayoutMk cId="866480351" sldId="2147483686"/>
              <ac:spMk id="17" creationId="{CA0E2EB2-F564-4733-85E9-3B75BBAE993A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7:39.620" v="1078"/>
            <ac:spMkLst>
              <pc:docMk/>
              <pc:sldMasterMk cId="1848561185" sldId="2147483660"/>
              <pc:sldLayoutMk cId="866480351" sldId="2147483686"/>
              <ac:spMk id="18" creationId="{028DC3B7-7085-46E8-9E07-267D405BF0D4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7:39.620" v="1078"/>
            <ac:spMkLst>
              <pc:docMk/>
              <pc:sldMasterMk cId="1848561185" sldId="2147483660"/>
              <pc:sldLayoutMk cId="866480351" sldId="2147483686"/>
              <ac:spMk id="19" creationId="{59F738FE-0CEB-4402-8CEA-E81601121BDF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7:39.620" v="1078"/>
            <ac:spMkLst>
              <pc:docMk/>
              <pc:sldMasterMk cId="1848561185" sldId="2147483660"/>
              <pc:sldLayoutMk cId="866480351" sldId="2147483686"/>
              <ac:spMk id="20" creationId="{F5EB2DFB-F301-43BC-8242-99A1DF8469D3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7:51.352" v="1079" actId="14100"/>
            <ac:spMkLst>
              <pc:docMk/>
              <pc:sldMasterMk cId="1848561185" sldId="2147483660"/>
              <pc:sldLayoutMk cId="866480351" sldId="2147483686"/>
              <ac:spMk id="21" creationId="{9C883509-CF71-4E8B-B7FA-A76BA648F2E9}"/>
            </ac:spMkLst>
          </pc:spChg>
          <pc:spChg chg="add mod">
            <ac:chgData name="Mateus Augusto Fernandes Amador" userId="4bb8a924-c2da-4b1d-b782-b192e2b439ec" providerId="ADAL" clId="{B72F7C02-6473-412A-BF38-8B4F843E1EED}" dt="2022-10-15T20:28:27.439" v="1087" actId="14100"/>
            <ac:spMkLst>
              <pc:docMk/>
              <pc:sldMasterMk cId="1848561185" sldId="2147483660"/>
              <pc:sldLayoutMk cId="866480351" sldId="2147483686"/>
              <ac:spMk id="22" creationId="{2313A790-A71A-4D0C-A09E-747487326B47}"/>
            </ac:spMkLst>
          </pc:spChg>
          <pc:spChg chg="add mod ord">
            <ac:chgData name="Mateus Augusto Fernandes Amador" userId="4bb8a924-c2da-4b1d-b782-b192e2b439ec" providerId="ADAL" clId="{B72F7C02-6473-412A-BF38-8B4F843E1EED}" dt="2022-10-15T20:28:56.232" v="1093" actId="14100"/>
            <ac:spMkLst>
              <pc:docMk/>
              <pc:sldMasterMk cId="1848561185" sldId="2147483660"/>
              <pc:sldLayoutMk cId="866480351" sldId="2147483686"/>
              <ac:spMk id="23" creationId="{7AAACD05-DB1C-4EC0-9560-2CE17FB46C53}"/>
            </ac:spMkLst>
          </pc:spChg>
        </pc:sldLayoutChg>
      </pc:sldMasterChg>
    </pc:docChg>
  </pc:docChgLst>
  <pc:docChgLst>
    <pc:chgData name="Robert Karam" userId="816368d4-523f-4fe8-ada7-00400c180f29" providerId="ADAL" clId="{7128ADC5-4DC9-4907-96BD-A159BBC13EBF}"/>
    <pc:docChg chg="">
      <pc:chgData name="Robert Karam" userId="816368d4-523f-4fe8-ada7-00400c180f29" providerId="ADAL" clId="{7128ADC5-4DC9-4907-96BD-A159BBC13EBF}" dt="2022-10-24T17:17:18.646" v="0"/>
      <pc:docMkLst>
        <pc:docMk/>
      </pc:docMkLst>
      <pc:sldChg chg="modCm">
        <pc:chgData name="Robert Karam" userId="816368d4-523f-4fe8-ada7-00400c180f29" providerId="ADAL" clId="{7128ADC5-4DC9-4907-96BD-A159BBC13EBF}" dt="2022-10-24T17:17:18.646" v="0"/>
        <pc:sldMkLst>
          <pc:docMk/>
          <pc:sldMk cId="2799294629" sldId="259"/>
        </pc:sldMkLst>
      </pc:sldChg>
    </pc:docChg>
  </pc:docChgLst>
  <pc:docChgLst>
    <pc:chgData name="Brooks Olney" userId="8bb5b8f6-5bc6-44b8-8640-7a9f46217136" providerId="ADAL" clId="{F0EAA4C5-88DE-41AD-8A95-B58067215157}"/>
    <pc:docChg chg="undo custSel modSld">
      <pc:chgData name="Brooks Olney" userId="8bb5b8f6-5bc6-44b8-8640-7a9f46217136" providerId="ADAL" clId="{F0EAA4C5-88DE-41AD-8A95-B58067215157}" dt="2023-01-02T17:58:27.336" v="3" actId="20577"/>
      <pc:docMkLst>
        <pc:docMk/>
      </pc:docMkLst>
      <pc:sldChg chg="modSp mod">
        <pc:chgData name="Brooks Olney" userId="8bb5b8f6-5bc6-44b8-8640-7a9f46217136" providerId="ADAL" clId="{F0EAA4C5-88DE-41AD-8A95-B58067215157}" dt="2023-01-02T17:58:27.336" v="3" actId="20577"/>
        <pc:sldMkLst>
          <pc:docMk/>
          <pc:sldMk cId="1357716076" sldId="266"/>
        </pc:sldMkLst>
        <pc:spChg chg="mod">
          <ac:chgData name="Brooks Olney" userId="8bb5b8f6-5bc6-44b8-8640-7a9f46217136" providerId="ADAL" clId="{F0EAA4C5-88DE-41AD-8A95-B58067215157}" dt="2023-01-02T17:58:27.336" v="3" actId="20577"/>
          <ac:spMkLst>
            <pc:docMk/>
            <pc:sldMk cId="1357716076" sldId="266"/>
            <ac:spMk id="4" creationId="{BE443034-2871-4A55-B8E0-BC9CCCD4D3DA}"/>
          </ac:spMkLst>
        </pc:spChg>
      </pc:sldChg>
    </pc:docChg>
  </pc:docChgLst>
  <pc:docChgLst>
    <pc:chgData name="Robert Karam" userId="816368d4-523f-4fe8-ada7-00400c180f29" providerId="ADAL" clId="{DF5AE80A-BCAA-BC48-9110-73DFAAE7B88A}"/>
    <pc:docChg chg="">
      <pc:chgData name="Robert Karam" userId="816368d4-523f-4fe8-ada7-00400c180f29" providerId="ADAL" clId="{DF5AE80A-BCAA-BC48-9110-73DFAAE7B88A}" dt="2022-10-27T03:31:42.797" v="0"/>
      <pc:docMkLst>
        <pc:docMk/>
      </pc:docMkLst>
      <pc:sldChg chg="delCm">
        <pc:chgData name="Robert Karam" userId="816368d4-523f-4fe8-ada7-00400c180f29" providerId="ADAL" clId="{DF5AE80A-BCAA-BC48-9110-73DFAAE7B88A}" dt="2022-10-27T03:31:42.797" v="0"/>
        <pc:sldMkLst>
          <pc:docMk/>
          <pc:sldMk cId="2799294629" sldId="25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2FDF1D-6CC9-48AB-8CCC-B163FD3286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A59C0-1607-489B-B909-25E5E89F31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29A-196D-45A5-9F0A-E4A5673FA88D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8916B7-0EE8-453B-9DF2-175353984D7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119BE-69AA-4963-86C9-B76FF5F666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9CA9EB-B88E-47F6-B2C9-FFB7AE227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3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BCA97-C52D-44EA-8498-79D1C3F1BD10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F03E2-6E74-4AA4-A487-096E95712A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4457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7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967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293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597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7659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9268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12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6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43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2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136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68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9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64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93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4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7B5802A0-5D86-4CF0-8FC6-25D1CEF1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64255" r="503"/>
          <a:stretch/>
        </p:blipFill>
        <p:spPr>
          <a:xfrm>
            <a:off x="6143740" y="4676140"/>
            <a:ext cx="2519189" cy="282749"/>
          </a:xfrm>
          <a:prstGeom prst="rect">
            <a:avLst/>
          </a:prstGeom>
        </p:spPr>
      </p:pic>
      <p:sp>
        <p:nvSpPr>
          <p:cNvPr id="10" name="Title 16">
            <a:extLst>
              <a:ext uri="{FF2B5EF4-FFF2-40B4-BE49-F238E27FC236}">
                <a16:creationId xmlns:a16="http://schemas.microsoft.com/office/drawing/2014/main" id="{7F7299D9-0E7D-4E13-996D-7FDB870B04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53033"/>
            <a:ext cx="7886700" cy="1874911"/>
          </a:xfrm>
        </p:spPr>
        <p:txBody>
          <a:bodyPr anchor="b"/>
          <a:lstStyle>
            <a:lvl1pPr algn="ctr">
              <a:defRPr sz="3200" b="0">
                <a:solidFill>
                  <a:srgbClr val="ECEAD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3164208B-9DDC-4F3C-9EEC-36FB56CA9DC9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3888" y="2475744"/>
            <a:ext cx="7886700" cy="29733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Name(s)</a:t>
            </a:r>
          </a:p>
          <a:p>
            <a:pPr lvl="0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8C4FF3-6A32-489F-A54E-A27BE991AEB5}"/>
              </a:ext>
            </a:extLst>
          </p:cNvPr>
          <p:cNvSpPr txBox="1"/>
          <p:nvPr userDrawn="1"/>
        </p:nvSpPr>
        <p:spPr>
          <a:xfrm>
            <a:off x="623888" y="2841781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>
                <a:solidFill>
                  <a:srgbClr val="ECEAD1"/>
                </a:solidFill>
                <a:latin typeface="+mn-lt"/>
              </a:rPr>
              <a:t>Department of Computer Science and Engineering</a:t>
            </a:r>
          </a:p>
          <a:p>
            <a:pPr lvl="0" algn="ctr"/>
            <a:r>
              <a:rPr lang="en-US" sz="1400" dirty="0">
                <a:solidFill>
                  <a:srgbClr val="ECEAD1"/>
                </a:solidFill>
                <a:latin typeface="+mn-lt"/>
              </a:rPr>
              <a:t>University of South Florida</a:t>
            </a:r>
          </a:p>
          <a:p>
            <a:pPr lvl="0" algn="ctr"/>
            <a:r>
              <a:rPr lang="en-US" sz="1400" dirty="0">
                <a:solidFill>
                  <a:srgbClr val="ECEAD1"/>
                </a:solidFill>
                <a:latin typeface="+mn-lt"/>
              </a:rPr>
              <a:t>Tampa, FL, USA</a:t>
            </a:r>
          </a:p>
          <a:p>
            <a:pPr algn="ctr"/>
            <a:endParaRPr lang="en-US" sz="1400" dirty="0">
              <a:solidFill>
                <a:srgbClr val="ECEAD1"/>
              </a:solidFill>
              <a:latin typeface="+mn-lt"/>
            </a:endParaRPr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76A2FD18-15BC-456D-9E33-A7A98743C3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0778" y="3760487"/>
            <a:ext cx="7892920" cy="2973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400">
                <a:solidFill>
                  <a:srgbClr val="ECEAD1"/>
                </a:solidFill>
              </a:defRPr>
            </a:lvl1pPr>
          </a:lstStyle>
          <a:p>
            <a:fld id="{5A39A6C1-FF9E-A244-8527-34AC113F1520}" type="datetime4">
              <a:rPr lang="en-US" smtClean="0"/>
              <a:pPr/>
              <a:t>September 6,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6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 - Green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663764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ection Header - Gray">
    <p:bg>
      <p:bgPr>
        <a:solidFill>
          <a:srgbClr val="7E96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2990483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- Photo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B7135-3D78-0E4B-9C26-9E7303734618}"/>
              </a:ext>
            </a:extLst>
          </p:cNvPr>
          <p:cNvSpPr/>
          <p:nvPr userDrawn="1"/>
        </p:nvSpPr>
        <p:spPr>
          <a:xfrm>
            <a:off x="182880" y="219456"/>
            <a:ext cx="8750808" cy="4754880"/>
          </a:xfrm>
          <a:prstGeom prst="rect">
            <a:avLst/>
          </a:prstGeom>
          <a:solidFill>
            <a:srgbClr val="006747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2DF257-01E2-CC4F-84E8-92951174B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011204"/>
            <a:ext cx="7886700" cy="994172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Simple Break Section</a:t>
            </a:r>
          </a:p>
        </p:txBody>
      </p:sp>
    </p:spTree>
    <p:extLst>
      <p:ext uri="{BB962C8B-B14F-4D97-AF65-F5344CB8AC3E}">
        <p14:creationId xmlns:p14="http://schemas.microsoft.com/office/powerpoint/2010/main" val="1548156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A1F7B126-B850-41A0-96BC-B29EEF77E2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64255" r="503"/>
          <a:stretch/>
        </p:blipFill>
        <p:spPr>
          <a:xfrm>
            <a:off x="6143740" y="4676140"/>
            <a:ext cx="2519189" cy="28274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AA8487C-25C1-4880-A7B5-0FE53D58846A}"/>
              </a:ext>
            </a:extLst>
          </p:cNvPr>
          <p:cNvSpPr txBox="1">
            <a:spLocks/>
          </p:cNvSpPr>
          <p:nvPr userDrawn="1"/>
        </p:nvSpPr>
        <p:spPr>
          <a:xfrm>
            <a:off x="455104" y="461472"/>
            <a:ext cx="3316654" cy="878602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txBody>
          <a:bodyPr vert="horz" lIns="121920" tIns="60960" rIns="121920" bIns="6096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300"/>
              </a:spcBef>
              <a:buNone/>
              <a:tabLst>
                <a:tab pos="1828800" algn="l"/>
              </a:tabLst>
            </a:pPr>
            <a:r>
              <a:rPr lang="en-US" sz="4400" b="1" dirty="0">
                <a:solidFill>
                  <a:schemeClr val="bg1"/>
                </a:solidFill>
              </a:rPr>
              <a:t>Questions?</a:t>
            </a:r>
            <a:endParaRPr lang="en-US" sz="4400" b="1" dirty="0">
              <a:solidFill>
                <a:schemeClr val="bg1"/>
              </a:solidFill>
              <a:effectLst>
                <a:glow rad="228600">
                  <a:srgbClr val="006849">
                    <a:alpha val="40000"/>
                  </a:srgbClr>
                </a:glo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0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/Subtitl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07FAF2-9310-E64A-BF65-F16E6CD0423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3888" y="1747247"/>
            <a:ext cx="7886700" cy="380697"/>
          </a:xfrm>
        </p:spPr>
        <p:txBody>
          <a:bodyPr>
            <a:normAutofit/>
          </a:bodyPr>
          <a:lstStyle>
            <a:lvl1pPr marL="0" indent="0" algn="ctr">
              <a:buNone/>
              <a:defRPr sz="1800" b="1" spc="100" baseline="0">
                <a:solidFill>
                  <a:srgbClr val="FFFED6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96C480D-61CB-48A9-965B-2EE9205B95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" t="64255" r="503"/>
          <a:stretch/>
        </p:blipFill>
        <p:spPr>
          <a:xfrm>
            <a:off x="6143740" y="4676140"/>
            <a:ext cx="2519189" cy="282749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04E559D-E7F3-4D3C-81AA-823ABD195CA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3888" y="2475744"/>
            <a:ext cx="7886700" cy="29733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ECEAD1"/>
                </a:solidFill>
                <a:effectLst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Name(s)</a:t>
            </a:r>
          </a:p>
          <a:p>
            <a:pPr lvl="0"/>
            <a:endParaRPr lang="en-US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CBE92724-3403-44C7-A55D-274D86374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53033"/>
            <a:ext cx="7886700" cy="1475267"/>
          </a:xfrm>
        </p:spPr>
        <p:txBody>
          <a:bodyPr anchor="b"/>
          <a:lstStyle>
            <a:lvl1pPr algn="ctr">
              <a:defRPr sz="3200" b="0">
                <a:solidFill>
                  <a:srgbClr val="ECEAD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6A6DE5-2A2F-434A-8222-968C8E8A74BC}"/>
              </a:ext>
            </a:extLst>
          </p:cNvPr>
          <p:cNvSpPr txBox="1"/>
          <p:nvPr userDrawn="1"/>
        </p:nvSpPr>
        <p:spPr>
          <a:xfrm>
            <a:off x="623888" y="2841781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1400" dirty="0">
                <a:solidFill>
                  <a:srgbClr val="ECEAD1"/>
                </a:solidFill>
                <a:latin typeface="+mn-lt"/>
              </a:rPr>
              <a:t>Department of Computer Science and Engineering</a:t>
            </a:r>
          </a:p>
          <a:p>
            <a:pPr lvl="0" algn="ctr"/>
            <a:r>
              <a:rPr lang="en-US" sz="1400" dirty="0">
                <a:solidFill>
                  <a:srgbClr val="ECEAD1"/>
                </a:solidFill>
                <a:latin typeface="+mn-lt"/>
              </a:rPr>
              <a:t>University of South Florida</a:t>
            </a:r>
          </a:p>
          <a:p>
            <a:pPr lvl="0" algn="ctr"/>
            <a:r>
              <a:rPr lang="en-US" sz="1400" dirty="0">
                <a:solidFill>
                  <a:srgbClr val="ECEAD1"/>
                </a:solidFill>
                <a:latin typeface="+mn-lt"/>
              </a:rPr>
              <a:t>Tampa, FL, USA</a:t>
            </a:r>
          </a:p>
          <a:p>
            <a:pPr algn="ctr"/>
            <a:endParaRPr lang="en-US" sz="1400" dirty="0">
              <a:solidFill>
                <a:srgbClr val="ECEAD1"/>
              </a:solidFill>
              <a:latin typeface="+mn-lt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77B70C46-C525-403B-B951-9BE07A987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0778" y="3760487"/>
            <a:ext cx="7892920" cy="297332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400">
                <a:solidFill>
                  <a:srgbClr val="ECEAD1"/>
                </a:solidFill>
              </a:defRPr>
            </a:lvl1pPr>
          </a:lstStyle>
          <a:p>
            <a:fld id="{C09BC9F2-8773-7A4B-806C-AD854D6CA6DF}" type="datetime4">
              <a:rPr lang="en-US" smtClean="0"/>
              <a:pPr/>
              <a:t>September 6, 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45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Norm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BB223-1F14-5B48-17F3-B24FC16D8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269F92-2513-C9B3-E108-A203320CB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53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982119-F744-1E4F-96A4-52E6E6E53056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1F74B95-1223-43DA-B9BE-EFA803D31ACA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650" y="1104298"/>
            <a:ext cx="3886200" cy="35295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C0560366-45E0-4CBF-8516-81B9AF4E547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629150" y="1104298"/>
            <a:ext cx="3886200" cy="35295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8C7A51B-1E24-1F85-4875-E432DF150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19851-08EF-A935-F6A4-819356652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93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914400"/>
            <a:ext cx="3868340" cy="485838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914400"/>
            <a:ext cx="3887391" cy="485838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rgbClr val="006747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E8CF8B-D494-CC47-8E2D-52DC8E8EF28F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CA17ECF8-DDA2-4B05-86A3-845C54D7CD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640556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B29730D-567D-4893-AFA3-9391FE9BD418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8650" y="1400238"/>
            <a:ext cx="3886200" cy="32336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3B510C8-C86F-47A3-8514-B02D24553D8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29150" y="1400238"/>
            <a:ext cx="3886200" cy="32336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3929C51-3ED7-6975-1EB2-2E6D7C305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F39878-C6B7-1749-7C37-B90B9E56A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91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Figur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F95C2DE-CE33-4FB1-840A-69C724CF1018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3C757900-B7AA-4FE2-B2F8-E784EBC359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0366" y="1104298"/>
            <a:ext cx="3874984" cy="35284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FC0FD5B-7FD0-4291-8881-9D44F5164E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640556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/>
              <a:t>Header Goes Here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EB990A7-81A0-4717-A03A-292D00EB527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650" y="1104298"/>
            <a:ext cx="3886200" cy="35295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68A421F-A828-6205-4FD6-457056BCE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4724030-5E41-6A22-BCAB-FB4431D8BB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11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Figure Medium">
    <p:bg>
      <p:bgPr>
        <a:solidFill>
          <a:srgbClr val="0067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A861BF3-EFE4-42C0-B567-B4D07BA89D17}"/>
              </a:ext>
            </a:extLst>
          </p:cNvPr>
          <p:cNvSpPr/>
          <p:nvPr userDrawn="1"/>
        </p:nvSpPr>
        <p:spPr>
          <a:xfrm>
            <a:off x="5254534" y="0"/>
            <a:ext cx="3889466" cy="51435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E943D75-DECB-4813-801E-8E1A11068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D65C04-F053-4F0A-B42B-8F617AD2C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8FC3FF3-4413-4BD8-BCFB-587CB2E5AE41}"/>
              </a:ext>
            </a:extLst>
          </p:cNvPr>
          <p:cNvSpPr txBox="1">
            <a:spLocks/>
          </p:cNvSpPr>
          <p:nvPr userDrawn="1"/>
        </p:nvSpPr>
        <p:spPr>
          <a:xfrm>
            <a:off x="628650" y="273844"/>
            <a:ext cx="3886200" cy="640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674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Header Goes Here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38EEF1E-437D-4BFA-ABBE-E182F5D17E06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650" y="1104298"/>
            <a:ext cx="3886200" cy="3529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9676CE92-6F11-4056-ADAB-D09545F665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54534" y="0"/>
            <a:ext cx="3889466" cy="46327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030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- Figur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7AAACD05-DB1C-4EC0-9560-2CE17FB46C53}"/>
              </a:ext>
            </a:extLst>
          </p:cNvPr>
          <p:cNvSpPr/>
          <p:nvPr userDrawn="1"/>
        </p:nvSpPr>
        <p:spPr>
          <a:xfrm>
            <a:off x="3887392" y="0"/>
            <a:ext cx="5256608" cy="5143500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85F8F3-4D20-5E43-8EB9-992296EA04A9}"/>
              </a:ext>
            </a:extLst>
          </p:cNvPr>
          <p:cNvSpPr/>
          <p:nvPr userDrawn="1"/>
        </p:nvSpPr>
        <p:spPr>
          <a:xfrm>
            <a:off x="1" y="-34016"/>
            <a:ext cx="3887391" cy="5204389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5EB2DFB-F301-43BC-8242-99A1DF8469D3}"/>
              </a:ext>
            </a:extLst>
          </p:cNvPr>
          <p:cNvSpPr txBox="1">
            <a:spLocks/>
          </p:cNvSpPr>
          <p:nvPr userDrawn="1"/>
        </p:nvSpPr>
        <p:spPr>
          <a:xfrm>
            <a:off x="628650" y="273844"/>
            <a:ext cx="3886200" cy="640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rgbClr val="006747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Header Goes Here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C883509-CF71-4E8B-B7FA-A76BA648F2E9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28650" y="1104298"/>
            <a:ext cx="3071679" cy="352958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2313A790-A71A-4D0C-A09E-747487326B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7392" y="0"/>
            <a:ext cx="5256608" cy="463272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CA20DE3-F97C-ECDA-749F-25A6C0442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>
                <a:solidFill>
                  <a:schemeClr val="bg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D9D19D6-F122-AC18-9CC7-748D40FF6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80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82575" indent="-282575">
              <a:spcBef>
                <a:spcPts val="0"/>
              </a:spcBef>
              <a:buSzPct val="90000"/>
              <a:buFont typeface="+mj-lt"/>
              <a:buAutoNum type="arabicPeriod"/>
              <a:defRPr sz="12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Reference 1</a:t>
            </a:r>
          </a:p>
          <a:p>
            <a:pPr lvl="0"/>
            <a:r>
              <a:rPr lang="en-US" dirty="0"/>
              <a:t>Reference 2</a:t>
            </a:r>
          </a:p>
          <a:p>
            <a:pPr lvl="0"/>
            <a:r>
              <a:rPr lang="en-US" dirty="0"/>
              <a:t>Reference 3</a:t>
            </a:r>
          </a:p>
          <a:p>
            <a:pPr lvl="0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B8BCE3-AF16-6D41-B95F-884EAC5A8EB3}"/>
              </a:ext>
            </a:extLst>
          </p:cNvPr>
          <p:cNvSpPr/>
          <p:nvPr userDrawn="1"/>
        </p:nvSpPr>
        <p:spPr>
          <a:xfrm>
            <a:off x="0" y="0"/>
            <a:ext cx="9144000" cy="139304"/>
          </a:xfrm>
          <a:prstGeom prst="rect">
            <a:avLst/>
          </a:prstGeom>
          <a:solidFill>
            <a:srgbClr val="006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8FDB8D8-AD25-4774-A456-67581678BF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273844"/>
            <a:ext cx="7886700" cy="640556"/>
          </a:xfrm>
        </p:spPr>
        <p:txBody>
          <a:bodyPr/>
          <a:lstStyle>
            <a:lvl1pPr>
              <a:defRPr>
                <a:solidFill>
                  <a:srgbClr val="006747"/>
                </a:solidFill>
              </a:defRPr>
            </a:lvl1pPr>
          </a:lstStyle>
          <a:p>
            <a:r>
              <a:rPr lang="en-US" dirty="0"/>
              <a:t>Header Goes Here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49FF6EC-A8EA-C44D-D57E-F9465B198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5696A76-847A-DBC5-3D29-FE798F5FE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54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40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02407"/>
            <a:ext cx="7886700" cy="3530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F429C50-ADA2-C5D9-505F-F87A5F7DA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BB74145-34A0-A275-639B-11DBC1C06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6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3" r:id="rId2"/>
    <p:sldLayoutId id="2147483662" r:id="rId3"/>
    <p:sldLayoutId id="2147483664" r:id="rId4"/>
    <p:sldLayoutId id="2147483665" r:id="rId5"/>
    <p:sldLayoutId id="2147483672" r:id="rId6"/>
    <p:sldLayoutId id="2147483685" r:id="rId7"/>
    <p:sldLayoutId id="2147483686" r:id="rId8"/>
    <p:sldLayoutId id="2147483684" r:id="rId9"/>
    <p:sldLayoutId id="2147483666" r:id="rId10"/>
    <p:sldLayoutId id="2147483671" r:id="rId11"/>
    <p:sldLayoutId id="2147483667" r:id="rId12"/>
    <p:sldLayoutId id="2147483674" r:id="rId13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006747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A77D-F132-4382-8390-70FE3080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Prelab 4</a:t>
            </a:r>
          </a:p>
        </p:txBody>
      </p:sp>
    </p:spTree>
    <p:extLst>
      <p:ext uri="{BB962C8B-B14F-4D97-AF65-F5344CB8AC3E}">
        <p14:creationId xmlns:p14="http://schemas.microsoft.com/office/powerpoint/2010/main" val="1475007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A959-C21A-49E0-ABFB-5B156D8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273844"/>
            <a:ext cx="8161885" cy="640556"/>
          </a:xfrm>
        </p:spPr>
        <p:txBody>
          <a:bodyPr>
            <a:normAutofit/>
          </a:bodyPr>
          <a:lstStyle/>
          <a:p>
            <a:r>
              <a:rPr lang="en-US" dirty="0"/>
              <a:t>Example: I-Types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FC36893-9AEC-1D74-9100-0621B468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DC5882-20E5-ACC4-7B82-3F9A3BBB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42EF08-3ACE-B5B9-24E3-BEF2EF288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173805"/>
              </p:ext>
            </p:extLst>
          </p:nvPr>
        </p:nvGraphicFramePr>
        <p:xfrm>
          <a:off x="628648" y="1690609"/>
          <a:ext cx="7886708" cy="802218"/>
        </p:xfrm>
        <a:graphic>
          <a:graphicData uri="http://schemas.openxmlformats.org/drawingml/2006/table">
            <a:tbl>
              <a:tblPr/>
              <a:tblGrid>
                <a:gridCol w="415832">
                  <a:extLst>
                    <a:ext uri="{9D8B030D-6E8A-4147-A177-3AD203B41FA5}">
                      <a16:colId xmlns:a16="http://schemas.microsoft.com/office/drawing/2014/main" val="1658913608"/>
                    </a:ext>
                  </a:extLst>
                </a:gridCol>
                <a:gridCol w="394687">
                  <a:extLst>
                    <a:ext uri="{9D8B030D-6E8A-4147-A177-3AD203B41FA5}">
                      <a16:colId xmlns:a16="http://schemas.microsoft.com/office/drawing/2014/main" val="3023483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9782453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52174801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6089082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300190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274744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0280485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65424511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0362014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8605512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38832146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319258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31671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7784431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876703149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2401850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03593877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45209894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862099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395301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0475878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362588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418956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9885935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14950219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2001118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8281360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9407183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5516752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45442789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9250984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93914791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020022495"/>
                    </a:ext>
                  </a:extLst>
                </a:gridCol>
                <a:gridCol w="1663325">
                  <a:extLst>
                    <a:ext uri="{9D8B030D-6E8A-4147-A177-3AD203B41FA5}">
                      <a16:colId xmlns:a16="http://schemas.microsoft.com/office/drawing/2014/main" val="873653184"/>
                    </a:ext>
                  </a:extLst>
                </a:gridCol>
              </a:tblGrid>
              <a:tr h="197402">
                <a:tc gridSpan="3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Instructions Format for RV32IM – Modified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52057"/>
                  </a:ext>
                </a:extLst>
              </a:tr>
              <a:tr h="1598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Field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76240"/>
                  </a:ext>
                </a:extLst>
              </a:tr>
              <a:tr h="1504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27812"/>
                  </a:ext>
                </a:extLst>
              </a:tr>
              <a:tr h="142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7050" marR="7050" marT="7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01990"/>
                  </a:ext>
                </a:extLst>
              </a:tr>
              <a:tr h="150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I-type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[11:0]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7050" marR="7050" marT="705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Load &amp; reg-immediate arithmetic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544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1DC053F-55DB-4796-2FA0-45AD5DD3BC19}"/>
              </a:ext>
            </a:extLst>
          </p:cNvPr>
          <p:cNvSpPr/>
          <p:nvPr/>
        </p:nvSpPr>
        <p:spPr>
          <a:xfrm>
            <a:off x="1191021" y="3121716"/>
            <a:ext cx="2172511" cy="60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rs1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imm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/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addi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10	0	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13AF4-B28F-D666-F070-0F4E2E145D76}"/>
              </a:ext>
            </a:extLst>
          </p:cNvPr>
          <p:cNvSpPr txBox="1"/>
          <p:nvPr/>
        </p:nvSpPr>
        <p:spPr>
          <a:xfrm>
            <a:off x="1516693" y="2821464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example1_out1.txt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8A2D71-A130-2C63-0D7C-6DF9811A2D83}"/>
              </a:ext>
            </a:extLst>
          </p:cNvPr>
          <p:cNvCxnSpPr/>
          <p:nvPr/>
        </p:nvCxnSpPr>
        <p:spPr>
          <a:xfrm>
            <a:off x="1263981" y="3405019"/>
            <a:ext cx="1952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3939F12-4412-8885-C029-A74A8ECF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75193"/>
              </p:ext>
            </p:extLst>
          </p:nvPr>
        </p:nvGraphicFramePr>
        <p:xfrm>
          <a:off x="628649" y="915943"/>
          <a:ext cx="7840899" cy="619003"/>
        </p:xfrm>
        <a:graphic>
          <a:graphicData uri="http://schemas.openxmlformats.org/drawingml/2006/table">
            <a:tbl>
              <a:tblPr/>
              <a:tblGrid>
                <a:gridCol w="486007">
                  <a:extLst>
                    <a:ext uri="{9D8B030D-6E8A-4147-A177-3AD203B41FA5}">
                      <a16:colId xmlns:a16="http://schemas.microsoft.com/office/drawing/2014/main" val="2996558681"/>
                    </a:ext>
                  </a:extLst>
                </a:gridCol>
                <a:gridCol w="1806323">
                  <a:extLst>
                    <a:ext uri="{9D8B030D-6E8A-4147-A177-3AD203B41FA5}">
                      <a16:colId xmlns:a16="http://schemas.microsoft.com/office/drawing/2014/main" val="4196397793"/>
                    </a:ext>
                  </a:extLst>
                </a:gridCol>
                <a:gridCol w="704708">
                  <a:extLst>
                    <a:ext uri="{9D8B030D-6E8A-4147-A177-3AD203B41FA5}">
                      <a16:colId xmlns:a16="http://schemas.microsoft.com/office/drawing/2014/main" val="2044995235"/>
                    </a:ext>
                  </a:extLst>
                </a:gridCol>
                <a:gridCol w="1101614">
                  <a:extLst>
                    <a:ext uri="{9D8B030D-6E8A-4147-A177-3AD203B41FA5}">
                      <a16:colId xmlns:a16="http://schemas.microsoft.com/office/drawing/2014/main" val="2743655338"/>
                    </a:ext>
                  </a:extLst>
                </a:gridCol>
                <a:gridCol w="2049325">
                  <a:extLst>
                    <a:ext uri="{9D8B030D-6E8A-4147-A177-3AD203B41FA5}">
                      <a16:colId xmlns:a16="http://schemas.microsoft.com/office/drawing/2014/main" val="2541358494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2390899637"/>
                    </a:ext>
                  </a:extLst>
                </a:gridCol>
                <a:gridCol w="461706">
                  <a:extLst>
                    <a:ext uri="{9D8B030D-6E8A-4147-A177-3AD203B41FA5}">
                      <a16:colId xmlns:a16="http://schemas.microsoft.com/office/drawing/2014/main" val="832189358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3024118390"/>
                    </a:ext>
                  </a:extLst>
                </a:gridCol>
              </a:tblGrid>
              <a:tr h="24292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ISA for RV32IM – Modified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91802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Instruction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Operands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Funct7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8475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I-type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 immediate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imm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+ imm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0010011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8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1292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A959-C21A-49E0-ABFB-5B156D8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273844"/>
            <a:ext cx="8161885" cy="640556"/>
          </a:xfrm>
        </p:spPr>
        <p:txBody>
          <a:bodyPr>
            <a:normAutofit/>
          </a:bodyPr>
          <a:lstStyle/>
          <a:p>
            <a:r>
              <a:rPr lang="en-US" dirty="0"/>
              <a:t>Example: I-Types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FC36893-9AEC-1D74-9100-0621B468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DC5882-20E5-ACC4-7B82-3F9A3BBB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42EF08-3ACE-B5B9-24E3-BEF2EF288EC9}"/>
              </a:ext>
            </a:extLst>
          </p:cNvPr>
          <p:cNvGraphicFramePr>
            <a:graphicFrameLocks noGrp="1"/>
          </p:cNvGraphicFramePr>
          <p:nvPr/>
        </p:nvGraphicFramePr>
        <p:xfrm>
          <a:off x="628648" y="1690609"/>
          <a:ext cx="7886708" cy="802218"/>
        </p:xfrm>
        <a:graphic>
          <a:graphicData uri="http://schemas.openxmlformats.org/drawingml/2006/table">
            <a:tbl>
              <a:tblPr/>
              <a:tblGrid>
                <a:gridCol w="415832">
                  <a:extLst>
                    <a:ext uri="{9D8B030D-6E8A-4147-A177-3AD203B41FA5}">
                      <a16:colId xmlns:a16="http://schemas.microsoft.com/office/drawing/2014/main" val="1658913608"/>
                    </a:ext>
                  </a:extLst>
                </a:gridCol>
                <a:gridCol w="394687">
                  <a:extLst>
                    <a:ext uri="{9D8B030D-6E8A-4147-A177-3AD203B41FA5}">
                      <a16:colId xmlns:a16="http://schemas.microsoft.com/office/drawing/2014/main" val="3023483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9782453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52174801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6089082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300190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274744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0280485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65424511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0362014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8605512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38832146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319258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31671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7784431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876703149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2401850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03593877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45209894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862099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395301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0475878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362588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418956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9885935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14950219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2001118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8281360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9407183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5516752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45442789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9250984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93914791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020022495"/>
                    </a:ext>
                  </a:extLst>
                </a:gridCol>
                <a:gridCol w="1663325">
                  <a:extLst>
                    <a:ext uri="{9D8B030D-6E8A-4147-A177-3AD203B41FA5}">
                      <a16:colId xmlns:a16="http://schemas.microsoft.com/office/drawing/2014/main" val="873653184"/>
                    </a:ext>
                  </a:extLst>
                </a:gridCol>
              </a:tblGrid>
              <a:tr h="197402">
                <a:tc gridSpan="3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Instructions Format for RV32IM – Modified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52057"/>
                  </a:ext>
                </a:extLst>
              </a:tr>
              <a:tr h="1598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Field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76240"/>
                  </a:ext>
                </a:extLst>
              </a:tr>
              <a:tr h="1504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27812"/>
                  </a:ext>
                </a:extLst>
              </a:tr>
              <a:tr h="142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7050" marR="7050" marT="7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01990"/>
                  </a:ext>
                </a:extLst>
              </a:tr>
              <a:tr h="150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I-type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[11:0]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7050" marR="7050" marT="705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Load &amp; reg-immediate arithmetic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544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1DC053F-55DB-4796-2FA0-45AD5DD3BC19}"/>
              </a:ext>
            </a:extLst>
          </p:cNvPr>
          <p:cNvSpPr/>
          <p:nvPr/>
        </p:nvSpPr>
        <p:spPr>
          <a:xfrm>
            <a:off x="1191021" y="3121716"/>
            <a:ext cx="2172511" cy="60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rs1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imm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/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addi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10	0	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13AF4-B28F-D666-F070-0F4E2E145D76}"/>
              </a:ext>
            </a:extLst>
          </p:cNvPr>
          <p:cNvSpPr txBox="1"/>
          <p:nvPr/>
        </p:nvSpPr>
        <p:spPr>
          <a:xfrm>
            <a:off x="1516693" y="2821464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example1_out1.txt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8A2D71-A130-2C63-0D7C-6DF9811A2D83}"/>
              </a:ext>
            </a:extLst>
          </p:cNvPr>
          <p:cNvCxnSpPr/>
          <p:nvPr/>
        </p:nvCxnSpPr>
        <p:spPr>
          <a:xfrm>
            <a:off x="1263981" y="3405019"/>
            <a:ext cx="1952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3939F12-4412-8885-C029-A74A8ECF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67105"/>
              </p:ext>
            </p:extLst>
          </p:nvPr>
        </p:nvGraphicFramePr>
        <p:xfrm>
          <a:off x="628649" y="915943"/>
          <a:ext cx="7840899" cy="619003"/>
        </p:xfrm>
        <a:graphic>
          <a:graphicData uri="http://schemas.openxmlformats.org/drawingml/2006/table">
            <a:tbl>
              <a:tblPr/>
              <a:tblGrid>
                <a:gridCol w="486007">
                  <a:extLst>
                    <a:ext uri="{9D8B030D-6E8A-4147-A177-3AD203B41FA5}">
                      <a16:colId xmlns:a16="http://schemas.microsoft.com/office/drawing/2014/main" val="2996558681"/>
                    </a:ext>
                  </a:extLst>
                </a:gridCol>
                <a:gridCol w="1806323">
                  <a:extLst>
                    <a:ext uri="{9D8B030D-6E8A-4147-A177-3AD203B41FA5}">
                      <a16:colId xmlns:a16="http://schemas.microsoft.com/office/drawing/2014/main" val="4196397793"/>
                    </a:ext>
                  </a:extLst>
                </a:gridCol>
                <a:gridCol w="704708">
                  <a:extLst>
                    <a:ext uri="{9D8B030D-6E8A-4147-A177-3AD203B41FA5}">
                      <a16:colId xmlns:a16="http://schemas.microsoft.com/office/drawing/2014/main" val="2044995235"/>
                    </a:ext>
                  </a:extLst>
                </a:gridCol>
                <a:gridCol w="1101614">
                  <a:extLst>
                    <a:ext uri="{9D8B030D-6E8A-4147-A177-3AD203B41FA5}">
                      <a16:colId xmlns:a16="http://schemas.microsoft.com/office/drawing/2014/main" val="2743655338"/>
                    </a:ext>
                  </a:extLst>
                </a:gridCol>
                <a:gridCol w="2049325">
                  <a:extLst>
                    <a:ext uri="{9D8B030D-6E8A-4147-A177-3AD203B41FA5}">
                      <a16:colId xmlns:a16="http://schemas.microsoft.com/office/drawing/2014/main" val="2541358494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2390899637"/>
                    </a:ext>
                  </a:extLst>
                </a:gridCol>
                <a:gridCol w="461706">
                  <a:extLst>
                    <a:ext uri="{9D8B030D-6E8A-4147-A177-3AD203B41FA5}">
                      <a16:colId xmlns:a16="http://schemas.microsoft.com/office/drawing/2014/main" val="832189358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3024118390"/>
                    </a:ext>
                  </a:extLst>
                </a:gridCol>
              </a:tblGrid>
              <a:tr h="24292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ISA for RV32IM – Modified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91802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Instruction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Operands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Funct7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8475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I-type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 immediate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imm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+ imm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0010011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8703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2358280-7655-112C-396E-7DA5FD727A03}"/>
              </a:ext>
            </a:extLst>
          </p:cNvPr>
          <p:cNvSpPr/>
          <p:nvPr/>
        </p:nvSpPr>
        <p:spPr>
          <a:xfrm>
            <a:off x="4062915" y="3121716"/>
            <a:ext cx="3766636" cy="60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98563" algn="r"/>
                <a:tab pos="2055813" algn="r"/>
                <a:tab pos="3538538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rs1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imm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[11:0]</a:t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1198563" algn="r"/>
                <a:tab pos="2055813" algn="r"/>
                <a:tab pos="3538538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addi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 01010	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00000	 000000001010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A4EC12-F9CF-38B3-0977-E3A96A4D995B}"/>
              </a:ext>
            </a:extLst>
          </p:cNvPr>
          <p:cNvCxnSpPr>
            <a:cxnSpLocks/>
          </p:cNvCxnSpPr>
          <p:nvPr/>
        </p:nvCxnSpPr>
        <p:spPr>
          <a:xfrm>
            <a:off x="4130809" y="3409652"/>
            <a:ext cx="36188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52FEAC0-C0B3-CBB9-9CEC-0B44D42C0E18}"/>
              </a:ext>
            </a:extLst>
          </p:cNvPr>
          <p:cNvSpPr/>
          <p:nvPr/>
        </p:nvSpPr>
        <p:spPr>
          <a:xfrm>
            <a:off x="3441054" y="3231203"/>
            <a:ext cx="544339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B5A9FE-2AE1-0673-D313-8881A1BCB3CF}"/>
              </a:ext>
            </a:extLst>
          </p:cNvPr>
          <p:cNvSpPr txBox="1"/>
          <p:nvPr/>
        </p:nvSpPr>
        <p:spPr>
          <a:xfrm>
            <a:off x="3975269" y="2834476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Schoolbook" panose="02040604050505020304" pitchFamily="18" charset="0"/>
              </a:rPr>
              <a:t>Convert to Binary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09289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A959-C21A-49E0-ABFB-5B156D8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273844"/>
            <a:ext cx="8161885" cy="640556"/>
          </a:xfrm>
        </p:spPr>
        <p:txBody>
          <a:bodyPr>
            <a:normAutofit/>
          </a:bodyPr>
          <a:lstStyle/>
          <a:p>
            <a:r>
              <a:rPr lang="en-US" dirty="0"/>
              <a:t>Example: I-Types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FC36893-9AEC-1D74-9100-0621B468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DC5882-20E5-ACC4-7B82-3F9A3BBB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42EF08-3ACE-B5B9-24E3-BEF2EF288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985206"/>
              </p:ext>
            </p:extLst>
          </p:nvPr>
        </p:nvGraphicFramePr>
        <p:xfrm>
          <a:off x="628648" y="1690609"/>
          <a:ext cx="7886708" cy="802218"/>
        </p:xfrm>
        <a:graphic>
          <a:graphicData uri="http://schemas.openxmlformats.org/drawingml/2006/table">
            <a:tbl>
              <a:tblPr/>
              <a:tblGrid>
                <a:gridCol w="415832">
                  <a:extLst>
                    <a:ext uri="{9D8B030D-6E8A-4147-A177-3AD203B41FA5}">
                      <a16:colId xmlns:a16="http://schemas.microsoft.com/office/drawing/2014/main" val="1658913608"/>
                    </a:ext>
                  </a:extLst>
                </a:gridCol>
                <a:gridCol w="394687">
                  <a:extLst>
                    <a:ext uri="{9D8B030D-6E8A-4147-A177-3AD203B41FA5}">
                      <a16:colId xmlns:a16="http://schemas.microsoft.com/office/drawing/2014/main" val="3023483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9782453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52174801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6089082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300190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274744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0280485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65424511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0362014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8605512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38832146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319258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31671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7784431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876703149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2401850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03593877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45209894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862099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395301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0475878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362588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418956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9885935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14950219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2001118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8281360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9407183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5516752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45442789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9250984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93914791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020022495"/>
                    </a:ext>
                  </a:extLst>
                </a:gridCol>
                <a:gridCol w="1663325">
                  <a:extLst>
                    <a:ext uri="{9D8B030D-6E8A-4147-A177-3AD203B41FA5}">
                      <a16:colId xmlns:a16="http://schemas.microsoft.com/office/drawing/2014/main" val="873653184"/>
                    </a:ext>
                  </a:extLst>
                </a:gridCol>
              </a:tblGrid>
              <a:tr h="197402">
                <a:tc gridSpan="3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Instructions Format for RV32IM – Modified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52057"/>
                  </a:ext>
                </a:extLst>
              </a:tr>
              <a:tr h="1598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Field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76240"/>
                  </a:ext>
                </a:extLst>
              </a:tr>
              <a:tr h="1504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27812"/>
                  </a:ext>
                </a:extLst>
              </a:tr>
              <a:tr h="142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7050" marR="7050" marT="7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01990"/>
                  </a:ext>
                </a:extLst>
              </a:tr>
              <a:tr h="150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I-type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Imm</a:t>
                      </a:r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[11:0]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7050" marR="7050" marT="7050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rd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Load &amp; reg-immediate arithmetic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544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1DC053F-55DB-4796-2FA0-45AD5DD3BC19}"/>
              </a:ext>
            </a:extLst>
          </p:cNvPr>
          <p:cNvSpPr/>
          <p:nvPr/>
        </p:nvSpPr>
        <p:spPr>
          <a:xfrm>
            <a:off x="1191021" y="3121716"/>
            <a:ext cx="2172511" cy="60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rs1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imm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/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addi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10	0	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13AF4-B28F-D666-F070-0F4E2E145D76}"/>
              </a:ext>
            </a:extLst>
          </p:cNvPr>
          <p:cNvSpPr txBox="1"/>
          <p:nvPr/>
        </p:nvSpPr>
        <p:spPr>
          <a:xfrm>
            <a:off x="1516693" y="2821464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example1_out1.txt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8A2D71-A130-2C63-0D7C-6DF9811A2D83}"/>
              </a:ext>
            </a:extLst>
          </p:cNvPr>
          <p:cNvCxnSpPr/>
          <p:nvPr/>
        </p:nvCxnSpPr>
        <p:spPr>
          <a:xfrm>
            <a:off x="1263981" y="3405019"/>
            <a:ext cx="1952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3939F12-4412-8885-C029-A74A8ECF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578589"/>
              </p:ext>
            </p:extLst>
          </p:nvPr>
        </p:nvGraphicFramePr>
        <p:xfrm>
          <a:off x="628649" y="915943"/>
          <a:ext cx="7840899" cy="619003"/>
        </p:xfrm>
        <a:graphic>
          <a:graphicData uri="http://schemas.openxmlformats.org/drawingml/2006/table">
            <a:tbl>
              <a:tblPr/>
              <a:tblGrid>
                <a:gridCol w="486007">
                  <a:extLst>
                    <a:ext uri="{9D8B030D-6E8A-4147-A177-3AD203B41FA5}">
                      <a16:colId xmlns:a16="http://schemas.microsoft.com/office/drawing/2014/main" val="2996558681"/>
                    </a:ext>
                  </a:extLst>
                </a:gridCol>
                <a:gridCol w="1806323">
                  <a:extLst>
                    <a:ext uri="{9D8B030D-6E8A-4147-A177-3AD203B41FA5}">
                      <a16:colId xmlns:a16="http://schemas.microsoft.com/office/drawing/2014/main" val="4196397793"/>
                    </a:ext>
                  </a:extLst>
                </a:gridCol>
                <a:gridCol w="704708">
                  <a:extLst>
                    <a:ext uri="{9D8B030D-6E8A-4147-A177-3AD203B41FA5}">
                      <a16:colId xmlns:a16="http://schemas.microsoft.com/office/drawing/2014/main" val="2044995235"/>
                    </a:ext>
                  </a:extLst>
                </a:gridCol>
                <a:gridCol w="1101614">
                  <a:extLst>
                    <a:ext uri="{9D8B030D-6E8A-4147-A177-3AD203B41FA5}">
                      <a16:colId xmlns:a16="http://schemas.microsoft.com/office/drawing/2014/main" val="2743655338"/>
                    </a:ext>
                  </a:extLst>
                </a:gridCol>
                <a:gridCol w="2049325">
                  <a:extLst>
                    <a:ext uri="{9D8B030D-6E8A-4147-A177-3AD203B41FA5}">
                      <a16:colId xmlns:a16="http://schemas.microsoft.com/office/drawing/2014/main" val="2541358494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2390899637"/>
                    </a:ext>
                  </a:extLst>
                </a:gridCol>
                <a:gridCol w="461706">
                  <a:extLst>
                    <a:ext uri="{9D8B030D-6E8A-4147-A177-3AD203B41FA5}">
                      <a16:colId xmlns:a16="http://schemas.microsoft.com/office/drawing/2014/main" val="832189358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3024118390"/>
                    </a:ext>
                  </a:extLst>
                </a:gridCol>
              </a:tblGrid>
              <a:tr h="24292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ISA for RV32IM – Modified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91802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Instruction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Operands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Funct7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8475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I-type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 immediate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imm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+ imm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0010011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8703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2358280-7655-112C-396E-7DA5FD727A03}"/>
              </a:ext>
            </a:extLst>
          </p:cNvPr>
          <p:cNvSpPr/>
          <p:nvPr/>
        </p:nvSpPr>
        <p:spPr>
          <a:xfrm>
            <a:off x="4062915" y="3121716"/>
            <a:ext cx="3766636" cy="60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98563" algn="r"/>
                <a:tab pos="2055813" algn="r"/>
                <a:tab pos="3538538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rs1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imm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[11:0]</a:t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1198563" algn="r"/>
                <a:tab pos="2055813" algn="r"/>
                <a:tab pos="3538538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addi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 01010	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00000	 000000001010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BC1B5-3DAC-0828-CC0F-9E6CBEA55601}"/>
              </a:ext>
            </a:extLst>
          </p:cNvPr>
          <p:cNvSpPr txBox="1"/>
          <p:nvPr/>
        </p:nvSpPr>
        <p:spPr>
          <a:xfrm>
            <a:off x="6185577" y="3999884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example1_out2.bin</a:t>
            </a:r>
            <a:endParaRPr lang="en-US" sz="11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A4EC12-F9CF-38B3-0977-E3A96A4D995B}"/>
              </a:ext>
            </a:extLst>
          </p:cNvPr>
          <p:cNvCxnSpPr>
            <a:cxnSpLocks/>
          </p:cNvCxnSpPr>
          <p:nvPr/>
        </p:nvCxnSpPr>
        <p:spPr>
          <a:xfrm>
            <a:off x="4130809" y="3409652"/>
            <a:ext cx="361889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52FEAC0-C0B3-CBB9-9CEC-0B44D42C0E18}"/>
              </a:ext>
            </a:extLst>
          </p:cNvPr>
          <p:cNvSpPr/>
          <p:nvPr/>
        </p:nvSpPr>
        <p:spPr>
          <a:xfrm>
            <a:off x="3441054" y="3231203"/>
            <a:ext cx="544339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45BB9EA-9C2F-CE5D-541A-C2946846A899}"/>
              </a:ext>
            </a:extLst>
          </p:cNvPr>
          <p:cNvSpPr/>
          <p:nvPr/>
        </p:nvSpPr>
        <p:spPr>
          <a:xfrm rot="5400000">
            <a:off x="5509631" y="3795523"/>
            <a:ext cx="422123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B5A9FE-2AE1-0673-D313-8881A1BCB3CF}"/>
              </a:ext>
            </a:extLst>
          </p:cNvPr>
          <p:cNvSpPr txBox="1"/>
          <p:nvPr/>
        </p:nvSpPr>
        <p:spPr>
          <a:xfrm>
            <a:off x="3975269" y="2834476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Schoolbook" panose="02040604050505020304" pitchFamily="18" charset="0"/>
              </a:rPr>
              <a:t>Convert to Binary</a:t>
            </a:r>
            <a:endParaRPr lang="en-US" sz="1100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9E95F-BFB5-2836-24BF-89913D9209C9}"/>
              </a:ext>
            </a:extLst>
          </p:cNvPr>
          <p:cNvSpPr/>
          <p:nvPr/>
        </p:nvSpPr>
        <p:spPr>
          <a:xfrm>
            <a:off x="2000250" y="4280292"/>
            <a:ext cx="5208155" cy="583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41363" algn="r"/>
                <a:tab pos="1600200" algn="r"/>
                <a:tab pos="2395538" algn="r"/>
                <a:tab pos="3135313" algn="r"/>
                <a:tab pos="3995738" algn="r"/>
                <a:tab pos="4910138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imm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[11:0]	rs1	funct3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opcode</a:t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1600200" algn="r"/>
                <a:tab pos="2395538" algn="r"/>
                <a:tab pos="3135313" algn="r"/>
                <a:tab pos="3995738" algn="r"/>
                <a:tab pos="4910138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000000001010	00000	000	01010	0010011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99608F-9A35-BC31-F033-3AF0975B5AE1}"/>
              </a:ext>
            </a:extLst>
          </p:cNvPr>
          <p:cNvCxnSpPr>
            <a:cxnSpLocks/>
          </p:cNvCxnSpPr>
          <p:nvPr/>
        </p:nvCxnSpPr>
        <p:spPr>
          <a:xfrm>
            <a:off x="2097526" y="4559152"/>
            <a:ext cx="4955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47A2FE-C101-BCCF-C699-A3C49F214D5F}"/>
              </a:ext>
            </a:extLst>
          </p:cNvPr>
          <p:cNvSpPr txBox="1"/>
          <p:nvPr/>
        </p:nvSpPr>
        <p:spPr>
          <a:xfrm>
            <a:off x="2000250" y="3977566"/>
            <a:ext cx="1842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Schoolbook" panose="02040604050505020304" pitchFamily="18" charset="0"/>
              </a:rPr>
              <a:t>Get fields &amp; assemble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28083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A959-C21A-49E0-ABFB-5B156D8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273844"/>
            <a:ext cx="8161885" cy="640556"/>
          </a:xfrm>
        </p:spPr>
        <p:txBody>
          <a:bodyPr>
            <a:normAutofit/>
          </a:bodyPr>
          <a:lstStyle/>
          <a:p>
            <a:r>
              <a:rPr lang="en-US" dirty="0"/>
              <a:t>Example: B-Types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FC36893-9AEC-1D74-9100-0621B468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DC5882-20E5-ACC4-7B82-3F9A3BBB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42EF08-3ACE-B5B9-24E3-BEF2EF288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485577"/>
              </p:ext>
            </p:extLst>
          </p:nvPr>
        </p:nvGraphicFramePr>
        <p:xfrm>
          <a:off x="628648" y="1690609"/>
          <a:ext cx="7886708" cy="802218"/>
        </p:xfrm>
        <a:graphic>
          <a:graphicData uri="http://schemas.openxmlformats.org/drawingml/2006/table">
            <a:tbl>
              <a:tblPr/>
              <a:tblGrid>
                <a:gridCol w="415832">
                  <a:extLst>
                    <a:ext uri="{9D8B030D-6E8A-4147-A177-3AD203B41FA5}">
                      <a16:colId xmlns:a16="http://schemas.microsoft.com/office/drawing/2014/main" val="1658913608"/>
                    </a:ext>
                  </a:extLst>
                </a:gridCol>
                <a:gridCol w="394687">
                  <a:extLst>
                    <a:ext uri="{9D8B030D-6E8A-4147-A177-3AD203B41FA5}">
                      <a16:colId xmlns:a16="http://schemas.microsoft.com/office/drawing/2014/main" val="3023483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9782453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52174801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6089082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300190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274744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0280485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65424511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0362014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8605512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38832146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319258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31671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7784431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876703149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2401850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03593877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45209894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862099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395301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0475878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362588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418956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9885935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14950219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2001118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8281360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9407183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5516752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45442789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9250984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93914791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020022495"/>
                    </a:ext>
                  </a:extLst>
                </a:gridCol>
                <a:gridCol w="1663325">
                  <a:extLst>
                    <a:ext uri="{9D8B030D-6E8A-4147-A177-3AD203B41FA5}">
                      <a16:colId xmlns:a16="http://schemas.microsoft.com/office/drawing/2014/main" val="873653184"/>
                    </a:ext>
                  </a:extLst>
                </a:gridCol>
              </a:tblGrid>
              <a:tr h="197402">
                <a:tc gridSpan="3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Instructions Format for RV32IM – Modified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52057"/>
                  </a:ext>
                </a:extLst>
              </a:tr>
              <a:tr h="1598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Field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76240"/>
                  </a:ext>
                </a:extLst>
              </a:tr>
              <a:tr h="1504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27812"/>
                  </a:ext>
                </a:extLst>
              </a:tr>
              <a:tr h="142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7050" marR="7050" marT="7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01990"/>
                  </a:ext>
                </a:extLst>
              </a:tr>
              <a:tr h="150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B-type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imm[12:6]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rs2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imm[5:1]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Conditional branch format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544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1DC053F-55DB-4796-2FA0-45AD5DD3BC19}"/>
              </a:ext>
            </a:extLst>
          </p:cNvPr>
          <p:cNvSpPr/>
          <p:nvPr/>
        </p:nvSpPr>
        <p:spPr>
          <a:xfrm>
            <a:off x="1191021" y="3121716"/>
            <a:ext cx="2172511" cy="60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rs1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imm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/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bge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10	11	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13AF4-B28F-D666-F070-0F4E2E145D76}"/>
              </a:ext>
            </a:extLst>
          </p:cNvPr>
          <p:cNvSpPr txBox="1"/>
          <p:nvPr/>
        </p:nvSpPr>
        <p:spPr>
          <a:xfrm>
            <a:off x="1516693" y="2821464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example1_out1.txt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8A2D71-A130-2C63-0D7C-6DF9811A2D83}"/>
              </a:ext>
            </a:extLst>
          </p:cNvPr>
          <p:cNvCxnSpPr/>
          <p:nvPr/>
        </p:nvCxnSpPr>
        <p:spPr>
          <a:xfrm>
            <a:off x="1263981" y="3405019"/>
            <a:ext cx="1952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3939F12-4412-8885-C029-A74A8ECF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656071"/>
              </p:ext>
            </p:extLst>
          </p:nvPr>
        </p:nvGraphicFramePr>
        <p:xfrm>
          <a:off x="628649" y="915943"/>
          <a:ext cx="7840899" cy="619003"/>
        </p:xfrm>
        <a:graphic>
          <a:graphicData uri="http://schemas.openxmlformats.org/drawingml/2006/table">
            <a:tbl>
              <a:tblPr/>
              <a:tblGrid>
                <a:gridCol w="486007">
                  <a:extLst>
                    <a:ext uri="{9D8B030D-6E8A-4147-A177-3AD203B41FA5}">
                      <a16:colId xmlns:a16="http://schemas.microsoft.com/office/drawing/2014/main" val="2996558681"/>
                    </a:ext>
                  </a:extLst>
                </a:gridCol>
                <a:gridCol w="1806323">
                  <a:extLst>
                    <a:ext uri="{9D8B030D-6E8A-4147-A177-3AD203B41FA5}">
                      <a16:colId xmlns:a16="http://schemas.microsoft.com/office/drawing/2014/main" val="4196397793"/>
                    </a:ext>
                  </a:extLst>
                </a:gridCol>
                <a:gridCol w="704708">
                  <a:extLst>
                    <a:ext uri="{9D8B030D-6E8A-4147-A177-3AD203B41FA5}">
                      <a16:colId xmlns:a16="http://schemas.microsoft.com/office/drawing/2014/main" val="2044995235"/>
                    </a:ext>
                  </a:extLst>
                </a:gridCol>
                <a:gridCol w="1101614">
                  <a:extLst>
                    <a:ext uri="{9D8B030D-6E8A-4147-A177-3AD203B41FA5}">
                      <a16:colId xmlns:a16="http://schemas.microsoft.com/office/drawing/2014/main" val="2743655338"/>
                    </a:ext>
                  </a:extLst>
                </a:gridCol>
                <a:gridCol w="2049325">
                  <a:extLst>
                    <a:ext uri="{9D8B030D-6E8A-4147-A177-3AD203B41FA5}">
                      <a16:colId xmlns:a16="http://schemas.microsoft.com/office/drawing/2014/main" val="2541358494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2390899637"/>
                    </a:ext>
                  </a:extLst>
                </a:gridCol>
                <a:gridCol w="461706">
                  <a:extLst>
                    <a:ext uri="{9D8B030D-6E8A-4147-A177-3AD203B41FA5}">
                      <a16:colId xmlns:a16="http://schemas.microsoft.com/office/drawing/2014/main" val="832189358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3024118390"/>
                    </a:ext>
                  </a:extLst>
                </a:gridCol>
              </a:tblGrid>
              <a:tr h="24292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ISA for RV32IM – Modified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91802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Instruction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Operands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Funct7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8475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B-type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Branch if not equal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rs1, rs2, imm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if(rs1 != rs2): PC += imm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1100011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8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589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A959-C21A-49E0-ABFB-5B156D8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273844"/>
            <a:ext cx="8161885" cy="640556"/>
          </a:xfrm>
        </p:spPr>
        <p:txBody>
          <a:bodyPr>
            <a:normAutofit/>
          </a:bodyPr>
          <a:lstStyle/>
          <a:p>
            <a:r>
              <a:rPr lang="en-US" dirty="0"/>
              <a:t>Example: B-Types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FC36893-9AEC-1D74-9100-0621B468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DC5882-20E5-ACC4-7B82-3F9A3BBB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42EF08-3ACE-B5B9-24E3-BEF2EF288EC9}"/>
              </a:ext>
            </a:extLst>
          </p:cNvPr>
          <p:cNvGraphicFramePr>
            <a:graphicFrameLocks noGrp="1"/>
          </p:cNvGraphicFramePr>
          <p:nvPr/>
        </p:nvGraphicFramePr>
        <p:xfrm>
          <a:off x="628648" y="1690609"/>
          <a:ext cx="7886708" cy="802218"/>
        </p:xfrm>
        <a:graphic>
          <a:graphicData uri="http://schemas.openxmlformats.org/drawingml/2006/table">
            <a:tbl>
              <a:tblPr/>
              <a:tblGrid>
                <a:gridCol w="415832">
                  <a:extLst>
                    <a:ext uri="{9D8B030D-6E8A-4147-A177-3AD203B41FA5}">
                      <a16:colId xmlns:a16="http://schemas.microsoft.com/office/drawing/2014/main" val="1658913608"/>
                    </a:ext>
                  </a:extLst>
                </a:gridCol>
                <a:gridCol w="394687">
                  <a:extLst>
                    <a:ext uri="{9D8B030D-6E8A-4147-A177-3AD203B41FA5}">
                      <a16:colId xmlns:a16="http://schemas.microsoft.com/office/drawing/2014/main" val="3023483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9782453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52174801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6089082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300190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274744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0280485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65424511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0362014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8605512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38832146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319258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31671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7784431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876703149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2401850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03593877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45209894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862099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395301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0475878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362588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418956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9885935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14950219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2001118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8281360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9407183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5516752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45442789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9250984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93914791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020022495"/>
                    </a:ext>
                  </a:extLst>
                </a:gridCol>
                <a:gridCol w="1663325">
                  <a:extLst>
                    <a:ext uri="{9D8B030D-6E8A-4147-A177-3AD203B41FA5}">
                      <a16:colId xmlns:a16="http://schemas.microsoft.com/office/drawing/2014/main" val="873653184"/>
                    </a:ext>
                  </a:extLst>
                </a:gridCol>
              </a:tblGrid>
              <a:tr h="197402">
                <a:tc gridSpan="3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Instructions Format for RV32IM – Modified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52057"/>
                  </a:ext>
                </a:extLst>
              </a:tr>
              <a:tr h="1598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Field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76240"/>
                  </a:ext>
                </a:extLst>
              </a:tr>
              <a:tr h="1504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27812"/>
                  </a:ext>
                </a:extLst>
              </a:tr>
              <a:tr h="142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7050" marR="7050" marT="7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01990"/>
                  </a:ext>
                </a:extLst>
              </a:tr>
              <a:tr h="150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B-type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imm[12:6]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rs2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imm[5:1]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Conditional branch format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544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1DC053F-55DB-4796-2FA0-45AD5DD3BC19}"/>
              </a:ext>
            </a:extLst>
          </p:cNvPr>
          <p:cNvSpPr/>
          <p:nvPr/>
        </p:nvSpPr>
        <p:spPr>
          <a:xfrm>
            <a:off x="1191021" y="3121716"/>
            <a:ext cx="2172511" cy="60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rs1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imm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/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bge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10	11	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13AF4-B28F-D666-F070-0F4E2E145D76}"/>
              </a:ext>
            </a:extLst>
          </p:cNvPr>
          <p:cNvSpPr txBox="1"/>
          <p:nvPr/>
        </p:nvSpPr>
        <p:spPr>
          <a:xfrm>
            <a:off x="1516693" y="2821464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example1_out1.txt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8A2D71-A130-2C63-0D7C-6DF9811A2D83}"/>
              </a:ext>
            </a:extLst>
          </p:cNvPr>
          <p:cNvCxnSpPr/>
          <p:nvPr/>
        </p:nvCxnSpPr>
        <p:spPr>
          <a:xfrm>
            <a:off x="1263981" y="3405019"/>
            <a:ext cx="1952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3939F12-4412-8885-C029-A74A8ECFB7D6}"/>
              </a:ext>
            </a:extLst>
          </p:cNvPr>
          <p:cNvGraphicFramePr>
            <a:graphicFrameLocks noGrp="1"/>
          </p:cNvGraphicFramePr>
          <p:nvPr/>
        </p:nvGraphicFramePr>
        <p:xfrm>
          <a:off x="628649" y="915943"/>
          <a:ext cx="7840899" cy="619003"/>
        </p:xfrm>
        <a:graphic>
          <a:graphicData uri="http://schemas.openxmlformats.org/drawingml/2006/table">
            <a:tbl>
              <a:tblPr/>
              <a:tblGrid>
                <a:gridCol w="486007">
                  <a:extLst>
                    <a:ext uri="{9D8B030D-6E8A-4147-A177-3AD203B41FA5}">
                      <a16:colId xmlns:a16="http://schemas.microsoft.com/office/drawing/2014/main" val="2996558681"/>
                    </a:ext>
                  </a:extLst>
                </a:gridCol>
                <a:gridCol w="1806323">
                  <a:extLst>
                    <a:ext uri="{9D8B030D-6E8A-4147-A177-3AD203B41FA5}">
                      <a16:colId xmlns:a16="http://schemas.microsoft.com/office/drawing/2014/main" val="4196397793"/>
                    </a:ext>
                  </a:extLst>
                </a:gridCol>
                <a:gridCol w="704708">
                  <a:extLst>
                    <a:ext uri="{9D8B030D-6E8A-4147-A177-3AD203B41FA5}">
                      <a16:colId xmlns:a16="http://schemas.microsoft.com/office/drawing/2014/main" val="2044995235"/>
                    </a:ext>
                  </a:extLst>
                </a:gridCol>
                <a:gridCol w="1101614">
                  <a:extLst>
                    <a:ext uri="{9D8B030D-6E8A-4147-A177-3AD203B41FA5}">
                      <a16:colId xmlns:a16="http://schemas.microsoft.com/office/drawing/2014/main" val="2743655338"/>
                    </a:ext>
                  </a:extLst>
                </a:gridCol>
                <a:gridCol w="2049325">
                  <a:extLst>
                    <a:ext uri="{9D8B030D-6E8A-4147-A177-3AD203B41FA5}">
                      <a16:colId xmlns:a16="http://schemas.microsoft.com/office/drawing/2014/main" val="2541358494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2390899637"/>
                    </a:ext>
                  </a:extLst>
                </a:gridCol>
                <a:gridCol w="461706">
                  <a:extLst>
                    <a:ext uri="{9D8B030D-6E8A-4147-A177-3AD203B41FA5}">
                      <a16:colId xmlns:a16="http://schemas.microsoft.com/office/drawing/2014/main" val="832189358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3024118390"/>
                    </a:ext>
                  </a:extLst>
                </a:gridCol>
              </a:tblGrid>
              <a:tr h="24292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ISA for RV32IM – Modified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91802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Instruction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Operands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Funct7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8475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B-type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Branch if not equal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rs1, rs2, imm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if(rs1 != rs2): PC += imm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1100011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8703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2358280-7655-112C-396E-7DA5FD727A03}"/>
              </a:ext>
            </a:extLst>
          </p:cNvPr>
          <p:cNvSpPr/>
          <p:nvPr/>
        </p:nvSpPr>
        <p:spPr>
          <a:xfrm>
            <a:off x="4062915" y="3121716"/>
            <a:ext cx="3890064" cy="60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98563" algn="r"/>
                <a:tab pos="2055813" algn="r"/>
                <a:tab pos="3595688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rs1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imm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[12:0]</a:t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1198563" algn="r"/>
                <a:tab pos="2055813" algn="r"/>
                <a:tab pos="3595688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addi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 01010	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00000	 0000000001100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A4EC12-F9CF-38B3-0977-E3A96A4D995B}"/>
              </a:ext>
            </a:extLst>
          </p:cNvPr>
          <p:cNvCxnSpPr>
            <a:cxnSpLocks/>
          </p:cNvCxnSpPr>
          <p:nvPr/>
        </p:nvCxnSpPr>
        <p:spPr>
          <a:xfrm>
            <a:off x="4130809" y="3409652"/>
            <a:ext cx="36987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52FEAC0-C0B3-CBB9-9CEC-0B44D42C0E18}"/>
              </a:ext>
            </a:extLst>
          </p:cNvPr>
          <p:cNvSpPr/>
          <p:nvPr/>
        </p:nvSpPr>
        <p:spPr>
          <a:xfrm>
            <a:off x="3441054" y="3231203"/>
            <a:ext cx="544339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B5A9FE-2AE1-0673-D313-8881A1BCB3CF}"/>
              </a:ext>
            </a:extLst>
          </p:cNvPr>
          <p:cNvSpPr txBox="1"/>
          <p:nvPr/>
        </p:nvSpPr>
        <p:spPr>
          <a:xfrm>
            <a:off x="3975269" y="2834476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Schoolbook" panose="02040604050505020304" pitchFamily="18" charset="0"/>
              </a:rPr>
              <a:t>Convert to Binary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786333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A959-C21A-49E0-ABFB-5B156D8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273844"/>
            <a:ext cx="8161885" cy="640556"/>
          </a:xfrm>
        </p:spPr>
        <p:txBody>
          <a:bodyPr>
            <a:normAutofit/>
          </a:bodyPr>
          <a:lstStyle/>
          <a:p>
            <a:r>
              <a:rPr lang="en-US" dirty="0"/>
              <a:t>Example: B-Types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FC36893-9AEC-1D74-9100-0621B468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DC5882-20E5-ACC4-7B82-3F9A3BBB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42EF08-3ACE-B5B9-24E3-BEF2EF288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27981"/>
              </p:ext>
            </p:extLst>
          </p:nvPr>
        </p:nvGraphicFramePr>
        <p:xfrm>
          <a:off x="628648" y="1690609"/>
          <a:ext cx="7886708" cy="802218"/>
        </p:xfrm>
        <a:graphic>
          <a:graphicData uri="http://schemas.openxmlformats.org/drawingml/2006/table">
            <a:tbl>
              <a:tblPr/>
              <a:tblGrid>
                <a:gridCol w="415832">
                  <a:extLst>
                    <a:ext uri="{9D8B030D-6E8A-4147-A177-3AD203B41FA5}">
                      <a16:colId xmlns:a16="http://schemas.microsoft.com/office/drawing/2014/main" val="1658913608"/>
                    </a:ext>
                  </a:extLst>
                </a:gridCol>
                <a:gridCol w="394687">
                  <a:extLst>
                    <a:ext uri="{9D8B030D-6E8A-4147-A177-3AD203B41FA5}">
                      <a16:colId xmlns:a16="http://schemas.microsoft.com/office/drawing/2014/main" val="3023483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9782453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52174801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6089082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300190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274744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0280485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65424511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0362014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8605512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38832146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319258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31671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7784431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876703149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2401850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03593877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45209894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862099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395301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0475878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362588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418956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9885935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14950219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2001118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8281360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9407183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5516752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45442789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9250984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93914791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020022495"/>
                    </a:ext>
                  </a:extLst>
                </a:gridCol>
                <a:gridCol w="1663325">
                  <a:extLst>
                    <a:ext uri="{9D8B030D-6E8A-4147-A177-3AD203B41FA5}">
                      <a16:colId xmlns:a16="http://schemas.microsoft.com/office/drawing/2014/main" val="873653184"/>
                    </a:ext>
                  </a:extLst>
                </a:gridCol>
              </a:tblGrid>
              <a:tr h="197402">
                <a:tc gridSpan="3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Instructions Format for RV32IM – Modified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52057"/>
                  </a:ext>
                </a:extLst>
              </a:tr>
              <a:tr h="1598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Field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76240"/>
                  </a:ext>
                </a:extLst>
              </a:tr>
              <a:tr h="1504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27812"/>
                  </a:ext>
                </a:extLst>
              </a:tr>
              <a:tr h="142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7050" marR="7050" marT="7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01990"/>
                  </a:ext>
                </a:extLst>
              </a:tr>
              <a:tr h="150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B-type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imm[12:6]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rs2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imm[5:1]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Conditional branch format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544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1DC053F-55DB-4796-2FA0-45AD5DD3BC19}"/>
              </a:ext>
            </a:extLst>
          </p:cNvPr>
          <p:cNvSpPr/>
          <p:nvPr/>
        </p:nvSpPr>
        <p:spPr>
          <a:xfrm>
            <a:off x="1191021" y="3121716"/>
            <a:ext cx="2172511" cy="60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rs1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imm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/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bge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10	11	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13AF4-B28F-D666-F070-0F4E2E145D76}"/>
              </a:ext>
            </a:extLst>
          </p:cNvPr>
          <p:cNvSpPr txBox="1"/>
          <p:nvPr/>
        </p:nvSpPr>
        <p:spPr>
          <a:xfrm>
            <a:off x="1516693" y="2821464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example1_out1.txt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8A2D71-A130-2C63-0D7C-6DF9811A2D83}"/>
              </a:ext>
            </a:extLst>
          </p:cNvPr>
          <p:cNvCxnSpPr/>
          <p:nvPr/>
        </p:nvCxnSpPr>
        <p:spPr>
          <a:xfrm>
            <a:off x="1263981" y="3405019"/>
            <a:ext cx="1952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3939F12-4412-8885-C029-A74A8ECF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65022"/>
              </p:ext>
            </p:extLst>
          </p:nvPr>
        </p:nvGraphicFramePr>
        <p:xfrm>
          <a:off x="628649" y="915943"/>
          <a:ext cx="7840899" cy="619003"/>
        </p:xfrm>
        <a:graphic>
          <a:graphicData uri="http://schemas.openxmlformats.org/drawingml/2006/table">
            <a:tbl>
              <a:tblPr/>
              <a:tblGrid>
                <a:gridCol w="486007">
                  <a:extLst>
                    <a:ext uri="{9D8B030D-6E8A-4147-A177-3AD203B41FA5}">
                      <a16:colId xmlns:a16="http://schemas.microsoft.com/office/drawing/2014/main" val="2996558681"/>
                    </a:ext>
                  </a:extLst>
                </a:gridCol>
                <a:gridCol w="1806323">
                  <a:extLst>
                    <a:ext uri="{9D8B030D-6E8A-4147-A177-3AD203B41FA5}">
                      <a16:colId xmlns:a16="http://schemas.microsoft.com/office/drawing/2014/main" val="4196397793"/>
                    </a:ext>
                  </a:extLst>
                </a:gridCol>
                <a:gridCol w="704708">
                  <a:extLst>
                    <a:ext uri="{9D8B030D-6E8A-4147-A177-3AD203B41FA5}">
                      <a16:colId xmlns:a16="http://schemas.microsoft.com/office/drawing/2014/main" val="2044995235"/>
                    </a:ext>
                  </a:extLst>
                </a:gridCol>
                <a:gridCol w="1101614">
                  <a:extLst>
                    <a:ext uri="{9D8B030D-6E8A-4147-A177-3AD203B41FA5}">
                      <a16:colId xmlns:a16="http://schemas.microsoft.com/office/drawing/2014/main" val="2743655338"/>
                    </a:ext>
                  </a:extLst>
                </a:gridCol>
                <a:gridCol w="2049325">
                  <a:extLst>
                    <a:ext uri="{9D8B030D-6E8A-4147-A177-3AD203B41FA5}">
                      <a16:colId xmlns:a16="http://schemas.microsoft.com/office/drawing/2014/main" val="2541358494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2390899637"/>
                    </a:ext>
                  </a:extLst>
                </a:gridCol>
                <a:gridCol w="461706">
                  <a:extLst>
                    <a:ext uri="{9D8B030D-6E8A-4147-A177-3AD203B41FA5}">
                      <a16:colId xmlns:a16="http://schemas.microsoft.com/office/drawing/2014/main" val="832189358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3024118390"/>
                    </a:ext>
                  </a:extLst>
                </a:gridCol>
              </a:tblGrid>
              <a:tr h="24292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ISA for RV32IM – Modified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91802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Instruction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Operands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Funct7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8475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B-type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Branch if not equal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rs1, rs2, imm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if(rs1 != rs2): PC += imm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1100011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8703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2358280-7655-112C-396E-7DA5FD727A03}"/>
              </a:ext>
            </a:extLst>
          </p:cNvPr>
          <p:cNvSpPr/>
          <p:nvPr/>
        </p:nvSpPr>
        <p:spPr>
          <a:xfrm>
            <a:off x="4062915" y="3121716"/>
            <a:ext cx="3890064" cy="60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98563" algn="r"/>
                <a:tab pos="2055813" algn="r"/>
                <a:tab pos="3595688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rs1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imm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[12:0]</a:t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1198563" algn="r"/>
                <a:tab pos="2055813" algn="r"/>
                <a:tab pos="3595688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addi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 01010	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00000	 000000000110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BC1B5-3DAC-0828-CC0F-9E6CBEA55601}"/>
              </a:ext>
            </a:extLst>
          </p:cNvPr>
          <p:cNvSpPr txBox="1"/>
          <p:nvPr/>
        </p:nvSpPr>
        <p:spPr>
          <a:xfrm>
            <a:off x="6185577" y="3999884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example1_out2.bin</a:t>
            </a:r>
            <a:endParaRPr lang="en-US" sz="11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A4EC12-F9CF-38B3-0977-E3A96A4D995B}"/>
              </a:ext>
            </a:extLst>
          </p:cNvPr>
          <p:cNvCxnSpPr>
            <a:cxnSpLocks/>
          </p:cNvCxnSpPr>
          <p:nvPr/>
        </p:nvCxnSpPr>
        <p:spPr>
          <a:xfrm>
            <a:off x="4130809" y="3409652"/>
            <a:ext cx="36987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52FEAC0-C0B3-CBB9-9CEC-0B44D42C0E18}"/>
              </a:ext>
            </a:extLst>
          </p:cNvPr>
          <p:cNvSpPr/>
          <p:nvPr/>
        </p:nvSpPr>
        <p:spPr>
          <a:xfrm>
            <a:off x="3441054" y="3231203"/>
            <a:ext cx="544339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45BB9EA-9C2F-CE5D-541A-C2946846A899}"/>
              </a:ext>
            </a:extLst>
          </p:cNvPr>
          <p:cNvSpPr/>
          <p:nvPr/>
        </p:nvSpPr>
        <p:spPr>
          <a:xfrm rot="5400000">
            <a:off x="5509631" y="3795523"/>
            <a:ext cx="422123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B5A9FE-2AE1-0673-D313-8881A1BCB3CF}"/>
              </a:ext>
            </a:extLst>
          </p:cNvPr>
          <p:cNvSpPr txBox="1"/>
          <p:nvPr/>
        </p:nvSpPr>
        <p:spPr>
          <a:xfrm>
            <a:off x="3975269" y="2834476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Schoolbook" panose="02040604050505020304" pitchFamily="18" charset="0"/>
              </a:rPr>
              <a:t>Convert to Binary</a:t>
            </a:r>
            <a:endParaRPr lang="en-US" sz="1100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9E95F-BFB5-2836-24BF-89913D9209C9}"/>
              </a:ext>
            </a:extLst>
          </p:cNvPr>
          <p:cNvSpPr/>
          <p:nvPr/>
        </p:nvSpPr>
        <p:spPr>
          <a:xfrm>
            <a:off x="2000250" y="4280292"/>
            <a:ext cx="5208155" cy="583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41363" algn="r"/>
                <a:tab pos="1600200" algn="r"/>
                <a:tab pos="2395538" algn="r"/>
                <a:tab pos="3135313" algn="r"/>
                <a:tab pos="3995738" algn="r"/>
                <a:tab pos="4910138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imm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[12:6]	rs2	rs1	funct3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imm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[5:1]	opcode</a:t>
            </a:r>
          </a:p>
          <a:p>
            <a:pPr>
              <a:tabLst>
                <a:tab pos="741363" algn="r"/>
                <a:tab pos="1600200" algn="r"/>
                <a:tab pos="2395538" algn="r"/>
                <a:tab pos="3135313" algn="r"/>
                <a:tab pos="3995738" algn="r"/>
                <a:tab pos="4910138" algn="r"/>
              </a:tabLst>
            </a:pPr>
            <a:endParaRPr lang="en-US" sz="5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741363" algn="r"/>
                <a:tab pos="1600200" algn="r"/>
                <a:tab pos="2395538" algn="r"/>
                <a:tab pos="3135313" algn="r"/>
                <a:tab pos="3995738" algn="r"/>
                <a:tab pos="4910138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0000000	01011	01010	101	00110	1100011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99608F-9A35-BC31-F033-3AF0975B5AE1}"/>
              </a:ext>
            </a:extLst>
          </p:cNvPr>
          <p:cNvCxnSpPr>
            <a:cxnSpLocks/>
          </p:cNvCxnSpPr>
          <p:nvPr/>
        </p:nvCxnSpPr>
        <p:spPr>
          <a:xfrm>
            <a:off x="2097526" y="4559152"/>
            <a:ext cx="4955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47A2FE-C101-BCCF-C699-A3C49F214D5F}"/>
              </a:ext>
            </a:extLst>
          </p:cNvPr>
          <p:cNvSpPr txBox="1"/>
          <p:nvPr/>
        </p:nvSpPr>
        <p:spPr>
          <a:xfrm>
            <a:off x="2000250" y="3977566"/>
            <a:ext cx="1842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Schoolbook" panose="02040604050505020304" pitchFamily="18" charset="0"/>
              </a:rPr>
              <a:t>Get fields &amp; assemble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401307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A959-C21A-49E0-ABFB-5B156D8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273844"/>
            <a:ext cx="8161885" cy="640556"/>
          </a:xfrm>
        </p:spPr>
        <p:txBody>
          <a:bodyPr>
            <a:normAutofit/>
          </a:bodyPr>
          <a:lstStyle/>
          <a:p>
            <a:r>
              <a:rPr lang="en-US" dirty="0"/>
              <a:t>Example: B-Types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FC36893-9AEC-1D74-9100-0621B468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DC5882-20E5-ACC4-7B82-3F9A3BBB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42EF08-3ACE-B5B9-24E3-BEF2EF288EC9}"/>
              </a:ext>
            </a:extLst>
          </p:cNvPr>
          <p:cNvGraphicFramePr>
            <a:graphicFrameLocks noGrp="1"/>
          </p:cNvGraphicFramePr>
          <p:nvPr/>
        </p:nvGraphicFramePr>
        <p:xfrm>
          <a:off x="628648" y="1690609"/>
          <a:ext cx="7886708" cy="802218"/>
        </p:xfrm>
        <a:graphic>
          <a:graphicData uri="http://schemas.openxmlformats.org/drawingml/2006/table">
            <a:tbl>
              <a:tblPr/>
              <a:tblGrid>
                <a:gridCol w="415832">
                  <a:extLst>
                    <a:ext uri="{9D8B030D-6E8A-4147-A177-3AD203B41FA5}">
                      <a16:colId xmlns:a16="http://schemas.microsoft.com/office/drawing/2014/main" val="1658913608"/>
                    </a:ext>
                  </a:extLst>
                </a:gridCol>
                <a:gridCol w="394687">
                  <a:extLst>
                    <a:ext uri="{9D8B030D-6E8A-4147-A177-3AD203B41FA5}">
                      <a16:colId xmlns:a16="http://schemas.microsoft.com/office/drawing/2014/main" val="3023483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9782453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52174801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6089082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300190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274744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0280485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65424511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0362014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8605512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38832146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319258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31671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7784431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876703149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2401850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03593877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45209894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862099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395301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0475878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362588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418956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9885935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14950219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2001118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8281360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9407183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5516752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45442789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9250984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93914791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020022495"/>
                    </a:ext>
                  </a:extLst>
                </a:gridCol>
                <a:gridCol w="1663325">
                  <a:extLst>
                    <a:ext uri="{9D8B030D-6E8A-4147-A177-3AD203B41FA5}">
                      <a16:colId xmlns:a16="http://schemas.microsoft.com/office/drawing/2014/main" val="873653184"/>
                    </a:ext>
                  </a:extLst>
                </a:gridCol>
              </a:tblGrid>
              <a:tr h="197402">
                <a:tc gridSpan="3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Instructions Format for RV32IM – Modified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52057"/>
                  </a:ext>
                </a:extLst>
              </a:tr>
              <a:tr h="1598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Field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76240"/>
                  </a:ext>
                </a:extLst>
              </a:tr>
              <a:tr h="1504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27812"/>
                  </a:ext>
                </a:extLst>
              </a:tr>
              <a:tr h="142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7050" marR="7050" marT="7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01990"/>
                  </a:ext>
                </a:extLst>
              </a:tr>
              <a:tr h="150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B-type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imm[12:6]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rs2</a:t>
                      </a:r>
                    </a:p>
                  </a:txBody>
                  <a:tcPr marL="9525" marR="9525" marT="9525" marB="0" anchor="ctr"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imm[5:1]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Conditional branch format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544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1DC053F-55DB-4796-2FA0-45AD5DD3BC19}"/>
              </a:ext>
            </a:extLst>
          </p:cNvPr>
          <p:cNvSpPr/>
          <p:nvPr/>
        </p:nvSpPr>
        <p:spPr>
          <a:xfrm>
            <a:off x="1191021" y="3121716"/>
            <a:ext cx="2172511" cy="60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rs1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imm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/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bge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10	11	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13AF4-B28F-D666-F070-0F4E2E145D76}"/>
              </a:ext>
            </a:extLst>
          </p:cNvPr>
          <p:cNvSpPr txBox="1"/>
          <p:nvPr/>
        </p:nvSpPr>
        <p:spPr>
          <a:xfrm>
            <a:off x="1516693" y="2821464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example1_out1.txt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8A2D71-A130-2C63-0D7C-6DF9811A2D83}"/>
              </a:ext>
            </a:extLst>
          </p:cNvPr>
          <p:cNvCxnSpPr/>
          <p:nvPr/>
        </p:nvCxnSpPr>
        <p:spPr>
          <a:xfrm>
            <a:off x="1263981" y="3405019"/>
            <a:ext cx="1952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3939F12-4412-8885-C029-A74A8ECFB7D6}"/>
              </a:ext>
            </a:extLst>
          </p:cNvPr>
          <p:cNvGraphicFramePr>
            <a:graphicFrameLocks noGrp="1"/>
          </p:cNvGraphicFramePr>
          <p:nvPr/>
        </p:nvGraphicFramePr>
        <p:xfrm>
          <a:off x="628649" y="915943"/>
          <a:ext cx="7840899" cy="619003"/>
        </p:xfrm>
        <a:graphic>
          <a:graphicData uri="http://schemas.openxmlformats.org/drawingml/2006/table">
            <a:tbl>
              <a:tblPr/>
              <a:tblGrid>
                <a:gridCol w="486007">
                  <a:extLst>
                    <a:ext uri="{9D8B030D-6E8A-4147-A177-3AD203B41FA5}">
                      <a16:colId xmlns:a16="http://schemas.microsoft.com/office/drawing/2014/main" val="2996558681"/>
                    </a:ext>
                  </a:extLst>
                </a:gridCol>
                <a:gridCol w="1806323">
                  <a:extLst>
                    <a:ext uri="{9D8B030D-6E8A-4147-A177-3AD203B41FA5}">
                      <a16:colId xmlns:a16="http://schemas.microsoft.com/office/drawing/2014/main" val="4196397793"/>
                    </a:ext>
                  </a:extLst>
                </a:gridCol>
                <a:gridCol w="704708">
                  <a:extLst>
                    <a:ext uri="{9D8B030D-6E8A-4147-A177-3AD203B41FA5}">
                      <a16:colId xmlns:a16="http://schemas.microsoft.com/office/drawing/2014/main" val="2044995235"/>
                    </a:ext>
                  </a:extLst>
                </a:gridCol>
                <a:gridCol w="1101614">
                  <a:extLst>
                    <a:ext uri="{9D8B030D-6E8A-4147-A177-3AD203B41FA5}">
                      <a16:colId xmlns:a16="http://schemas.microsoft.com/office/drawing/2014/main" val="2743655338"/>
                    </a:ext>
                  </a:extLst>
                </a:gridCol>
                <a:gridCol w="2049325">
                  <a:extLst>
                    <a:ext uri="{9D8B030D-6E8A-4147-A177-3AD203B41FA5}">
                      <a16:colId xmlns:a16="http://schemas.microsoft.com/office/drawing/2014/main" val="2541358494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2390899637"/>
                    </a:ext>
                  </a:extLst>
                </a:gridCol>
                <a:gridCol w="461706">
                  <a:extLst>
                    <a:ext uri="{9D8B030D-6E8A-4147-A177-3AD203B41FA5}">
                      <a16:colId xmlns:a16="http://schemas.microsoft.com/office/drawing/2014/main" val="832189358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3024118390"/>
                    </a:ext>
                  </a:extLst>
                </a:gridCol>
              </a:tblGrid>
              <a:tr h="24292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ISA for RV32IM – Modified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91802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Instruction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Operands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Funct7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8475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B-type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Branch if not equal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bne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rs1, rs2, imm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if(rs1 != rs2): PC += imm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1100011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8703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2358280-7655-112C-396E-7DA5FD727A03}"/>
              </a:ext>
            </a:extLst>
          </p:cNvPr>
          <p:cNvSpPr/>
          <p:nvPr/>
        </p:nvSpPr>
        <p:spPr>
          <a:xfrm>
            <a:off x="4062915" y="3121716"/>
            <a:ext cx="3890064" cy="60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98563" algn="r"/>
                <a:tab pos="2055813" algn="r"/>
                <a:tab pos="3595688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rs1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imm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[12:0]</a:t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1198563" algn="r"/>
                <a:tab pos="2055813" algn="r"/>
                <a:tab pos="3595688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addi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 01010	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00000	 000000000110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CBC1B5-3DAC-0828-CC0F-9E6CBEA55601}"/>
              </a:ext>
            </a:extLst>
          </p:cNvPr>
          <p:cNvSpPr txBox="1"/>
          <p:nvPr/>
        </p:nvSpPr>
        <p:spPr>
          <a:xfrm>
            <a:off x="6185577" y="3999884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example1_out2.bin</a:t>
            </a:r>
            <a:endParaRPr lang="en-US" sz="11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BA4EC12-F9CF-38B3-0977-E3A96A4D995B}"/>
              </a:ext>
            </a:extLst>
          </p:cNvPr>
          <p:cNvCxnSpPr>
            <a:cxnSpLocks/>
          </p:cNvCxnSpPr>
          <p:nvPr/>
        </p:nvCxnSpPr>
        <p:spPr>
          <a:xfrm>
            <a:off x="4130809" y="3409652"/>
            <a:ext cx="369874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>
            <a:extLst>
              <a:ext uri="{FF2B5EF4-FFF2-40B4-BE49-F238E27FC236}">
                <a16:creationId xmlns:a16="http://schemas.microsoft.com/office/drawing/2014/main" id="{152FEAC0-C0B3-CBB9-9CEC-0B44D42C0E18}"/>
              </a:ext>
            </a:extLst>
          </p:cNvPr>
          <p:cNvSpPr/>
          <p:nvPr/>
        </p:nvSpPr>
        <p:spPr>
          <a:xfrm>
            <a:off x="3441054" y="3231203"/>
            <a:ext cx="544339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45BB9EA-9C2F-CE5D-541A-C2946846A899}"/>
              </a:ext>
            </a:extLst>
          </p:cNvPr>
          <p:cNvSpPr/>
          <p:nvPr/>
        </p:nvSpPr>
        <p:spPr>
          <a:xfrm rot="5400000">
            <a:off x="5509631" y="3795523"/>
            <a:ext cx="422123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B5A9FE-2AE1-0673-D313-8881A1BCB3CF}"/>
              </a:ext>
            </a:extLst>
          </p:cNvPr>
          <p:cNvSpPr txBox="1"/>
          <p:nvPr/>
        </p:nvSpPr>
        <p:spPr>
          <a:xfrm>
            <a:off x="3975269" y="2834476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Schoolbook" panose="02040604050505020304" pitchFamily="18" charset="0"/>
              </a:rPr>
              <a:t>Convert to Binary</a:t>
            </a:r>
            <a:endParaRPr lang="en-US" sz="1100" i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9E95F-BFB5-2836-24BF-89913D9209C9}"/>
              </a:ext>
            </a:extLst>
          </p:cNvPr>
          <p:cNvSpPr/>
          <p:nvPr/>
        </p:nvSpPr>
        <p:spPr>
          <a:xfrm>
            <a:off x="2000250" y="4280292"/>
            <a:ext cx="5208155" cy="583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41363" algn="r"/>
                <a:tab pos="1600200" algn="r"/>
                <a:tab pos="2395538" algn="r"/>
                <a:tab pos="3135313" algn="r"/>
                <a:tab pos="3995738" algn="r"/>
                <a:tab pos="4910138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imm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[0:6+1]	rs2	rs1	funct3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imm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[7:11+1]	opcode</a:t>
            </a:r>
          </a:p>
          <a:p>
            <a:pPr>
              <a:tabLst>
                <a:tab pos="741363" algn="r"/>
                <a:tab pos="1600200" algn="r"/>
                <a:tab pos="2395538" algn="r"/>
                <a:tab pos="3135313" algn="r"/>
                <a:tab pos="3995738" algn="r"/>
                <a:tab pos="4910138" algn="r"/>
              </a:tabLst>
            </a:pPr>
            <a:endParaRPr lang="en-US" sz="5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741363" algn="r"/>
                <a:tab pos="1600200" algn="r"/>
                <a:tab pos="2395538" algn="r"/>
                <a:tab pos="3135313" algn="r"/>
                <a:tab pos="3995738" algn="r"/>
                <a:tab pos="4910138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0000000	01011	01010	101	00110	1100011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799608F-9A35-BC31-F033-3AF0975B5AE1}"/>
              </a:ext>
            </a:extLst>
          </p:cNvPr>
          <p:cNvCxnSpPr>
            <a:cxnSpLocks/>
          </p:cNvCxnSpPr>
          <p:nvPr/>
        </p:nvCxnSpPr>
        <p:spPr>
          <a:xfrm>
            <a:off x="2097526" y="4559152"/>
            <a:ext cx="4955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47A2FE-C101-BCCF-C699-A3C49F214D5F}"/>
              </a:ext>
            </a:extLst>
          </p:cNvPr>
          <p:cNvSpPr txBox="1"/>
          <p:nvPr/>
        </p:nvSpPr>
        <p:spPr>
          <a:xfrm>
            <a:off x="2000250" y="3977566"/>
            <a:ext cx="1842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Schoolbook" panose="02040604050505020304" pitchFamily="18" charset="0"/>
              </a:rPr>
              <a:t>Get fields &amp; assemble</a:t>
            </a:r>
            <a:endParaRPr lang="en-US" sz="11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0C476-C01A-47E7-43BD-C34DE1F86C91}"/>
              </a:ext>
            </a:extLst>
          </p:cNvPr>
          <p:cNvSpPr txBox="1"/>
          <p:nvPr/>
        </p:nvSpPr>
        <p:spPr>
          <a:xfrm>
            <a:off x="405312" y="4295040"/>
            <a:ext cx="15282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Schoolbook" panose="02040604050505020304" pitchFamily="18" charset="0"/>
              </a:rPr>
              <a:t>PYTHON:</a:t>
            </a:r>
            <a:br>
              <a:rPr lang="en-US" sz="1100" b="1" i="1" dirty="0">
                <a:latin typeface="Century Schoolbook" panose="02040604050505020304" pitchFamily="18" charset="0"/>
              </a:rPr>
            </a:br>
            <a:r>
              <a:rPr lang="en-US" sz="1100" b="1" i="1" dirty="0">
                <a:latin typeface="Century Schoolbook" panose="02040604050505020304" pitchFamily="18" charset="0"/>
              </a:rPr>
              <a:t>Reversed Indexing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3585460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A959-C21A-49E0-ABFB-5B156D8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273844"/>
            <a:ext cx="8161885" cy="640556"/>
          </a:xfrm>
        </p:spPr>
        <p:txBody>
          <a:bodyPr>
            <a:normAutofit/>
          </a:bodyPr>
          <a:lstStyle/>
          <a:p>
            <a:r>
              <a:rPr lang="en-US" dirty="0"/>
              <a:t>Machine Instructions’ Format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FC36893-9AEC-1D74-9100-0621B468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DC5882-20E5-ACC4-7B82-3F9A3BBB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42EF08-3ACE-B5B9-24E3-BEF2EF288EC9}"/>
              </a:ext>
            </a:extLst>
          </p:cNvPr>
          <p:cNvGraphicFramePr>
            <a:graphicFrameLocks noGrp="1"/>
          </p:cNvGraphicFramePr>
          <p:nvPr/>
        </p:nvGraphicFramePr>
        <p:xfrm>
          <a:off x="628642" y="1865137"/>
          <a:ext cx="7886708" cy="1413226"/>
        </p:xfrm>
        <a:graphic>
          <a:graphicData uri="http://schemas.openxmlformats.org/drawingml/2006/table">
            <a:tbl>
              <a:tblPr/>
              <a:tblGrid>
                <a:gridCol w="415832">
                  <a:extLst>
                    <a:ext uri="{9D8B030D-6E8A-4147-A177-3AD203B41FA5}">
                      <a16:colId xmlns:a16="http://schemas.microsoft.com/office/drawing/2014/main" val="1658913608"/>
                    </a:ext>
                  </a:extLst>
                </a:gridCol>
                <a:gridCol w="394687">
                  <a:extLst>
                    <a:ext uri="{9D8B030D-6E8A-4147-A177-3AD203B41FA5}">
                      <a16:colId xmlns:a16="http://schemas.microsoft.com/office/drawing/2014/main" val="3023483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9782453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52174801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6089082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300190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274744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0280485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65424511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0362014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8605512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38832146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319258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31671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7784431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876703149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2401850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03593877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45209894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862099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395301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0475878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362588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418956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9885935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14950219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2001118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8281360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9407183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5516752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45442789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9250984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93914791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020022495"/>
                    </a:ext>
                  </a:extLst>
                </a:gridCol>
                <a:gridCol w="1663325">
                  <a:extLst>
                    <a:ext uri="{9D8B030D-6E8A-4147-A177-3AD203B41FA5}">
                      <a16:colId xmlns:a16="http://schemas.microsoft.com/office/drawing/2014/main" val="873653184"/>
                    </a:ext>
                  </a:extLst>
                </a:gridCol>
              </a:tblGrid>
              <a:tr h="197402">
                <a:tc gridSpan="3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Instructions Format for RV32IM – Modified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52057"/>
                  </a:ext>
                </a:extLst>
              </a:tr>
              <a:tr h="1598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Field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76240"/>
                  </a:ext>
                </a:extLst>
              </a:tr>
              <a:tr h="1504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27812"/>
                  </a:ext>
                </a:extLst>
              </a:tr>
              <a:tr h="142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7050" marR="7050" marT="7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01990"/>
                  </a:ext>
                </a:extLst>
              </a:tr>
              <a:tr h="15040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R-type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funct7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rs2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rd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Reg-reg arithmetic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54456"/>
                  </a:ext>
                </a:extLst>
              </a:tr>
              <a:tr h="1504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I-type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imm[11:0]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rd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Load &amp; reg-immediate arithmetic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89004"/>
                  </a:ext>
                </a:extLst>
              </a:tr>
              <a:tr h="1504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S-type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imm[11:5]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rs2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imm[4:0]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220579"/>
                  </a:ext>
                </a:extLst>
              </a:tr>
              <a:tr h="1504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B-type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imm[12:6]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rs2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imm[5:1]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Conditional branch format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1825"/>
                  </a:ext>
                </a:extLst>
              </a:tr>
              <a:tr h="159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J-type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imm[20:1]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rd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Unconditional jump format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2764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F0C291-6D05-3E68-6A81-FA110A94BA95}"/>
              </a:ext>
            </a:extLst>
          </p:cNvPr>
          <p:cNvSpPr txBox="1"/>
          <p:nvPr/>
        </p:nvSpPr>
        <p:spPr>
          <a:xfrm>
            <a:off x="3016386" y="1603527"/>
            <a:ext cx="29434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RV32IM – </a:t>
            </a:r>
            <a:r>
              <a:rPr lang="en-US" sz="1100" b="1" dirty="0" err="1">
                <a:solidFill>
                  <a:srgbClr val="0432FF"/>
                </a:solidFill>
                <a:latin typeface="Century Schoolbook" panose="02040604050505020304" pitchFamily="18" charset="0"/>
              </a:rPr>
              <a:t>Table.xlsx</a:t>
            </a:r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 (tab: “Format”)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665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A959-C21A-49E0-ABFB-5B156D8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273844"/>
            <a:ext cx="8161885" cy="640556"/>
          </a:xfrm>
        </p:spPr>
        <p:txBody>
          <a:bodyPr>
            <a:normAutofit/>
          </a:bodyPr>
          <a:lstStyle/>
          <a:p>
            <a:r>
              <a:rPr lang="en-US" dirty="0"/>
              <a:t>Assembler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FC36893-9AEC-1D74-9100-0621B468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DC5882-20E5-ACC4-7B82-3F9A3BBB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64055783-784F-1EC4-5DB2-E66467A896FE}"/>
              </a:ext>
            </a:extLst>
          </p:cNvPr>
          <p:cNvSpPr/>
          <p:nvPr/>
        </p:nvSpPr>
        <p:spPr>
          <a:xfrm>
            <a:off x="1788255" y="2693594"/>
            <a:ext cx="541842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F6D0098-0BEC-7EF9-599F-59E1DDC7ED97}"/>
              </a:ext>
            </a:extLst>
          </p:cNvPr>
          <p:cNvSpPr/>
          <p:nvPr/>
        </p:nvSpPr>
        <p:spPr>
          <a:xfrm>
            <a:off x="309251" y="1174799"/>
            <a:ext cx="1541702" cy="3455258"/>
          </a:xfrm>
          <a:prstGeom prst="roundRect">
            <a:avLst>
              <a:gd name="adj" fmla="val 20352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Assembly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E221930-6643-5570-D428-BF022BDE15C0}"/>
              </a:ext>
            </a:extLst>
          </p:cNvPr>
          <p:cNvSpPr/>
          <p:nvPr/>
        </p:nvSpPr>
        <p:spPr>
          <a:xfrm>
            <a:off x="5464631" y="2694878"/>
            <a:ext cx="541842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04E46C-87E4-7396-01D3-974E81DB672D}"/>
              </a:ext>
            </a:extLst>
          </p:cNvPr>
          <p:cNvSpPr/>
          <p:nvPr/>
        </p:nvSpPr>
        <p:spPr>
          <a:xfrm>
            <a:off x="2359124" y="1174799"/>
            <a:ext cx="3214363" cy="3455258"/>
          </a:xfrm>
          <a:prstGeom prst="roundRect">
            <a:avLst>
              <a:gd name="adj" fmla="val 20352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Assembler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E2A0008-82A2-B6FB-9A99-64BAA76EC881}"/>
              </a:ext>
            </a:extLst>
          </p:cNvPr>
          <p:cNvSpPr/>
          <p:nvPr/>
        </p:nvSpPr>
        <p:spPr>
          <a:xfrm rot="5400000">
            <a:off x="3695383" y="2876107"/>
            <a:ext cx="541842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39E2A98-DDFA-4D07-3109-E1A3748F4591}"/>
              </a:ext>
            </a:extLst>
          </p:cNvPr>
          <p:cNvSpPr/>
          <p:nvPr/>
        </p:nvSpPr>
        <p:spPr>
          <a:xfrm>
            <a:off x="2596360" y="1989739"/>
            <a:ext cx="2739890" cy="936171"/>
          </a:xfrm>
          <a:prstGeom prst="roundRect">
            <a:avLst>
              <a:gd name="adj" fmla="val 20352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Pre-processing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(part 1)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E1B18D1-9E86-46F4-EA27-8122E178CCB9}"/>
              </a:ext>
            </a:extLst>
          </p:cNvPr>
          <p:cNvSpPr/>
          <p:nvPr/>
        </p:nvSpPr>
        <p:spPr>
          <a:xfrm>
            <a:off x="2596360" y="3387397"/>
            <a:ext cx="2739890" cy="936171"/>
          </a:xfrm>
          <a:prstGeom prst="roundRect">
            <a:avLst>
              <a:gd name="adj" fmla="val 20352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Convert to Binary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(part 2)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FB69D67-B064-E828-12AA-E1D594D16320}"/>
              </a:ext>
            </a:extLst>
          </p:cNvPr>
          <p:cNvSpPr/>
          <p:nvPr/>
        </p:nvSpPr>
        <p:spPr>
          <a:xfrm>
            <a:off x="7832545" y="1174798"/>
            <a:ext cx="791029" cy="3455258"/>
          </a:xfrm>
          <a:prstGeom prst="roundRect">
            <a:avLst>
              <a:gd name="adj" fmla="val 2035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DEE715CB-6A87-94E0-346B-E07B27C53DC3}"/>
              </a:ext>
            </a:extLst>
          </p:cNvPr>
          <p:cNvSpPr/>
          <p:nvPr/>
        </p:nvSpPr>
        <p:spPr>
          <a:xfrm>
            <a:off x="7251974" y="2693594"/>
            <a:ext cx="541842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A06A869-AD51-3A68-9BF6-75FF42839976}"/>
              </a:ext>
            </a:extLst>
          </p:cNvPr>
          <p:cNvSpPr/>
          <p:nvPr/>
        </p:nvSpPr>
        <p:spPr>
          <a:xfrm>
            <a:off x="6022561" y="1176082"/>
            <a:ext cx="1371600" cy="3455258"/>
          </a:xfrm>
          <a:prstGeom prst="roundRect">
            <a:avLst>
              <a:gd name="adj" fmla="val 20352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(Binary)</a:t>
            </a:r>
          </a:p>
        </p:txBody>
      </p:sp>
    </p:spTree>
    <p:extLst>
      <p:ext uri="{BB962C8B-B14F-4D97-AF65-F5344CB8AC3E}">
        <p14:creationId xmlns:p14="http://schemas.microsoft.com/office/powerpoint/2010/main" val="3988088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A959-C21A-49E0-ABFB-5B156D8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273844"/>
            <a:ext cx="8161885" cy="640556"/>
          </a:xfrm>
        </p:spPr>
        <p:txBody>
          <a:bodyPr>
            <a:normAutofit/>
          </a:bodyPr>
          <a:lstStyle/>
          <a:p>
            <a:r>
              <a:rPr lang="en-US" dirty="0"/>
              <a:t>Assembler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FC36893-9AEC-1D74-9100-0621B468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DC5882-20E5-ACC4-7B82-3F9A3BBB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7" name="Right Arrow 36">
            <a:extLst>
              <a:ext uri="{FF2B5EF4-FFF2-40B4-BE49-F238E27FC236}">
                <a16:creationId xmlns:a16="http://schemas.microsoft.com/office/drawing/2014/main" id="{64055783-784F-1EC4-5DB2-E66467A896FE}"/>
              </a:ext>
            </a:extLst>
          </p:cNvPr>
          <p:cNvSpPr/>
          <p:nvPr/>
        </p:nvSpPr>
        <p:spPr>
          <a:xfrm>
            <a:off x="1614335" y="2624825"/>
            <a:ext cx="541842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F6D0098-0BEC-7EF9-599F-59E1DDC7ED97}"/>
              </a:ext>
            </a:extLst>
          </p:cNvPr>
          <p:cNvSpPr/>
          <p:nvPr/>
        </p:nvSpPr>
        <p:spPr>
          <a:xfrm>
            <a:off x="252893" y="1106030"/>
            <a:ext cx="1541702" cy="3455258"/>
          </a:xfrm>
          <a:prstGeom prst="roundRect">
            <a:avLst>
              <a:gd name="adj" fmla="val 20352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Assembly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Century Schoolbook" panose="02040604050505020304" pitchFamily="18" charset="0"/>
              </a:rPr>
              <a:t/>
            </a:r>
            <a:br>
              <a:rPr lang="en-US" sz="1200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r>
              <a:rPr lang="en-US" sz="1200" b="1" dirty="0" err="1">
                <a:solidFill>
                  <a:srgbClr val="0432FF"/>
                </a:solidFill>
                <a:latin typeface="Century Schoolbook" panose="02040604050505020304" pitchFamily="18" charset="0"/>
              </a:rPr>
              <a:t>filename.asm</a:t>
            </a:r>
            <a:endParaRPr lang="en-US" sz="1150" b="1" dirty="0">
              <a:solidFill>
                <a:srgbClr val="0432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3E221930-6643-5570-D428-BF022BDE15C0}"/>
              </a:ext>
            </a:extLst>
          </p:cNvPr>
          <p:cNvSpPr/>
          <p:nvPr/>
        </p:nvSpPr>
        <p:spPr>
          <a:xfrm>
            <a:off x="5173149" y="2626109"/>
            <a:ext cx="541842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04E46C-87E4-7396-01D3-974E81DB672D}"/>
              </a:ext>
            </a:extLst>
          </p:cNvPr>
          <p:cNvSpPr/>
          <p:nvPr/>
        </p:nvSpPr>
        <p:spPr>
          <a:xfrm>
            <a:off x="2185204" y="1106030"/>
            <a:ext cx="3214363" cy="3455258"/>
          </a:xfrm>
          <a:prstGeom prst="roundRect">
            <a:avLst>
              <a:gd name="adj" fmla="val 20352"/>
            </a:avLst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Assembler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DE2A0008-82A2-B6FB-9A99-64BAA76EC881}"/>
              </a:ext>
            </a:extLst>
          </p:cNvPr>
          <p:cNvSpPr/>
          <p:nvPr/>
        </p:nvSpPr>
        <p:spPr>
          <a:xfrm rot="5400000">
            <a:off x="3518284" y="2187393"/>
            <a:ext cx="541842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39E2A98-DDFA-4D07-3109-E1A3748F4591}"/>
              </a:ext>
            </a:extLst>
          </p:cNvPr>
          <p:cNvSpPr/>
          <p:nvPr/>
        </p:nvSpPr>
        <p:spPr>
          <a:xfrm>
            <a:off x="2422440" y="1744629"/>
            <a:ext cx="2739890" cy="637758"/>
          </a:xfrm>
          <a:prstGeom prst="roundRect">
            <a:avLst>
              <a:gd name="adj" fmla="val 20352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Pre-processing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(part 1)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E1B18D1-9E86-46F4-EA27-8122E178CCB9}"/>
              </a:ext>
            </a:extLst>
          </p:cNvPr>
          <p:cNvSpPr/>
          <p:nvPr/>
        </p:nvSpPr>
        <p:spPr>
          <a:xfrm>
            <a:off x="2419261" y="3645458"/>
            <a:ext cx="2739890" cy="637758"/>
          </a:xfrm>
          <a:prstGeom prst="roundRect">
            <a:avLst>
              <a:gd name="adj" fmla="val 20352"/>
            </a:avLst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Convert to Binary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(part 2)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FB69D67-B064-E828-12AA-E1D594D16320}"/>
              </a:ext>
            </a:extLst>
          </p:cNvPr>
          <p:cNvSpPr/>
          <p:nvPr/>
        </p:nvSpPr>
        <p:spPr>
          <a:xfrm>
            <a:off x="7973377" y="1106030"/>
            <a:ext cx="791029" cy="3455258"/>
          </a:xfrm>
          <a:prstGeom prst="roundRect">
            <a:avLst>
              <a:gd name="adj" fmla="val 20352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DEE715CB-6A87-94E0-346B-E07B27C53DC3}"/>
              </a:ext>
            </a:extLst>
          </p:cNvPr>
          <p:cNvSpPr/>
          <p:nvPr/>
        </p:nvSpPr>
        <p:spPr>
          <a:xfrm>
            <a:off x="7385031" y="2624825"/>
            <a:ext cx="541842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A06A869-AD51-3A68-9BF6-75FF42839976}"/>
              </a:ext>
            </a:extLst>
          </p:cNvPr>
          <p:cNvSpPr/>
          <p:nvPr/>
        </p:nvSpPr>
        <p:spPr>
          <a:xfrm>
            <a:off x="5744139" y="1107313"/>
            <a:ext cx="1861563" cy="3455258"/>
          </a:xfrm>
          <a:prstGeom prst="roundRect">
            <a:avLst>
              <a:gd name="adj" fmla="val 20352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</a:rPr>
              <a:t>Machine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Code</a:t>
            </a:r>
          </a:p>
          <a:p>
            <a:pPr algn="ctr"/>
            <a:r>
              <a:rPr lang="en-US" sz="1800" b="1" dirty="0">
                <a:solidFill>
                  <a:schemeClr val="tx1"/>
                </a:solidFill>
              </a:rPr>
              <a:t>(Binary)</a:t>
            </a:r>
            <a:br>
              <a:rPr lang="en-US" sz="1800" b="1" dirty="0">
                <a:solidFill>
                  <a:schemeClr val="tx1"/>
                </a:solidFill>
              </a:rPr>
            </a:br>
            <a:r>
              <a:rPr lang="en-US" sz="1100" b="1" dirty="0">
                <a:solidFill>
                  <a:schemeClr val="tx1"/>
                </a:solidFill>
              </a:rPr>
              <a:t/>
            </a:r>
            <a:br>
              <a:rPr lang="en-US" sz="1100" b="1" dirty="0">
                <a:solidFill>
                  <a:schemeClr val="tx1"/>
                </a:solidFill>
              </a:rPr>
            </a:br>
            <a:r>
              <a:rPr lang="en-US" sz="12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filename_out2.bin</a:t>
            </a:r>
            <a:endParaRPr lang="en-US" sz="1100" b="1" dirty="0">
              <a:solidFill>
                <a:srgbClr val="0432FF"/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6FC05457-DA6D-D121-5D47-729AB4E3BE44}"/>
              </a:ext>
            </a:extLst>
          </p:cNvPr>
          <p:cNvSpPr/>
          <p:nvPr/>
        </p:nvSpPr>
        <p:spPr>
          <a:xfrm rot="5400000">
            <a:off x="3523221" y="3139581"/>
            <a:ext cx="541842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109962-2715-5455-B189-9A8E0E3DC612}"/>
              </a:ext>
            </a:extLst>
          </p:cNvPr>
          <p:cNvSpPr/>
          <p:nvPr/>
        </p:nvSpPr>
        <p:spPr>
          <a:xfrm>
            <a:off x="2418634" y="2693644"/>
            <a:ext cx="2739889" cy="640557"/>
          </a:xfrm>
          <a:prstGeom prst="roundRect">
            <a:avLst>
              <a:gd name="adj" fmla="val 20352"/>
            </a:avLst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solidFill>
                  <a:schemeClr val="tx1"/>
                </a:solidFill>
                <a:latin typeface="+mj-lt"/>
              </a:rPr>
              <a:t>Pre-processed Assembly Code</a:t>
            </a:r>
            <a:r>
              <a:rPr lang="en-US" sz="1200" b="1" dirty="0">
                <a:solidFill>
                  <a:schemeClr val="tx1"/>
                </a:solidFill>
                <a:latin typeface="+mj-lt"/>
              </a:rPr>
              <a:t/>
            </a:r>
            <a:br>
              <a:rPr lang="en-US" sz="1200" b="1" dirty="0">
                <a:solidFill>
                  <a:schemeClr val="tx1"/>
                </a:solidFill>
                <a:latin typeface="+mj-lt"/>
              </a:rPr>
            </a:br>
            <a:r>
              <a:rPr lang="en-US" sz="300" dirty="0">
                <a:solidFill>
                  <a:schemeClr val="tx1"/>
                </a:solidFill>
                <a:latin typeface="+mj-lt"/>
              </a:rPr>
              <a:t/>
            </a:r>
            <a:br>
              <a:rPr lang="en-US" sz="300" dirty="0">
                <a:solidFill>
                  <a:schemeClr val="tx1"/>
                </a:solidFill>
                <a:latin typeface="+mj-lt"/>
              </a:rPr>
            </a:br>
            <a:r>
              <a:rPr lang="en-US" sz="12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filename_out1.txt</a:t>
            </a:r>
            <a:endParaRPr lang="en-US" sz="1150" b="1" dirty="0">
              <a:solidFill>
                <a:srgbClr val="0432FF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A71CCF0-FFBB-21B6-BEF3-00D5044ED560}"/>
              </a:ext>
            </a:extLst>
          </p:cNvPr>
          <p:cNvSpPr/>
          <p:nvPr/>
        </p:nvSpPr>
        <p:spPr>
          <a:xfrm rot="16200000">
            <a:off x="1344088" y="3132416"/>
            <a:ext cx="66656" cy="382440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4425BA5F-56CB-BCEC-C74C-234DCB607339}"/>
              </a:ext>
            </a:extLst>
          </p:cNvPr>
          <p:cNvSpPr/>
          <p:nvPr/>
        </p:nvSpPr>
        <p:spPr>
          <a:xfrm rot="16200000">
            <a:off x="4095317" y="2901621"/>
            <a:ext cx="65036" cy="712337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E7B6D9F1-FC59-7B0B-02C2-9A35845C1829}"/>
              </a:ext>
            </a:extLst>
          </p:cNvPr>
          <p:cNvSpPr/>
          <p:nvPr/>
        </p:nvSpPr>
        <p:spPr>
          <a:xfrm rot="16200000">
            <a:off x="6980925" y="3089825"/>
            <a:ext cx="65928" cy="742287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01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A959-C21A-49E0-ABFB-5B156D8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273844"/>
            <a:ext cx="8161885" cy="640556"/>
          </a:xfrm>
        </p:spPr>
        <p:txBody>
          <a:bodyPr>
            <a:normAutofit/>
          </a:bodyPr>
          <a:lstStyle/>
          <a:p>
            <a:r>
              <a:rPr lang="en-US" dirty="0"/>
              <a:t>Input/Output Files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FC36893-9AEC-1D74-9100-0621B468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DC5882-20E5-ACC4-7B82-3F9A3BBB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C67A47-DF9C-C662-79B8-EBF6AFABB35E}"/>
              </a:ext>
            </a:extLst>
          </p:cNvPr>
          <p:cNvSpPr/>
          <p:nvPr/>
        </p:nvSpPr>
        <p:spPr>
          <a:xfrm>
            <a:off x="784292" y="1647217"/>
            <a:ext cx="2172511" cy="2276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ARG1	ARG2	ARG3</a:t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lw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7	9	0</a:t>
            </a: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addi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10	0	10</a:t>
            </a: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addi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11	0	20</a:t>
            </a: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bge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10	11	12</a:t>
            </a: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add	12	11	0</a:t>
            </a: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jal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1 	12</a:t>
            </a: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add	12	10	0</a:t>
            </a: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jal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1	4</a:t>
            </a: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sw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9	10	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B9A7AF6-A298-FE01-6ECE-993032EF6402}"/>
              </a:ext>
            </a:extLst>
          </p:cNvPr>
          <p:cNvCxnSpPr/>
          <p:nvPr/>
        </p:nvCxnSpPr>
        <p:spPr>
          <a:xfrm>
            <a:off x="862520" y="1926077"/>
            <a:ext cx="1952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00664EE-AD60-D35E-6F29-5B203AE4627C}"/>
              </a:ext>
            </a:extLst>
          </p:cNvPr>
          <p:cNvSpPr txBox="1"/>
          <p:nvPr/>
        </p:nvSpPr>
        <p:spPr>
          <a:xfrm>
            <a:off x="1053830" y="1385607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example1_out1.txt</a:t>
            </a:r>
            <a:endParaRPr lang="en-US" sz="11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DAF4CB-A462-C650-F4CF-5C9221144CBF}"/>
              </a:ext>
            </a:extLst>
          </p:cNvPr>
          <p:cNvSpPr/>
          <p:nvPr/>
        </p:nvSpPr>
        <p:spPr>
          <a:xfrm>
            <a:off x="4837887" y="1647217"/>
            <a:ext cx="3511278" cy="22762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Machine Code (Binary)</a:t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00000000000001001000001110000011</a:t>
            </a: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00000000101000000000010100010011</a:t>
            </a: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00000001010000000000010110010011</a:t>
            </a: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00000000101101010101001101100011</a:t>
            </a: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00000000000001011000011000110011</a:t>
            </a: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00000000000000000110000011101111</a:t>
            </a: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00000000000001010000011000110011</a:t>
            </a: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00000000000000000010000011101111</a:t>
            </a: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00000000101001001010000000100011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980331F-8135-CE14-0AA1-FFD620D80437}"/>
              </a:ext>
            </a:extLst>
          </p:cNvPr>
          <p:cNvCxnSpPr>
            <a:cxnSpLocks/>
          </p:cNvCxnSpPr>
          <p:nvPr/>
        </p:nvCxnSpPr>
        <p:spPr>
          <a:xfrm>
            <a:off x="4935162" y="1926077"/>
            <a:ext cx="3271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DA0562A-D334-1455-07A3-C5ED9ED32968}"/>
              </a:ext>
            </a:extLst>
          </p:cNvPr>
          <p:cNvSpPr txBox="1"/>
          <p:nvPr/>
        </p:nvSpPr>
        <p:spPr>
          <a:xfrm>
            <a:off x="5771539" y="1385607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example1_out2.bin</a:t>
            </a:r>
            <a:endParaRPr lang="en-US" sz="1100" dirty="0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386F5CDE-9E3C-9DEA-B131-F3CA36178BC7}"/>
              </a:ext>
            </a:extLst>
          </p:cNvPr>
          <p:cNvSpPr/>
          <p:nvPr/>
        </p:nvSpPr>
        <p:spPr>
          <a:xfrm>
            <a:off x="3080425" y="2576519"/>
            <a:ext cx="1643973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B17C2A-F98C-1139-3866-A01F840C4DAB}"/>
              </a:ext>
            </a:extLst>
          </p:cNvPr>
          <p:cNvSpPr txBox="1"/>
          <p:nvPr/>
        </p:nvSpPr>
        <p:spPr>
          <a:xfrm>
            <a:off x="3083669" y="2386244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latin typeface="Century Schoolbook" panose="02040604050505020304" pitchFamily="18" charset="0"/>
              </a:rPr>
              <a:t>Assemble (part 2)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45486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A959-C21A-49E0-ABFB-5B156D8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273844"/>
            <a:ext cx="8161885" cy="640556"/>
          </a:xfrm>
        </p:spPr>
        <p:txBody>
          <a:bodyPr>
            <a:normAutofit/>
          </a:bodyPr>
          <a:lstStyle/>
          <a:p>
            <a:r>
              <a:rPr lang="en-US" dirty="0"/>
              <a:t>RV32IM – List of Instructions 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FC36893-9AEC-1D74-9100-0621B468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DC5882-20E5-ACC4-7B82-3F9A3BBB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E3B2D31-6B48-0022-909E-EF5FC1DD9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072620"/>
              </p:ext>
            </p:extLst>
          </p:nvPr>
        </p:nvGraphicFramePr>
        <p:xfrm>
          <a:off x="1666793" y="1186034"/>
          <a:ext cx="5476957" cy="3530592"/>
        </p:xfrm>
        <a:graphic>
          <a:graphicData uri="http://schemas.openxmlformats.org/drawingml/2006/table">
            <a:tbl>
              <a:tblPr/>
              <a:tblGrid>
                <a:gridCol w="339481">
                  <a:extLst>
                    <a:ext uri="{9D8B030D-6E8A-4147-A177-3AD203B41FA5}">
                      <a16:colId xmlns:a16="http://schemas.microsoft.com/office/drawing/2014/main" val="2996558681"/>
                    </a:ext>
                  </a:extLst>
                </a:gridCol>
                <a:gridCol w="1261737">
                  <a:extLst>
                    <a:ext uri="{9D8B030D-6E8A-4147-A177-3AD203B41FA5}">
                      <a16:colId xmlns:a16="http://schemas.microsoft.com/office/drawing/2014/main" val="4196397793"/>
                    </a:ext>
                  </a:extLst>
                </a:gridCol>
                <a:gridCol w="492247">
                  <a:extLst>
                    <a:ext uri="{9D8B030D-6E8A-4147-A177-3AD203B41FA5}">
                      <a16:colId xmlns:a16="http://schemas.microsoft.com/office/drawing/2014/main" val="2044995235"/>
                    </a:ext>
                  </a:extLst>
                </a:gridCol>
                <a:gridCol w="769490">
                  <a:extLst>
                    <a:ext uri="{9D8B030D-6E8A-4147-A177-3AD203B41FA5}">
                      <a16:colId xmlns:a16="http://schemas.microsoft.com/office/drawing/2014/main" val="2743655338"/>
                    </a:ext>
                  </a:extLst>
                </a:gridCol>
                <a:gridCol w="1431477">
                  <a:extLst>
                    <a:ext uri="{9D8B030D-6E8A-4147-A177-3AD203B41FA5}">
                      <a16:colId xmlns:a16="http://schemas.microsoft.com/office/drawing/2014/main" val="2541358494"/>
                    </a:ext>
                  </a:extLst>
                </a:gridCol>
                <a:gridCol w="430009">
                  <a:extLst>
                    <a:ext uri="{9D8B030D-6E8A-4147-A177-3AD203B41FA5}">
                      <a16:colId xmlns:a16="http://schemas.microsoft.com/office/drawing/2014/main" val="2390899637"/>
                    </a:ext>
                  </a:extLst>
                </a:gridCol>
                <a:gridCol w="322507">
                  <a:extLst>
                    <a:ext uri="{9D8B030D-6E8A-4147-A177-3AD203B41FA5}">
                      <a16:colId xmlns:a16="http://schemas.microsoft.com/office/drawing/2014/main" val="832189358"/>
                    </a:ext>
                  </a:extLst>
                </a:gridCol>
                <a:gridCol w="430009">
                  <a:extLst>
                    <a:ext uri="{9D8B030D-6E8A-4147-A177-3AD203B41FA5}">
                      <a16:colId xmlns:a16="http://schemas.microsoft.com/office/drawing/2014/main" val="3024118390"/>
                    </a:ext>
                  </a:extLst>
                </a:gridCol>
              </a:tblGrid>
              <a:tr h="158424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ISA for RV32IM – Modified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91802"/>
                  </a:ext>
                </a:extLst>
              </a:tr>
              <a:tr h="12824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Instruction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Operands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Funct7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8475"/>
                  </a:ext>
                </a:extLst>
              </a:tr>
              <a:tr h="128248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R-type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Addition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rs1,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rs1 +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0110011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0000000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87031"/>
                  </a:ext>
                </a:extLst>
              </a:tr>
              <a:tr h="12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Subtraction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sub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rs1 -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0110011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0100000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176301"/>
                  </a:ext>
                </a:extLst>
              </a:tr>
              <a:tr h="12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Multiplication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mul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*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0110011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0000001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157052"/>
                  </a:ext>
                </a:extLst>
              </a:tr>
              <a:tr h="12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Division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div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/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0110011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0000001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962407"/>
                  </a:ext>
                </a:extLst>
              </a:tr>
              <a:tr h="12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Logic left shift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sll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&lt;&lt;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0110011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0000000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535536"/>
                  </a:ext>
                </a:extLst>
              </a:tr>
              <a:tr h="12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Logic right shift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srl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&gt;&gt;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0110011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0000000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514926"/>
                  </a:ext>
                </a:extLst>
              </a:tr>
              <a:tr h="12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Arithmetic right shift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sra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&gt;&gt;&gt;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0110011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0000001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482861"/>
                  </a:ext>
                </a:extLst>
              </a:tr>
              <a:tr h="12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Bitwise OR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or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|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0110011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110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0000000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156374"/>
                  </a:ext>
                </a:extLst>
              </a:tr>
              <a:tr h="12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Bitwise AND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and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&amp;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0110011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0000000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055511"/>
                  </a:ext>
                </a:extLst>
              </a:tr>
              <a:tr h="13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Birwise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 XOR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xor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^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0110011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0000000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7296388"/>
                  </a:ext>
                </a:extLst>
              </a:tr>
              <a:tr h="128248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I-type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Load word (32-bits)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lw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imm(rs1)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M[rs1 + imm]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91160"/>
                  </a:ext>
                </a:extLst>
              </a:tr>
              <a:tr h="12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 immediate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addi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+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557126"/>
                  </a:ext>
                </a:extLst>
              </a:tr>
              <a:tr h="12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Logic left shift immediate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slli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&lt;&lt;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5995806"/>
                  </a:ext>
                </a:extLst>
              </a:tr>
              <a:tr h="12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Logic right shift immediate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srli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&gt;&gt;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727254"/>
                  </a:ext>
                </a:extLst>
              </a:tr>
              <a:tr h="12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Arithmetic right shift immediate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srai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&gt;&gt;&gt;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394821"/>
                  </a:ext>
                </a:extLst>
              </a:tr>
              <a:tr h="12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Bitwise OR immediate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ori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|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110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6430834"/>
                  </a:ext>
                </a:extLst>
              </a:tr>
              <a:tr h="12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Bitwise AND immediate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andi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&amp;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146605"/>
                  </a:ext>
                </a:extLst>
              </a:tr>
              <a:tr h="12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Birwise XOR immediate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xori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 = rs1 ^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73663"/>
                  </a:ext>
                </a:extLst>
              </a:tr>
              <a:tr h="13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Jump &amp; link register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jalr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rs1,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rd=PC+4; PC=rs1 +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1100111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545404"/>
                  </a:ext>
                </a:extLst>
              </a:tr>
              <a:tr h="135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S-type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 word (32-bits)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sw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rs2, imm(rs1)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M[rs1 + imm] =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0100011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010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024453"/>
                  </a:ext>
                </a:extLst>
              </a:tr>
              <a:tr h="12824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B-type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Branch if equal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beq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rs1, rs2,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if(rs1 == rs2): PC +=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1100011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946191"/>
                  </a:ext>
                </a:extLst>
              </a:tr>
              <a:tr h="12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Branch if not equal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bne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rs1, rs2,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if(rs1 != rs2): PC +=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1100011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395597"/>
                  </a:ext>
                </a:extLst>
              </a:tr>
              <a:tr h="128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Branch if less than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blt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rs1, rs2,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if(rs1 &lt;  rs2): PC +=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1100011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621305"/>
                  </a:ext>
                </a:extLst>
              </a:tr>
              <a:tr h="1357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Branch if greater or equal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bge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rs1, rs2,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if(rs1 &gt;= rs2): PC +=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1100011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101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973658"/>
                  </a:ext>
                </a:extLst>
              </a:tr>
              <a:tr h="13579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J-type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Jump &amp; link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jal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rd, imm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=PC+4; PC += </a:t>
                      </a:r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imm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1101111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n.a.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351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0EC0AA4-855C-B21A-A6C2-28455389CC18}"/>
              </a:ext>
            </a:extLst>
          </p:cNvPr>
          <p:cNvSpPr txBox="1"/>
          <p:nvPr/>
        </p:nvSpPr>
        <p:spPr>
          <a:xfrm>
            <a:off x="3113662" y="930909"/>
            <a:ext cx="267753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RV32IM – </a:t>
            </a:r>
            <a:r>
              <a:rPr lang="en-US" sz="1100" b="1" dirty="0" err="1">
                <a:solidFill>
                  <a:srgbClr val="0432FF"/>
                </a:solidFill>
                <a:latin typeface="Century Schoolbook" panose="02040604050505020304" pitchFamily="18" charset="0"/>
              </a:rPr>
              <a:t>Table.xlsx</a:t>
            </a:r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 (tab: “ISA”)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43129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A959-C21A-49E0-ABFB-5B156D8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273844"/>
            <a:ext cx="8161885" cy="640556"/>
          </a:xfrm>
        </p:spPr>
        <p:txBody>
          <a:bodyPr>
            <a:normAutofit/>
          </a:bodyPr>
          <a:lstStyle/>
          <a:p>
            <a:r>
              <a:rPr lang="en-US" dirty="0"/>
              <a:t>Machine Instructions’ Format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FC36893-9AEC-1D74-9100-0621B468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DC5882-20E5-ACC4-7B82-3F9A3BBB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42EF08-3ACE-B5B9-24E3-BEF2EF288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10298"/>
              </p:ext>
            </p:extLst>
          </p:nvPr>
        </p:nvGraphicFramePr>
        <p:xfrm>
          <a:off x="628642" y="1865137"/>
          <a:ext cx="7886708" cy="1413226"/>
        </p:xfrm>
        <a:graphic>
          <a:graphicData uri="http://schemas.openxmlformats.org/drawingml/2006/table">
            <a:tbl>
              <a:tblPr/>
              <a:tblGrid>
                <a:gridCol w="415832">
                  <a:extLst>
                    <a:ext uri="{9D8B030D-6E8A-4147-A177-3AD203B41FA5}">
                      <a16:colId xmlns:a16="http://schemas.microsoft.com/office/drawing/2014/main" val="1658913608"/>
                    </a:ext>
                  </a:extLst>
                </a:gridCol>
                <a:gridCol w="394687">
                  <a:extLst>
                    <a:ext uri="{9D8B030D-6E8A-4147-A177-3AD203B41FA5}">
                      <a16:colId xmlns:a16="http://schemas.microsoft.com/office/drawing/2014/main" val="3023483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9782453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52174801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6089082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300190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274744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0280485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65424511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0362014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8605512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38832146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319258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31671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7784431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876703149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2401850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03593877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45209894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862099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395301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0475878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362588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418956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9885935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14950219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2001118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8281360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9407183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5516752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45442789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9250984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93914791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020022495"/>
                    </a:ext>
                  </a:extLst>
                </a:gridCol>
                <a:gridCol w="1663325">
                  <a:extLst>
                    <a:ext uri="{9D8B030D-6E8A-4147-A177-3AD203B41FA5}">
                      <a16:colId xmlns:a16="http://schemas.microsoft.com/office/drawing/2014/main" val="873653184"/>
                    </a:ext>
                  </a:extLst>
                </a:gridCol>
              </a:tblGrid>
              <a:tr h="197402">
                <a:tc gridSpan="3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Instructions Format for RV32IM – Modified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52057"/>
                  </a:ext>
                </a:extLst>
              </a:tr>
              <a:tr h="1598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Field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76240"/>
                  </a:ext>
                </a:extLst>
              </a:tr>
              <a:tr h="1504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27812"/>
                  </a:ext>
                </a:extLst>
              </a:tr>
              <a:tr h="142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7050" marR="7050" marT="7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01990"/>
                  </a:ext>
                </a:extLst>
              </a:tr>
              <a:tr h="150402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R-type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funct7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rs2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rd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Reg-reg arithmetic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54456"/>
                  </a:ext>
                </a:extLst>
              </a:tr>
              <a:tr h="1504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I-type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1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imm[11:0]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rd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Load &amp; reg-immediate arithmetic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0989004"/>
                  </a:ext>
                </a:extLst>
              </a:tr>
              <a:tr h="1504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S-type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imm[11:5]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rs2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imm[4:0]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Store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8220579"/>
                  </a:ext>
                </a:extLst>
              </a:tr>
              <a:tr h="1504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B-type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imm[12:6]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rs2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imm[5:1]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Conditional branch format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1825"/>
                  </a:ext>
                </a:extLst>
              </a:tr>
              <a:tr h="1598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J-type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imm[20:1]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rd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Unconditional jump format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27646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1F0C291-6D05-3E68-6A81-FA110A94BA95}"/>
              </a:ext>
            </a:extLst>
          </p:cNvPr>
          <p:cNvSpPr txBox="1"/>
          <p:nvPr/>
        </p:nvSpPr>
        <p:spPr>
          <a:xfrm>
            <a:off x="3016386" y="1603527"/>
            <a:ext cx="294342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RV32IM – </a:t>
            </a:r>
            <a:r>
              <a:rPr lang="en-US" sz="1100" b="1" dirty="0" err="1">
                <a:solidFill>
                  <a:srgbClr val="0432FF"/>
                </a:solidFill>
                <a:latin typeface="Century Schoolbook" panose="02040604050505020304" pitchFamily="18" charset="0"/>
              </a:rPr>
              <a:t>Table.xlsx</a:t>
            </a:r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 (tab: “Format”)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0624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A959-C21A-49E0-ABFB-5B156D8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273844"/>
            <a:ext cx="8161885" cy="640556"/>
          </a:xfrm>
        </p:spPr>
        <p:txBody>
          <a:bodyPr>
            <a:normAutofit/>
          </a:bodyPr>
          <a:lstStyle/>
          <a:p>
            <a:r>
              <a:rPr lang="en-US" dirty="0"/>
              <a:t>Example: R-Types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FC36893-9AEC-1D74-9100-0621B468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DC5882-20E5-ACC4-7B82-3F9A3BBB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42EF08-3ACE-B5B9-24E3-BEF2EF288E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190657"/>
              </p:ext>
            </p:extLst>
          </p:nvPr>
        </p:nvGraphicFramePr>
        <p:xfrm>
          <a:off x="628648" y="1690609"/>
          <a:ext cx="7886708" cy="802218"/>
        </p:xfrm>
        <a:graphic>
          <a:graphicData uri="http://schemas.openxmlformats.org/drawingml/2006/table">
            <a:tbl>
              <a:tblPr/>
              <a:tblGrid>
                <a:gridCol w="415832">
                  <a:extLst>
                    <a:ext uri="{9D8B030D-6E8A-4147-A177-3AD203B41FA5}">
                      <a16:colId xmlns:a16="http://schemas.microsoft.com/office/drawing/2014/main" val="1658913608"/>
                    </a:ext>
                  </a:extLst>
                </a:gridCol>
                <a:gridCol w="394687">
                  <a:extLst>
                    <a:ext uri="{9D8B030D-6E8A-4147-A177-3AD203B41FA5}">
                      <a16:colId xmlns:a16="http://schemas.microsoft.com/office/drawing/2014/main" val="3023483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9782453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52174801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6089082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300190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274744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0280485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65424511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0362014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8605512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38832146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319258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31671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7784431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876703149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2401850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03593877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45209894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862099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395301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0475878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362588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418956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9885935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14950219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2001118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8281360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9407183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5516752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45442789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9250984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93914791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020022495"/>
                    </a:ext>
                  </a:extLst>
                </a:gridCol>
                <a:gridCol w="1663325">
                  <a:extLst>
                    <a:ext uri="{9D8B030D-6E8A-4147-A177-3AD203B41FA5}">
                      <a16:colId xmlns:a16="http://schemas.microsoft.com/office/drawing/2014/main" val="873653184"/>
                    </a:ext>
                  </a:extLst>
                </a:gridCol>
              </a:tblGrid>
              <a:tr h="197402">
                <a:tc gridSpan="3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Instructions Format for RV32IM – Modified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52057"/>
                  </a:ext>
                </a:extLst>
              </a:tr>
              <a:tr h="1598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Field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76240"/>
                  </a:ext>
                </a:extLst>
              </a:tr>
              <a:tr h="1504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27812"/>
                  </a:ext>
                </a:extLst>
              </a:tr>
              <a:tr h="142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7050" marR="7050" marT="7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01990"/>
                  </a:ext>
                </a:extLst>
              </a:tr>
              <a:tr h="150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R-type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funct7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rs2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Reg-reg arithmetic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544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1DC053F-55DB-4796-2FA0-45AD5DD3BC19}"/>
              </a:ext>
            </a:extLst>
          </p:cNvPr>
          <p:cNvSpPr/>
          <p:nvPr/>
        </p:nvSpPr>
        <p:spPr>
          <a:xfrm>
            <a:off x="1191021" y="3121716"/>
            <a:ext cx="2172511" cy="60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rs1	rs2</a:t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add	12	11	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13AF4-B28F-D666-F070-0F4E2E145D76}"/>
              </a:ext>
            </a:extLst>
          </p:cNvPr>
          <p:cNvSpPr txBox="1"/>
          <p:nvPr/>
        </p:nvSpPr>
        <p:spPr>
          <a:xfrm>
            <a:off x="1516693" y="2821464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example1_out1.txt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8A2D71-A130-2C63-0D7C-6DF9811A2D83}"/>
              </a:ext>
            </a:extLst>
          </p:cNvPr>
          <p:cNvCxnSpPr/>
          <p:nvPr/>
        </p:nvCxnSpPr>
        <p:spPr>
          <a:xfrm>
            <a:off x="1263981" y="3405019"/>
            <a:ext cx="1952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3939F12-4412-8885-C029-A74A8ECFB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691725"/>
              </p:ext>
            </p:extLst>
          </p:nvPr>
        </p:nvGraphicFramePr>
        <p:xfrm>
          <a:off x="628649" y="915943"/>
          <a:ext cx="7840899" cy="619003"/>
        </p:xfrm>
        <a:graphic>
          <a:graphicData uri="http://schemas.openxmlformats.org/drawingml/2006/table">
            <a:tbl>
              <a:tblPr/>
              <a:tblGrid>
                <a:gridCol w="486007">
                  <a:extLst>
                    <a:ext uri="{9D8B030D-6E8A-4147-A177-3AD203B41FA5}">
                      <a16:colId xmlns:a16="http://schemas.microsoft.com/office/drawing/2014/main" val="2996558681"/>
                    </a:ext>
                  </a:extLst>
                </a:gridCol>
                <a:gridCol w="1806323">
                  <a:extLst>
                    <a:ext uri="{9D8B030D-6E8A-4147-A177-3AD203B41FA5}">
                      <a16:colId xmlns:a16="http://schemas.microsoft.com/office/drawing/2014/main" val="4196397793"/>
                    </a:ext>
                  </a:extLst>
                </a:gridCol>
                <a:gridCol w="704708">
                  <a:extLst>
                    <a:ext uri="{9D8B030D-6E8A-4147-A177-3AD203B41FA5}">
                      <a16:colId xmlns:a16="http://schemas.microsoft.com/office/drawing/2014/main" val="2044995235"/>
                    </a:ext>
                  </a:extLst>
                </a:gridCol>
                <a:gridCol w="1101614">
                  <a:extLst>
                    <a:ext uri="{9D8B030D-6E8A-4147-A177-3AD203B41FA5}">
                      <a16:colId xmlns:a16="http://schemas.microsoft.com/office/drawing/2014/main" val="2743655338"/>
                    </a:ext>
                  </a:extLst>
                </a:gridCol>
                <a:gridCol w="2049325">
                  <a:extLst>
                    <a:ext uri="{9D8B030D-6E8A-4147-A177-3AD203B41FA5}">
                      <a16:colId xmlns:a16="http://schemas.microsoft.com/office/drawing/2014/main" val="2541358494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2390899637"/>
                    </a:ext>
                  </a:extLst>
                </a:gridCol>
                <a:gridCol w="461706">
                  <a:extLst>
                    <a:ext uri="{9D8B030D-6E8A-4147-A177-3AD203B41FA5}">
                      <a16:colId xmlns:a16="http://schemas.microsoft.com/office/drawing/2014/main" val="832189358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3024118390"/>
                    </a:ext>
                  </a:extLst>
                </a:gridCol>
              </a:tblGrid>
              <a:tr h="24292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ISA for RV32IM – Modified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91802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Instruction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Operands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Funct7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8475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R-type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Addition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rs1,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rs1 +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0110011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0000000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87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77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A959-C21A-49E0-ABFB-5B156D8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273844"/>
            <a:ext cx="8161885" cy="640556"/>
          </a:xfrm>
        </p:spPr>
        <p:txBody>
          <a:bodyPr>
            <a:normAutofit/>
          </a:bodyPr>
          <a:lstStyle/>
          <a:p>
            <a:r>
              <a:rPr lang="en-US" dirty="0"/>
              <a:t>Example: R-Types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FC36893-9AEC-1D74-9100-0621B468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DC5882-20E5-ACC4-7B82-3F9A3BBB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42EF08-3ACE-B5B9-24E3-BEF2EF288EC9}"/>
              </a:ext>
            </a:extLst>
          </p:cNvPr>
          <p:cNvGraphicFramePr>
            <a:graphicFrameLocks noGrp="1"/>
          </p:cNvGraphicFramePr>
          <p:nvPr/>
        </p:nvGraphicFramePr>
        <p:xfrm>
          <a:off x="628648" y="1690609"/>
          <a:ext cx="7886708" cy="802218"/>
        </p:xfrm>
        <a:graphic>
          <a:graphicData uri="http://schemas.openxmlformats.org/drawingml/2006/table">
            <a:tbl>
              <a:tblPr/>
              <a:tblGrid>
                <a:gridCol w="415832">
                  <a:extLst>
                    <a:ext uri="{9D8B030D-6E8A-4147-A177-3AD203B41FA5}">
                      <a16:colId xmlns:a16="http://schemas.microsoft.com/office/drawing/2014/main" val="1658913608"/>
                    </a:ext>
                  </a:extLst>
                </a:gridCol>
                <a:gridCol w="394687">
                  <a:extLst>
                    <a:ext uri="{9D8B030D-6E8A-4147-A177-3AD203B41FA5}">
                      <a16:colId xmlns:a16="http://schemas.microsoft.com/office/drawing/2014/main" val="3023483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9782453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52174801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6089082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300190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274744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0280485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65424511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0362014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8605512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38832146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319258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31671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7784431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876703149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2401850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03593877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45209894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862099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395301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0475878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362588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418956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9885935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14950219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2001118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8281360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9407183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5516752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45442789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9250984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93914791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020022495"/>
                    </a:ext>
                  </a:extLst>
                </a:gridCol>
                <a:gridCol w="1663325">
                  <a:extLst>
                    <a:ext uri="{9D8B030D-6E8A-4147-A177-3AD203B41FA5}">
                      <a16:colId xmlns:a16="http://schemas.microsoft.com/office/drawing/2014/main" val="873653184"/>
                    </a:ext>
                  </a:extLst>
                </a:gridCol>
              </a:tblGrid>
              <a:tr h="197402">
                <a:tc gridSpan="3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Instructions Format for RV32IM – Modified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52057"/>
                  </a:ext>
                </a:extLst>
              </a:tr>
              <a:tr h="1598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Field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76240"/>
                  </a:ext>
                </a:extLst>
              </a:tr>
              <a:tr h="1504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27812"/>
                  </a:ext>
                </a:extLst>
              </a:tr>
              <a:tr h="142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7050" marR="7050" marT="7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01990"/>
                  </a:ext>
                </a:extLst>
              </a:tr>
              <a:tr h="150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R-type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funct7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rs2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rd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Reg-reg arithmetic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544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1DC053F-55DB-4796-2FA0-45AD5DD3BC19}"/>
              </a:ext>
            </a:extLst>
          </p:cNvPr>
          <p:cNvSpPr/>
          <p:nvPr/>
        </p:nvSpPr>
        <p:spPr>
          <a:xfrm>
            <a:off x="1191021" y="3121716"/>
            <a:ext cx="2172511" cy="60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rs1	rs2</a:t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add	12	11	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13AF4-B28F-D666-F070-0F4E2E145D76}"/>
              </a:ext>
            </a:extLst>
          </p:cNvPr>
          <p:cNvSpPr txBox="1"/>
          <p:nvPr/>
        </p:nvSpPr>
        <p:spPr>
          <a:xfrm>
            <a:off x="1516693" y="2821464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example1_out1.txt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8A2D71-A130-2C63-0D7C-6DF9811A2D83}"/>
              </a:ext>
            </a:extLst>
          </p:cNvPr>
          <p:cNvCxnSpPr/>
          <p:nvPr/>
        </p:nvCxnSpPr>
        <p:spPr>
          <a:xfrm>
            <a:off x="1263981" y="3405019"/>
            <a:ext cx="1952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180757-4C5A-D65A-9326-1248C21F3F18}"/>
              </a:ext>
            </a:extLst>
          </p:cNvPr>
          <p:cNvSpPr/>
          <p:nvPr/>
        </p:nvSpPr>
        <p:spPr>
          <a:xfrm>
            <a:off x="4062915" y="3121716"/>
            <a:ext cx="3206890" cy="60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98563" algn="r"/>
                <a:tab pos="2055813" algn="r"/>
                <a:tab pos="2913063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rs1	rs2</a:t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1198563" algn="r"/>
                <a:tab pos="2055813" algn="r"/>
                <a:tab pos="2913063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add	 01100	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01011	 00000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EF04F2-10F7-2739-45A1-138FD1FCAD68}"/>
              </a:ext>
            </a:extLst>
          </p:cNvPr>
          <p:cNvCxnSpPr>
            <a:cxnSpLocks/>
          </p:cNvCxnSpPr>
          <p:nvPr/>
        </p:nvCxnSpPr>
        <p:spPr>
          <a:xfrm>
            <a:off x="4130809" y="3409652"/>
            <a:ext cx="2976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764336-F526-54B0-6423-8004483EC091}"/>
              </a:ext>
            </a:extLst>
          </p:cNvPr>
          <p:cNvSpPr/>
          <p:nvPr/>
        </p:nvSpPr>
        <p:spPr>
          <a:xfrm>
            <a:off x="3441054" y="3231203"/>
            <a:ext cx="544339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3939F12-4412-8885-C029-A74A8ECFB7D6}"/>
              </a:ext>
            </a:extLst>
          </p:cNvPr>
          <p:cNvGraphicFramePr>
            <a:graphicFrameLocks noGrp="1"/>
          </p:cNvGraphicFramePr>
          <p:nvPr/>
        </p:nvGraphicFramePr>
        <p:xfrm>
          <a:off x="628649" y="915943"/>
          <a:ext cx="7840899" cy="619003"/>
        </p:xfrm>
        <a:graphic>
          <a:graphicData uri="http://schemas.openxmlformats.org/drawingml/2006/table">
            <a:tbl>
              <a:tblPr/>
              <a:tblGrid>
                <a:gridCol w="486007">
                  <a:extLst>
                    <a:ext uri="{9D8B030D-6E8A-4147-A177-3AD203B41FA5}">
                      <a16:colId xmlns:a16="http://schemas.microsoft.com/office/drawing/2014/main" val="2996558681"/>
                    </a:ext>
                  </a:extLst>
                </a:gridCol>
                <a:gridCol w="1806323">
                  <a:extLst>
                    <a:ext uri="{9D8B030D-6E8A-4147-A177-3AD203B41FA5}">
                      <a16:colId xmlns:a16="http://schemas.microsoft.com/office/drawing/2014/main" val="4196397793"/>
                    </a:ext>
                  </a:extLst>
                </a:gridCol>
                <a:gridCol w="704708">
                  <a:extLst>
                    <a:ext uri="{9D8B030D-6E8A-4147-A177-3AD203B41FA5}">
                      <a16:colId xmlns:a16="http://schemas.microsoft.com/office/drawing/2014/main" val="2044995235"/>
                    </a:ext>
                  </a:extLst>
                </a:gridCol>
                <a:gridCol w="1101614">
                  <a:extLst>
                    <a:ext uri="{9D8B030D-6E8A-4147-A177-3AD203B41FA5}">
                      <a16:colId xmlns:a16="http://schemas.microsoft.com/office/drawing/2014/main" val="2743655338"/>
                    </a:ext>
                  </a:extLst>
                </a:gridCol>
                <a:gridCol w="2049325">
                  <a:extLst>
                    <a:ext uri="{9D8B030D-6E8A-4147-A177-3AD203B41FA5}">
                      <a16:colId xmlns:a16="http://schemas.microsoft.com/office/drawing/2014/main" val="2541358494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2390899637"/>
                    </a:ext>
                  </a:extLst>
                </a:gridCol>
                <a:gridCol w="461706">
                  <a:extLst>
                    <a:ext uri="{9D8B030D-6E8A-4147-A177-3AD203B41FA5}">
                      <a16:colId xmlns:a16="http://schemas.microsoft.com/office/drawing/2014/main" val="832189358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3024118390"/>
                    </a:ext>
                  </a:extLst>
                </a:gridCol>
              </a:tblGrid>
              <a:tr h="24292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ISA for RV32IM – Modified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91802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Instruction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Operands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Funct7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8475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R-type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Addition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rs1,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rs1 +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0110011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0000000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870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33FC19-5A8F-B8EF-3328-D21FE25BDADC}"/>
              </a:ext>
            </a:extLst>
          </p:cNvPr>
          <p:cNvSpPr txBox="1"/>
          <p:nvPr/>
        </p:nvSpPr>
        <p:spPr>
          <a:xfrm>
            <a:off x="3975269" y="2834476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Schoolbook" panose="02040604050505020304" pitchFamily="18" charset="0"/>
              </a:rPr>
              <a:t>Convert to Binary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59468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A959-C21A-49E0-ABFB-5B156D8B6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8" y="273844"/>
            <a:ext cx="8161885" cy="640556"/>
          </a:xfrm>
        </p:spPr>
        <p:txBody>
          <a:bodyPr>
            <a:normAutofit/>
          </a:bodyPr>
          <a:lstStyle/>
          <a:p>
            <a:r>
              <a:rPr lang="en-US" dirty="0"/>
              <a:t>Example: R-Types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FC36893-9AEC-1D74-9100-0621B46856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fld id="{5033FACC-01DD-5D46-A901-841F12E7C48E}" type="datetime4">
              <a:rPr lang="en-US" smtClean="0"/>
              <a:pPr/>
              <a:t>September 6, 2023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1DC5882-20E5-ACC4-7B82-3F9A3BBB4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43750" y="4767263"/>
            <a:ext cx="1371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9552531-77C6-4E43-9FDC-1251E6C8D496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42EF08-3ACE-B5B9-24E3-BEF2EF288EC9}"/>
              </a:ext>
            </a:extLst>
          </p:cNvPr>
          <p:cNvGraphicFramePr>
            <a:graphicFrameLocks noGrp="1"/>
          </p:cNvGraphicFramePr>
          <p:nvPr/>
        </p:nvGraphicFramePr>
        <p:xfrm>
          <a:off x="628648" y="1690609"/>
          <a:ext cx="7886708" cy="802218"/>
        </p:xfrm>
        <a:graphic>
          <a:graphicData uri="http://schemas.openxmlformats.org/drawingml/2006/table">
            <a:tbl>
              <a:tblPr/>
              <a:tblGrid>
                <a:gridCol w="415832">
                  <a:extLst>
                    <a:ext uri="{9D8B030D-6E8A-4147-A177-3AD203B41FA5}">
                      <a16:colId xmlns:a16="http://schemas.microsoft.com/office/drawing/2014/main" val="1658913608"/>
                    </a:ext>
                  </a:extLst>
                </a:gridCol>
                <a:gridCol w="394687">
                  <a:extLst>
                    <a:ext uri="{9D8B030D-6E8A-4147-A177-3AD203B41FA5}">
                      <a16:colId xmlns:a16="http://schemas.microsoft.com/office/drawing/2014/main" val="3023483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9782453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52174801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6089082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30019066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274744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0280485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65424511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0362014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8605512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38832146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319258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31671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77844319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876703149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92401850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03593877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45209894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768620994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3395301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0475878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63625887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4189564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09885935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149502192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2001118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882813600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2194071837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1551675218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3454427893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192509845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939147911"/>
                    </a:ext>
                  </a:extLst>
                </a:gridCol>
                <a:gridCol w="169152">
                  <a:extLst>
                    <a:ext uri="{9D8B030D-6E8A-4147-A177-3AD203B41FA5}">
                      <a16:colId xmlns:a16="http://schemas.microsoft.com/office/drawing/2014/main" val="4020022495"/>
                    </a:ext>
                  </a:extLst>
                </a:gridCol>
                <a:gridCol w="1663325">
                  <a:extLst>
                    <a:ext uri="{9D8B030D-6E8A-4147-A177-3AD203B41FA5}">
                      <a16:colId xmlns:a16="http://schemas.microsoft.com/office/drawing/2014/main" val="873653184"/>
                    </a:ext>
                  </a:extLst>
                </a:gridCol>
              </a:tblGrid>
              <a:tr h="197402">
                <a:tc gridSpan="35"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Instructions Format for RV32IM – Modified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952057"/>
                  </a:ext>
                </a:extLst>
              </a:tr>
              <a:tr h="15980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Field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Comments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0076240"/>
                  </a:ext>
                </a:extLst>
              </a:tr>
              <a:tr h="15040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 bits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927812"/>
                  </a:ext>
                </a:extLst>
              </a:tr>
              <a:tr h="142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Range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31</a:t>
                      </a:r>
                    </a:p>
                  </a:txBody>
                  <a:tcPr marL="7050" marR="7050" marT="705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19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7050" marR="7050" marT="70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marL="7050" marR="7050" marT="705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01990"/>
                  </a:ext>
                </a:extLst>
              </a:tr>
              <a:tr h="150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R-type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funct7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rs2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rs1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rd</a:t>
                      </a:r>
                      <a:endParaRPr 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7050" marR="7050" marT="70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Reg-reg arithmetic</a:t>
                      </a:r>
                    </a:p>
                  </a:txBody>
                  <a:tcPr marL="7050" marR="7050" marT="70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654456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1DC053F-55DB-4796-2FA0-45AD5DD3BC19}"/>
              </a:ext>
            </a:extLst>
          </p:cNvPr>
          <p:cNvSpPr/>
          <p:nvPr/>
        </p:nvSpPr>
        <p:spPr>
          <a:xfrm>
            <a:off x="1191021" y="3121716"/>
            <a:ext cx="2172511" cy="60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rs1	rs2</a:t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908050" algn="r"/>
                <a:tab pos="1423988" algn="r"/>
                <a:tab pos="1939925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add	12	11	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13AF4-B28F-D666-F070-0F4E2E145D76}"/>
              </a:ext>
            </a:extLst>
          </p:cNvPr>
          <p:cNvSpPr txBox="1"/>
          <p:nvPr/>
        </p:nvSpPr>
        <p:spPr>
          <a:xfrm>
            <a:off x="1516693" y="2821464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example1_out1.txt</a:t>
            </a:r>
            <a:endParaRPr lang="en-US" sz="11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C8A2D71-A130-2C63-0D7C-6DF9811A2D83}"/>
              </a:ext>
            </a:extLst>
          </p:cNvPr>
          <p:cNvCxnSpPr/>
          <p:nvPr/>
        </p:nvCxnSpPr>
        <p:spPr>
          <a:xfrm>
            <a:off x="1263981" y="3405019"/>
            <a:ext cx="1952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D180757-4C5A-D65A-9326-1248C21F3F18}"/>
              </a:ext>
            </a:extLst>
          </p:cNvPr>
          <p:cNvSpPr/>
          <p:nvPr/>
        </p:nvSpPr>
        <p:spPr>
          <a:xfrm>
            <a:off x="4062915" y="3121716"/>
            <a:ext cx="3206890" cy="6067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198563" algn="r"/>
                <a:tab pos="2055813" algn="r"/>
                <a:tab pos="2913063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INST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rs1	rs2</a:t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1198563" algn="r"/>
                <a:tab pos="2055813" algn="r"/>
                <a:tab pos="2913063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add	 01100	</a:t>
            </a:r>
            <a:r>
              <a:rPr lang="en-US" b="1" dirty="0">
                <a:solidFill>
                  <a:schemeClr val="tx1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01011	 00000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8FED74-B6C3-3714-69C0-6325C9C63075}"/>
              </a:ext>
            </a:extLst>
          </p:cNvPr>
          <p:cNvSpPr/>
          <p:nvPr/>
        </p:nvSpPr>
        <p:spPr>
          <a:xfrm>
            <a:off x="2000250" y="4280292"/>
            <a:ext cx="5208155" cy="583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741363" algn="r"/>
                <a:tab pos="1600200" algn="r"/>
                <a:tab pos="2395538" algn="r"/>
                <a:tab pos="3135313" algn="r"/>
                <a:tab pos="3995738" algn="r"/>
                <a:tab pos="4910138" algn="r"/>
              </a:tabLst>
            </a:pP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funct3	rs2	rs1	funct3	</a:t>
            </a:r>
            <a:r>
              <a:rPr lang="en-US" sz="1000" b="1" dirty="0" err="1">
                <a:solidFill>
                  <a:schemeClr val="tx1"/>
                </a:solidFill>
                <a:latin typeface="Century Schoolbook" panose="02040604050505020304" pitchFamily="18" charset="0"/>
              </a:rPr>
              <a:t>rd</a:t>
            </a:r>
            <a: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  <a:t>	opcode</a:t>
            </a:r>
            <a:br>
              <a:rPr lang="en-US" sz="1000" b="1" dirty="0">
                <a:solidFill>
                  <a:schemeClr val="tx1"/>
                </a:solidFill>
                <a:latin typeface="Century Schoolbook" panose="02040604050505020304" pitchFamily="18" charset="0"/>
              </a:rPr>
            </a:br>
            <a:endParaRPr lang="en-US" sz="400" b="1" dirty="0">
              <a:solidFill>
                <a:schemeClr val="tx1"/>
              </a:solidFill>
              <a:latin typeface="Century Schoolbook" panose="02040604050505020304" pitchFamily="18" charset="0"/>
            </a:endParaRPr>
          </a:p>
          <a:p>
            <a:pPr>
              <a:tabLst>
                <a:tab pos="741363" algn="r"/>
                <a:tab pos="1600200" algn="r"/>
                <a:tab pos="2395538" algn="r"/>
                <a:tab pos="3135313" algn="r"/>
                <a:tab pos="3995738" algn="r"/>
                <a:tab pos="4910138" algn="r"/>
              </a:tabLst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	0000000	00000	01011	000	01100	0110011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71AB30-8A64-3D4C-CA00-074BC5C99CC7}"/>
              </a:ext>
            </a:extLst>
          </p:cNvPr>
          <p:cNvCxnSpPr>
            <a:cxnSpLocks/>
          </p:cNvCxnSpPr>
          <p:nvPr/>
        </p:nvCxnSpPr>
        <p:spPr>
          <a:xfrm>
            <a:off x="2097526" y="4559152"/>
            <a:ext cx="49552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B291E9-C0DC-93EC-B647-49BCD48314D2}"/>
              </a:ext>
            </a:extLst>
          </p:cNvPr>
          <p:cNvSpPr txBox="1"/>
          <p:nvPr/>
        </p:nvSpPr>
        <p:spPr>
          <a:xfrm>
            <a:off x="6185577" y="3999884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432FF"/>
                </a:solidFill>
                <a:latin typeface="Century Schoolbook" panose="02040604050505020304" pitchFamily="18" charset="0"/>
              </a:rPr>
              <a:t>example1_out2.bin</a:t>
            </a:r>
            <a:endParaRPr lang="en-US" sz="11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5EF04F2-10F7-2739-45A1-138FD1FCAD68}"/>
              </a:ext>
            </a:extLst>
          </p:cNvPr>
          <p:cNvCxnSpPr>
            <a:cxnSpLocks/>
          </p:cNvCxnSpPr>
          <p:nvPr/>
        </p:nvCxnSpPr>
        <p:spPr>
          <a:xfrm>
            <a:off x="4130809" y="3409652"/>
            <a:ext cx="297686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ight Arrow 25">
            <a:extLst>
              <a:ext uri="{FF2B5EF4-FFF2-40B4-BE49-F238E27FC236}">
                <a16:creationId xmlns:a16="http://schemas.microsoft.com/office/drawing/2014/main" id="{7A764336-F526-54B0-6423-8004483EC091}"/>
              </a:ext>
            </a:extLst>
          </p:cNvPr>
          <p:cNvSpPr/>
          <p:nvPr/>
        </p:nvSpPr>
        <p:spPr>
          <a:xfrm>
            <a:off x="3441054" y="3231203"/>
            <a:ext cx="544339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F13E4B31-759D-9193-820F-8E05AFB0C061}"/>
              </a:ext>
            </a:extLst>
          </p:cNvPr>
          <p:cNvSpPr/>
          <p:nvPr/>
        </p:nvSpPr>
        <p:spPr>
          <a:xfrm rot="5400000">
            <a:off x="5509631" y="3795523"/>
            <a:ext cx="422123" cy="417667"/>
          </a:xfrm>
          <a:prstGeom prst="rightArrow">
            <a:avLst>
              <a:gd name="adj1" fmla="val 50000"/>
              <a:gd name="adj2" fmla="val 4434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3939F12-4412-8885-C029-A74A8ECFB7D6}"/>
              </a:ext>
            </a:extLst>
          </p:cNvPr>
          <p:cNvGraphicFramePr>
            <a:graphicFrameLocks noGrp="1"/>
          </p:cNvGraphicFramePr>
          <p:nvPr/>
        </p:nvGraphicFramePr>
        <p:xfrm>
          <a:off x="628649" y="915943"/>
          <a:ext cx="7840899" cy="619003"/>
        </p:xfrm>
        <a:graphic>
          <a:graphicData uri="http://schemas.openxmlformats.org/drawingml/2006/table">
            <a:tbl>
              <a:tblPr/>
              <a:tblGrid>
                <a:gridCol w="486007">
                  <a:extLst>
                    <a:ext uri="{9D8B030D-6E8A-4147-A177-3AD203B41FA5}">
                      <a16:colId xmlns:a16="http://schemas.microsoft.com/office/drawing/2014/main" val="2996558681"/>
                    </a:ext>
                  </a:extLst>
                </a:gridCol>
                <a:gridCol w="1806323">
                  <a:extLst>
                    <a:ext uri="{9D8B030D-6E8A-4147-A177-3AD203B41FA5}">
                      <a16:colId xmlns:a16="http://schemas.microsoft.com/office/drawing/2014/main" val="4196397793"/>
                    </a:ext>
                  </a:extLst>
                </a:gridCol>
                <a:gridCol w="704708">
                  <a:extLst>
                    <a:ext uri="{9D8B030D-6E8A-4147-A177-3AD203B41FA5}">
                      <a16:colId xmlns:a16="http://schemas.microsoft.com/office/drawing/2014/main" val="2044995235"/>
                    </a:ext>
                  </a:extLst>
                </a:gridCol>
                <a:gridCol w="1101614">
                  <a:extLst>
                    <a:ext uri="{9D8B030D-6E8A-4147-A177-3AD203B41FA5}">
                      <a16:colId xmlns:a16="http://schemas.microsoft.com/office/drawing/2014/main" val="2743655338"/>
                    </a:ext>
                  </a:extLst>
                </a:gridCol>
                <a:gridCol w="2049325">
                  <a:extLst>
                    <a:ext uri="{9D8B030D-6E8A-4147-A177-3AD203B41FA5}">
                      <a16:colId xmlns:a16="http://schemas.microsoft.com/office/drawing/2014/main" val="2541358494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2390899637"/>
                    </a:ext>
                  </a:extLst>
                </a:gridCol>
                <a:gridCol w="461706">
                  <a:extLst>
                    <a:ext uri="{9D8B030D-6E8A-4147-A177-3AD203B41FA5}">
                      <a16:colId xmlns:a16="http://schemas.microsoft.com/office/drawing/2014/main" val="832189358"/>
                    </a:ext>
                  </a:extLst>
                </a:gridCol>
                <a:gridCol w="615608">
                  <a:extLst>
                    <a:ext uri="{9D8B030D-6E8A-4147-A177-3AD203B41FA5}">
                      <a16:colId xmlns:a16="http://schemas.microsoft.com/office/drawing/2014/main" val="3024118390"/>
                    </a:ext>
                  </a:extLst>
                </a:gridCol>
              </a:tblGrid>
              <a:tr h="24292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RISC-V ISA for RV32IM – Modified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491802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Format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Name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Instruction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Operands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Meaning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Opcode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Funct3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Funct7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408475"/>
                  </a:ext>
                </a:extLst>
              </a:tr>
              <a:tr h="18804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R-type</a:t>
                      </a:r>
                    </a:p>
                  </a:txBody>
                  <a:tcPr marL="5658" marR="5658" marT="565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Addition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add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, rs1,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rd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rs1 + rs2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0110011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Courier New" panose="02070309020205020404" pitchFamily="49" charset="0"/>
                        </a:rPr>
                        <a:t>0000000</a:t>
                      </a:r>
                    </a:p>
                  </a:txBody>
                  <a:tcPr marL="5658" marR="5658" marT="5658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18703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6A33FC19-5A8F-B8EF-3328-D21FE25BDADC}"/>
              </a:ext>
            </a:extLst>
          </p:cNvPr>
          <p:cNvSpPr txBox="1"/>
          <p:nvPr/>
        </p:nvSpPr>
        <p:spPr>
          <a:xfrm>
            <a:off x="3975269" y="2834476"/>
            <a:ext cx="16439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Schoolbook" panose="02040604050505020304" pitchFamily="18" charset="0"/>
              </a:rPr>
              <a:t>Convert to Binary</a:t>
            </a:r>
            <a:endParaRPr lang="en-US" sz="11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3CE902-C785-E692-B119-50C4DA67A49B}"/>
              </a:ext>
            </a:extLst>
          </p:cNvPr>
          <p:cNvSpPr txBox="1"/>
          <p:nvPr/>
        </p:nvSpPr>
        <p:spPr>
          <a:xfrm>
            <a:off x="2000250" y="3977566"/>
            <a:ext cx="18429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1" dirty="0">
                <a:latin typeface="Century Schoolbook" panose="02040604050505020304" pitchFamily="18" charset="0"/>
              </a:rPr>
              <a:t>Get fields &amp; assemble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221477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A866232879FAA408BB98E0C665590E8" ma:contentTypeVersion="4" ma:contentTypeDescription="Create a new document." ma:contentTypeScope="" ma:versionID="91ed59885543407c67958cd8568375f8">
  <xsd:schema xmlns:xsd="http://www.w3.org/2001/XMLSchema" xmlns:xs="http://www.w3.org/2001/XMLSchema" xmlns:p="http://schemas.microsoft.com/office/2006/metadata/properties" xmlns:ns2="048b21e8-6154-408e-b0b1-63719669553e" xmlns:ns3="7425a83f-9720-487b-b802-af8792515ae3" targetNamespace="http://schemas.microsoft.com/office/2006/metadata/properties" ma:root="true" ma:fieldsID="8e1c4df17e5c0098281b52f93e0543f2" ns2:_="" ns3:_="">
    <xsd:import namespace="048b21e8-6154-408e-b0b1-63719669553e"/>
    <xsd:import namespace="7425a83f-9720-487b-b802-af8792515a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8b21e8-6154-408e-b0b1-63719669553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25a83f-9720-487b-b802-af8792515a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048b21e8-6154-408e-b0b1-63719669553e">
      <UserInfo>
        <DisplayName>Mateus Augusto Fernandes Amador</DisplayName>
        <AccountId>11</AccountId>
        <AccountType/>
      </UserInfo>
      <UserInfo>
        <DisplayName>Brooks Olney</DisplayName>
        <AccountId>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87727E98-D2D2-4AE2-9E4C-6E40793A75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48b21e8-6154-408e-b0b1-63719669553e"/>
    <ds:schemaRef ds:uri="7425a83f-9720-487b-b802-af8792515a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D67494-4EC3-41C5-8C82-217550E1D9D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7BFD04-F854-43CB-A40C-117F65F4B657}">
  <ds:schemaRefs>
    <ds:schemaRef ds:uri="http://schemas.microsoft.com/office/infopath/2007/PartnerControls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048b21e8-6154-408e-b0b1-63719669553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{59DB9003-08C6-A44B-B374-62BE413F1DB3}tf16401378</Template>
  <TotalTime>17045</TotalTime>
  <Words>2387</Words>
  <Application>Microsoft Office PowerPoint</Application>
  <PresentationFormat>On-screen Show (16:9)</PresentationFormat>
  <Paragraphs>1229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Century Schoolbook</vt:lpstr>
      <vt:lpstr>Courier</vt:lpstr>
      <vt:lpstr>Courier New</vt:lpstr>
      <vt:lpstr>Times New Roman</vt:lpstr>
      <vt:lpstr>Office Theme</vt:lpstr>
      <vt:lpstr>Prelab 4</vt:lpstr>
      <vt:lpstr>Assembler</vt:lpstr>
      <vt:lpstr>Assembler</vt:lpstr>
      <vt:lpstr>Input/Output Files</vt:lpstr>
      <vt:lpstr>RV32IM – List of Instructions </vt:lpstr>
      <vt:lpstr>Machine Instructions’ Format</vt:lpstr>
      <vt:lpstr>Example: R-Types</vt:lpstr>
      <vt:lpstr>Example: R-Types</vt:lpstr>
      <vt:lpstr>Example: R-Types</vt:lpstr>
      <vt:lpstr>Example: I-Types</vt:lpstr>
      <vt:lpstr>Example: I-Types</vt:lpstr>
      <vt:lpstr>Example: I-Types</vt:lpstr>
      <vt:lpstr>Example: B-Types</vt:lpstr>
      <vt:lpstr>Example: B-Types</vt:lpstr>
      <vt:lpstr>Example: B-Types</vt:lpstr>
      <vt:lpstr>Example: B-Types</vt:lpstr>
      <vt:lpstr>Machine Instructions’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DiMercurio, Kyrstin</dc:creator>
  <cp:lastModifiedBy>Mehran Mozaffari Kermani</cp:lastModifiedBy>
  <cp:revision>51</cp:revision>
  <cp:lastPrinted>2023-01-19T09:21:45Z</cp:lastPrinted>
  <dcterms:created xsi:type="dcterms:W3CDTF">2019-11-06T18:18:56Z</dcterms:created>
  <dcterms:modified xsi:type="dcterms:W3CDTF">2023-09-07T02:30:30Z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0x010100EA866232879FAA408BB98E0C665590E8</vt:lpwstr>
  </property>
</Properties>
</file>