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4"/>
  </p:notesMasterIdLst>
  <p:sldIdLst>
    <p:sldId id="282" r:id="rId2"/>
    <p:sldId id="434" r:id="rId3"/>
    <p:sldId id="365" r:id="rId4"/>
    <p:sldId id="402" r:id="rId5"/>
    <p:sldId id="403" r:id="rId6"/>
    <p:sldId id="367" r:id="rId7"/>
    <p:sldId id="368" r:id="rId8"/>
    <p:sldId id="414" r:id="rId9"/>
    <p:sldId id="410" r:id="rId10"/>
    <p:sldId id="411" r:id="rId11"/>
    <p:sldId id="370" r:id="rId12"/>
    <p:sldId id="371" r:id="rId13"/>
    <p:sldId id="442" r:id="rId14"/>
    <p:sldId id="444" r:id="rId15"/>
    <p:sldId id="439" r:id="rId16"/>
    <p:sldId id="407" r:id="rId17"/>
    <p:sldId id="440" r:id="rId18"/>
    <p:sldId id="408" r:id="rId19"/>
    <p:sldId id="409" r:id="rId20"/>
    <p:sldId id="441" r:id="rId21"/>
    <p:sldId id="412" r:id="rId22"/>
    <p:sldId id="438" r:id="rId2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F6BBDD7-9CC5-44B0-85CB-368CAEAA3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25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D03-8EBF-47C8-8ABB-8C51769FB26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3DF8-AD69-474E-B10B-DA227D7FC3B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FD326-8B09-4EC2-BC0D-8E6064EDBBF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14FC-3C67-4B02-A416-CEC83BB6A7A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389D-59C6-4066-9601-8586ACAE482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F5370-A0EC-4C9E-AD8E-DC54FC9C1AF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7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4C12-1AB9-4B95-8E06-A77A480246F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DDCE7-DFC1-4DAA-8EAD-9F6A579EF36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2401-19B6-4E23-8F49-D5C40C6BB15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2FA2B-81FD-475D-B27D-6472B7025A0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BB161-2275-4D00-B230-13B5BD18CDE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9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2B43FE-4462-419E-9832-974F647404E1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11: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1F13C-49AA-4518-BB84-712AAF1BCB7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Today’s Topics – Chapter 11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Pointers as Function Arguments</a:t>
            </a:r>
          </a:p>
          <a:p>
            <a:pPr>
              <a:defRPr/>
            </a:pPr>
            <a:r>
              <a:rPr lang="en-US" altLang="en-US" dirty="0"/>
              <a:t>Pointers as Function Return Values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Arguments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call of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decompose(3.14159, i, d);</a:t>
            </a:r>
          </a:p>
          <a:p>
            <a:r>
              <a:rPr lang="en-US" altLang="en-US">
                <a:cs typeface="Courier New" panose="02070309020205020404" pitchFamily="49" charset="0"/>
              </a:rPr>
              <a:t>Unfortunately,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/>
              <a:t> won’t be affected by the assignments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By passing a </a:t>
            </a:r>
            <a:r>
              <a:rPr lang="en-US" altLang="en-US" i="1"/>
              <a:t>pointer</a:t>
            </a:r>
            <a:r>
              <a:rPr lang="en-US" altLang="en-US"/>
              <a:t> to a variable instead of the </a:t>
            </a:r>
            <a:r>
              <a:rPr lang="en-US" altLang="en-US" i="1"/>
              <a:t>value</a:t>
            </a:r>
            <a:r>
              <a:rPr lang="en-US" altLang="en-US"/>
              <a:t> of the variable,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en-US" altLang="en-US"/>
              <a:t> can be fixed.</a:t>
            </a: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184F89-141A-45B3-A1F9-AD7B773CA53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Arguments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New definition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decompose </a:t>
            </a:r>
            <a:r>
              <a:rPr lang="en-US" altLang="en-US" dirty="0"/>
              <a:t>using pointers as arguments: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void decompose(double x,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double *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  *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  *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x - *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en-US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AFAB5A-58AF-4922-A4A1-FBA7705A89A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Arguments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sz="2400" dirty="0"/>
              <a:t>A call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en-US" altLang="en-US" sz="2400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decompose(3.14159, 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&amp;d);</a:t>
            </a:r>
          </a:p>
          <a:p>
            <a:r>
              <a:rPr lang="en-US" altLang="en-US" sz="2400" dirty="0"/>
              <a:t>As a result of the call,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400" dirty="0"/>
              <a:t> points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and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2400" dirty="0"/>
              <a:t> points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400" dirty="0"/>
              <a:t>: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11312-E1EE-42B1-A907-0AB78481DE1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1187"/>
            <a:ext cx="4105275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71113" y="3924300"/>
            <a:ext cx="4648200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decompose(double x,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x -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9E4A-6528-4C15-9886-C3BBB4B6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14DB-74B8-43BA-9A68-04E755CE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are the values of x and y after calling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swap(x, y) </a:t>
            </a:r>
            <a:r>
              <a:rPr lang="en-US" sz="2000" dirty="0"/>
              <a:t>with the swap function defined as follows? Assume int x = 3, y = 4;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swap (int a, int b)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temp = 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a = 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lphaUcParenR"/>
            </a:pPr>
            <a:r>
              <a:rPr lang="en-US" sz="2000" dirty="0"/>
              <a:t>3 4</a:t>
            </a:r>
          </a:p>
          <a:p>
            <a:pPr marL="514350" indent="-514350">
              <a:buAutoNum type="alphaUcParenR"/>
            </a:pPr>
            <a:r>
              <a:rPr lang="en-US" sz="2000" dirty="0"/>
              <a:t>4 3</a:t>
            </a:r>
          </a:p>
          <a:p>
            <a:pPr marL="514350" indent="-514350">
              <a:buAutoNum type="alphaUcParenR"/>
            </a:pPr>
            <a:r>
              <a:rPr lang="en-US" sz="2000" dirty="0"/>
              <a:t>3 3</a:t>
            </a:r>
          </a:p>
          <a:p>
            <a:pPr marL="514350" indent="-514350">
              <a:buAutoNum type="alphaUcParenR"/>
            </a:pPr>
            <a:r>
              <a:rPr lang="en-US" sz="2000" dirty="0"/>
              <a:t>4 4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F7448-41AA-45B6-BF98-79B4C92F1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B14FC-3C67-4B02-A416-CEC83BB6A7A9}" type="slidenum">
              <a:rPr lang="en-US" altLang="en-US" smtClean="0"/>
              <a:pPr>
                <a:defRPr/>
              </a:pPr>
              <a:t>13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7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9E4A-6528-4C15-9886-C3BBB4B6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14DB-74B8-43BA-9A68-04E755CE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are the values of x and y after calling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swap(&amp;x, &amp;y) </a:t>
            </a:r>
            <a:r>
              <a:rPr lang="en-US" sz="2000" dirty="0"/>
              <a:t>with the swap function defined as follows? Assume int x = 3, y = 4;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swap (int *a, int *b)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temp = *a;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*a = *b;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*b = temp;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lphaUcParenR"/>
            </a:pPr>
            <a:r>
              <a:rPr lang="en-US" sz="2000" dirty="0"/>
              <a:t>3 4</a:t>
            </a:r>
          </a:p>
          <a:p>
            <a:pPr marL="514350" indent="-514350">
              <a:buAutoNum type="alphaUcParenR"/>
            </a:pPr>
            <a:r>
              <a:rPr lang="en-US" sz="2000" dirty="0"/>
              <a:t>4 3</a:t>
            </a:r>
          </a:p>
          <a:p>
            <a:pPr marL="514350" indent="-514350">
              <a:buAutoNum type="alphaUcParenR"/>
            </a:pPr>
            <a:r>
              <a:rPr lang="en-US" sz="2000" dirty="0"/>
              <a:t>3 3</a:t>
            </a:r>
          </a:p>
          <a:p>
            <a:pPr marL="514350" indent="-514350">
              <a:buAutoNum type="alphaUcParenR"/>
            </a:pPr>
            <a:r>
              <a:rPr lang="en-US" sz="2000" dirty="0"/>
              <a:t>4 4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F7448-41AA-45B6-BF98-79B4C92F1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B14FC-3C67-4B02-A416-CEC83BB6A7A9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4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E900-A7BA-4066-847A-E544D2D9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79FE-BAA2-46F3-AE1D-25F83FA6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largest and smallest elements in an array with one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82D48-04B1-493E-AA94-68F73CEDD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B14FC-3C67-4B02-A416-CEC83BB6A7A9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6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 as Return Values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/>
              <a:t>Functions are allowed to return pointers: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int *max(int *a, int *b)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if (*a &gt; *b)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a;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b;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 as Return Values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/>
              <a:t>A call of 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2600" dirty="0"/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j = 9;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p = max(&amp;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&amp;j);</a:t>
            </a:r>
          </a:p>
          <a:p>
            <a:pPr>
              <a:buFontTx/>
              <a:buNone/>
            </a:pPr>
            <a:r>
              <a:rPr lang="en-US" altLang="en-US" sz="2600" dirty="0"/>
              <a:t>	</a:t>
            </a:r>
          </a:p>
          <a:p>
            <a:pPr>
              <a:buFontTx/>
              <a:buNone/>
            </a:pPr>
            <a:r>
              <a:rPr lang="en-US" altLang="en-US" sz="2600" dirty="0"/>
              <a:t>	After the call,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points to either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 or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600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2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 as Return Values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b="1" dirty="0"/>
              <a:t>Never return a pointer to a local variable (</a:t>
            </a:r>
            <a:r>
              <a:rPr lang="en-US" altLang="en-US" sz="2600" b="1" i="1" dirty="0"/>
              <a:t>automatic  storage duration)</a:t>
            </a:r>
            <a:r>
              <a:rPr lang="en-US" altLang="en-US" sz="2600" b="1" dirty="0"/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*f(void)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int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&amp;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2600" dirty="0"/>
              <a:t>	The variable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 won’t exist after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600" dirty="0"/>
              <a:t> returns.</a:t>
            </a:r>
          </a:p>
          <a:p>
            <a:pPr>
              <a:buFontTx/>
              <a:buNone/>
            </a:pPr>
            <a:endParaRPr lang="en-US" altLang="en-US" sz="2600" dirty="0"/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DE8DD0E-05BC-446F-BF00-749A8BF3E62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Pointers: Array Elements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Pointers can point to array elements.</a:t>
            </a:r>
          </a:p>
          <a:p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is an array, then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&amp;a[i]</a:t>
            </a:r>
            <a:r>
              <a:rPr lang="en-US" altLang="en-US"/>
              <a:t> is a pointer to element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For example, a function that returns a pointer to the middle element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, assuming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has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*find_middle(int a[], int n)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return &amp;a[n/2];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891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867B994-C1A1-49CF-AC9E-581595FE959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pointers good for?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Pointers as argument: Allowing functions to modify a variable through pointer (Chapter 11)</a:t>
            </a:r>
          </a:p>
          <a:p>
            <a:r>
              <a:rPr lang="en-US" altLang="en-US" dirty="0"/>
              <a:t>Pointers and arrays: pointer arithmetic for processing arrays (Chapter 12 and Chapter 13 Strings)</a:t>
            </a:r>
          </a:p>
          <a:p>
            <a:r>
              <a:rPr lang="en-US" altLang="en-US" dirty="0"/>
              <a:t>Dynamic storage allocation (Chapter 17): dynamically allocated structures to form linked lists, trees.</a:t>
            </a:r>
          </a:p>
          <a:p>
            <a:endParaRPr lang="en-US" altLang="en-US" dirty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E666E-580E-4E43-803F-F8CC17CF379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3E6D-88A6-4EA1-BB82-EF4AE5E8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E650-75BC-4369-A3F9-2F8A7C25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find_largest</a:t>
            </a:r>
            <a:r>
              <a:rPr lang="en-US" dirty="0"/>
              <a:t> program so that the </a:t>
            </a:r>
            <a:r>
              <a:rPr lang="en-US" dirty="0" err="1"/>
              <a:t>find_largest</a:t>
            </a:r>
            <a:r>
              <a:rPr lang="en-US" dirty="0"/>
              <a:t> function returns the pointer pointing to the largest element.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CA03F-4876-49DB-9248-F77A31D3B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B14FC-3C67-4B02-A416-CEC83BB6A7A9}" type="slidenum">
              <a:rPr lang="en-US" altLang="en-US" smtClean="0"/>
              <a:pPr>
                <a:defRPr/>
              </a:pPr>
              <a:t>20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5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Programming Exercise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Write a </a:t>
            </a:r>
            <a:r>
              <a:rPr lang="en-US" altLang="en-US" sz="2400" dirty="0" err="1">
                <a:latin typeface="Courier New" panose="02070309020205020404" pitchFamily="49" charset="0"/>
              </a:rPr>
              <a:t>find_two_largest</a:t>
            </a:r>
            <a:r>
              <a:rPr lang="en-US" altLang="en-US" sz="2400" dirty="0"/>
              <a:t> function. When passed an array of length n, the function will search the array for its largest and second-largest elements, storing them in the variables pointed by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 altLang="en-US" sz="2400" dirty="0"/>
              <a:t> 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second_largest</a:t>
            </a:r>
            <a:r>
              <a:rPr lang="en-US" altLang="en-US" sz="2400" dirty="0"/>
              <a:t>, respectively.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Prototype: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</a:rPr>
              <a:t>find_two_largest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a[],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n,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*largest,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  <a:r>
              <a:rPr lang="en-US" altLang="en-US" sz="2400" dirty="0" err="1">
                <a:latin typeface="Courier New" panose="02070309020205020404" pitchFamily="49" charset="0"/>
              </a:rPr>
              <a:t>second_largest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10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%d elements for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", 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find_two_largest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N, &amp;max,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is: %d and the second largest is: %d\n", max,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B14FC-3C67-4B02-A416-CEC83BB6A7A9}" type="slidenum">
              <a:rPr lang="en-US" altLang="en-US" smtClean="0"/>
              <a:pPr>
                <a:defRPr/>
              </a:pPr>
              <a:t>22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Assignment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allows the use of the assignment operator to copy pointers of the same type. 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*q;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 = &amp;i;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q = p;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/>
              <a:t> now points to the same place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DA27D-D1C5-47EE-89B2-7A892842440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28352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Assignment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If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and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600" dirty="0"/>
              <a:t> both point to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, we can change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 by assigning a new value to either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sz="2600" dirty="0"/>
              <a:t> or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  <a:r>
              <a:rPr lang="en-US" altLang="en-US" sz="2600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*p = 1;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*q = 2;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E091D-405B-4FA5-97C0-BD0BFDE63A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2590800"/>
            <a:ext cx="25257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4114800"/>
            <a:ext cx="2622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Assignment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 careful not to confuse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p;</a:t>
            </a:r>
          </a:p>
          <a:p>
            <a:pPr>
              <a:buFontTx/>
              <a:buNone/>
            </a:pPr>
            <a:r>
              <a:rPr lang="en-US" altLang="en-US" dirty="0"/>
              <a:t>	with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*q = *p;</a:t>
            </a:r>
          </a:p>
          <a:p>
            <a:endParaRPr lang="en-US" altLang="en-US" dirty="0"/>
          </a:p>
          <a:p>
            <a:r>
              <a:rPr lang="en-US" altLang="en-US" dirty="0"/>
              <a:t>The first statement is a pointer assignment, but the second is not.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45479-5B3C-44DE-8AED-4FB32475BFD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/>
              <a:t>Pointer Assignment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*q;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 = &amp;i;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q = &amp;j;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*q = *p;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94ABC-DE46-41F0-B1F1-A291D74E8D5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27781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8400"/>
            <a:ext cx="28479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Pointers as Arguments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3E443-D140-47D9-9488-0F375A1A960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 as Arguments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We have been using pointers as arguments since the beginning of the course.</a:t>
            </a:r>
          </a:p>
          <a:p>
            <a:endParaRPr lang="en-US" altLang="en-US"/>
          </a:p>
          <a:p>
            <a:r>
              <a:rPr lang="en-US" altLang="en-US"/>
              <a:t>Arguments in calls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are pointers: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scanf("%d", &amp;i);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2355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030BAC-C8FB-4F12-A0DD-FDBC3D9091A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Arguments: decompose function revisit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sz="2500" dirty="0"/>
              <a:t>Suppose that we need a function that will decompose a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500" dirty="0"/>
              <a:t> value into an integer part and a fractional part.</a:t>
            </a:r>
          </a:p>
          <a:p>
            <a:endParaRPr lang="en-US" altLang="en-US" sz="2500" dirty="0"/>
          </a:p>
          <a:p>
            <a:r>
              <a:rPr lang="en-US" altLang="en-US" sz="2500" dirty="0"/>
              <a:t>Since a function can’t </a:t>
            </a:r>
            <a:r>
              <a:rPr lang="en-US" altLang="en-US" sz="2500" i="1" dirty="0"/>
              <a:t>return</a:t>
            </a:r>
            <a:r>
              <a:rPr lang="en-US" altLang="en-US" sz="2500" dirty="0"/>
              <a:t> two numbers, we might try passing a pair of variables to the function and having it modify them: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decompose(double x,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double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x;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 -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04AA739-430E-4D09-8DA5-138C7EBF616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13941</TotalTime>
  <Words>1219</Words>
  <Application>Microsoft Office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tm2</vt:lpstr>
      <vt:lpstr>Today’s Topics – Chapter 11</vt:lpstr>
      <vt:lpstr>What are pointers good for?</vt:lpstr>
      <vt:lpstr>Pointer Assignment</vt:lpstr>
      <vt:lpstr>Pointer Assignment</vt:lpstr>
      <vt:lpstr>Pointer Assignment</vt:lpstr>
      <vt:lpstr>Pointer Assignment</vt:lpstr>
      <vt:lpstr>Pointers as Arguments</vt:lpstr>
      <vt:lpstr>Pointers as Arguments</vt:lpstr>
      <vt:lpstr>Arguments: decompose function revisit</vt:lpstr>
      <vt:lpstr>Arguments</vt:lpstr>
      <vt:lpstr>Pointers as Arguments</vt:lpstr>
      <vt:lpstr>Pointers as Arguments</vt:lpstr>
      <vt:lpstr>Exercise</vt:lpstr>
      <vt:lpstr>Exercise</vt:lpstr>
      <vt:lpstr>Example Program</vt:lpstr>
      <vt:lpstr>Pointers as Return Values</vt:lpstr>
      <vt:lpstr>Pointers as Return Values</vt:lpstr>
      <vt:lpstr>Pointers as Return Values</vt:lpstr>
      <vt:lpstr>Pointers: Array Elements</vt:lpstr>
      <vt:lpstr>Example Program</vt:lpstr>
      <vt:lpstr>Programming Exercise</vt:lpstr>
      <vt:lpstr>Exercise: main function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</cp:lastModifiedBy>
  <cp:revision>808</cp:revision>
  <cp:lastPrinted>1999-11-08T20:52:53Z</cp:lastPrinted>
  <dcterms:created xsi:type="dcterms:W3CDTF">1999-08-24T18:39:05Z</dcterms:created>
  <dcterms:modified xsi:type="dcterms:W3CDTF">2021-09-27T14:38:30Z</dcterms:modified>
</cp:coreProperties>
</file>