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6"/>
    <p:restoredTop sz="71895"/>
  </p:normalViewPr>
  <p:slideViewPr>
    <p:cSldViewPr snapToGrid="0" snapToObjects="1">
      <p:cViewPr varScale="1">
        <p:scale>
          <a:sx n="69" d="100"/>
          <a:sy n="69" d="100"/>
        </p:scale>
        <p:origin x="6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F5FB-0B5F-C442-A29C-D2DED413D92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06A3A-4C84-E344-BCCB-DAC091869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to discuss on entrance, run through at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06A3A-4C84-E344-BCCB-DAC091869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2 minutes, look for tags from last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06A3A-4C84-E344-BCCB-DAC091869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06A3A-4C84-E344-BCCB-DAC091869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FAA6-3D1E-8248-8536-419B83FFCAF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38200" y="2128838"/>
            <a:ext cx="10515600" cy="3489325"/>
          </a:xfrm>
        </p:spPr>
        <p:txBody>
          <a:bodyPr/>
          <a:lstStyle>
            <a:lvl1pPr>
              <a:defRPr b="1" i="0">
                <a:latin typeface="American Typewriter Semibold" panose="02090604020004020304" pitchFamily="18" charset="77"/>
              </a:defRPr>
            </a:lvl1pPr>
          </a:lstStyle>
          <a:p>
            <a:pPr lvl="0"/>
            <a:r>
              <a:rPr lang="en-US" dirty="0"/>
              <a:t>Objective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Objective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Objective 3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039046-49EE-E94E-90EE-3B8B3BB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34868-D97F-2C42-BD11-CEB439D60B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50" y="5540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A533447-C72C-C54D-9980-CE1DF76AE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13" y="27638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301830-059B-AD4C-B23A-3C9A2A3955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313" y="49736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D659FF-D477-3C40-86D7-F9D39B6FB0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54887" y="5540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052A9F8-CE15-694E-9102-46CCDEBABD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91650" y="27638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AC1B24A-3933-9343-AE27-DCFE41CE75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91650" y="49736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C1DCD3-6E7F-724B-851B-152AE201D908}"/>
              </a:ext>
            </a:extLst>
          </p:cNvPr>
          <p:cNvCxnSpPr>
            <a:cxnSpLocks/>
            <a:stCxn id="5" idx="3"/>
          </p:cNvCxnSpPr>
          <p:nvPr userDrawn="1"/>
        </p:nvCxnSpPr>
        <p:spPr>
          <a:xfrm>
            <a:off x="2298700" y="818357"/>
            <a:ext cx="1206500" cy="10750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66497-BD29-AD4E-8A62-80792051FB6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 flipV="1">
            <a:off x="2335463" y="3028156"/>
            <a:ext cx="1169737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330F4D-D85C-194B-A597-F77DB54F9256}"/>
              </a:ext>
            </a:extLst>
          </p:cNvPr>
          <p:cNvCxnSpPr>
            <a:cxnSpLocks/>
          </p:cNvCxnSpPr>
          <p:nvPr userDrawn="1"/>
        </p:nvCxnSpPr>
        <p:spPr>
          <a:xfrm flipV="1">
            <a:off x="2408321" y="4135605"/>
            <a:ext cx="1317012" cy="10859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A87A4-4195-6144-964E-F4EC5FF4413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flipH="1" flipV="1">
            <a:off x="8178800" y="4364565"/>
            <a:ext cx="1212850" cy="8733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065C12-E5EA-4744-BE94-36CC3DB8C747}"/>
              </a:ext>
            </a:extLst>
          </p:cNvPr>
          <p:cNvCxnSpPr>
            <a:cxnSpLocks/>
            <a:stCxn id="9" idx="1"/>
          </p:cNvCxnSpPr>
          <p:nvPr userDrawn="1"/>
        </p:nvCxnSpPr>
        <p:spPr>
          <a:xfrm flipH="1">
            <a:off x="8178800" y="3028157"/>
            <a:ext cx="1212850" cy="353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8B471-D156-CB44-ACDE-638958D09B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148387" y="701842"/>
            <a:ext cx="1206501" cy="1022978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33583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4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33583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751983-F665-CB4E-B24B-C6D51B9A1D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9175" y="2033588"/>
            <a:ext cx="5076825" cy="4067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h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33583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751983-F665-CB4E-B24B-C6D51B9A1D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9175" y="2033588"/>
            <a:ext cx="10515099" cy="4067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70A8C-7522-E243-AF83-A0CA787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41B9-ED7D-0B4D-BEAD-1DE10677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1B1E-4099-E149-ADB2-0088D1699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CJM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446A-CD0A-9C45-8E4D-4C434E54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HTML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B74F9A1-1178-C042-BA92-D60AE1F906DE}"/>
              </a:ext>
            </a:extLst>
          </p:cNvPr>
          <p:cNvSpPr/>
          <p:nvPr userDrawn="1"/>
        </p:nvSpPr>
        <p:spPr>
          <a:xfrm rot="10800000">
            <a:off x="10479505" y="-58571"/>
            <a:ext cx="1712495" cy="1825625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CF93F-8428-D644-BE48-016171BF3CC5}"/>
              </a:ext>
            </a:extLst>
          </p:cNvPr>
          <p:cNvSpPr txBox="1"/>
          <p:nvPr userDrawn="1"/>
        </p:nvSpPr>
        <p:spPr>
          <a:xfrm>
            <a:off x="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latin typeface="American Typewriter Semibold" panose="02090604020004020304" pitchFamily="18" charset="77"/>
              </a:rPr>
              <a:t>CJM</a:t>
            </a:r>
          </a:p>
        </p:txBody>
      </p:sp>
    </p:spTree>
    <p:extLst>
      <p:ext uri="{BB962C8B-B14F-4D97-AF65-F5344CB8AC3E}">
        <p14:creationId xmlns:p14="http://schemas.microsoft.com/office/powerpoint/2010/main" val="23203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American Typewriter Semibold" panose="02090604020004020304" pitchFamily="18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rgbClr val="002060"/>
          </a:solidFill>
          <a:latin typeface="American Typewriter Light" panose="02090304020004020304" pitchFamily="18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F2D7-E917-8540-BDF1-8937031A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Starters</a:t>
            </a:r>
          </a:p>
        </p:txBody>
      </p:sp>
    </p:spTree>
    <p:extLst>
      <p:ext uri="{BB962C8B-B14F-4D97-AF65-F5344CB8AC3E}">
        <p14:creationId xmlns:p14="http://schemas.microsoft.com/office/powerpoint/2010/main" val="32051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4884-9FD1-A24D-A8CC-7D21916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4884-9FD1-A24D-A8CC-7D21916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FB3E2-85AF-D041-AD0E-F8F4C708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at least 3 things in pairs you like to do on web pages</a:t>
            </a:r>
          </a:p>
        </p:txBody>
      </p:sp>
    </p:spTree>
    <p:extLst>
      <p:ext uri="{BB962C8B-B14F-4D97-AF65-F5344CB8AC3E}">
        <p14:creationId xmlns:p14="http://schemas.microsoft.com/office/powerpoint/2010/main" val="30726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549E2-21A1-734B-BCAA-30805C74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pairs, think of at least 4 HTML tags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4944C5D-695F-DC47-A2C1-10AC3A0926A3}"/>
              </a:ext>
            </a:extLst>
          </p:cNvPr>
          <p:cNvSpPr txBox="1">
            <a:spLocks/>
          </p:cNvSpPr>
          <p:nvPr/>
        </p:nvSpPr>
        <p:spPr>
          <a:xfrm>
            <a:off x="534286" y="4091781"/>
            <a:ext cx="1112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002060"/>
                </a:solidFill>
                <a:latin typeface="American Typewriter Semibold" panose="02090604020004020304" pitchFamily="18" charset="77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 tag is an HTML command between&lt; &gt;</a:t>
            </a:r>
          </a:p>
        </p:txBody>
      </p:sp>
    </p:spTree>
    <p:extLst>
      <p:ext uri="{BB962C8B-B14F-4D97-AF65-F5344CB8AC3E}">
        <p14:creationId xmlns:p14="http://schemas.microsoft.com/office/powerpoint/2010/main" val="40267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B2515-BEF5-A145-928E-AB26A9CD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31" y="2178135"/>
            <a:ext cx="2968256" cy="3271210"/>
          </a:xfrm>
        </p:spPr>
        <p:txBody>
          <a:bodyPr/>
          <a:lstStyle/>
          <a:p>
            <a:r>
              <a:rPr lang="en-US" dirty="0"/>
              <a:t>Which tags have been used to format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E69-FD5D-C94C-B7C3-89DA4094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72" y="1482798"/>
            <a:ext cx="7086747" cy="46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1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1C6A-65FC-5143-B75D-503454FC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pairs, write the code to display a pictures called ‘</a:t>
            </a:r>
            <a:r>
              <a:rPr lang="en-US" dirty="0" err="1"/>
              <a:t>funnyTeacher.jpg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456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4884-9FD1-A24D-A8CC-7D21916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paper, write a hyperlink to</a:t>
            </a:r>
            <a:br>
              <a:rPr lang="en-US" dirty="0"/>
            </a:br>
            <a:r>
              <a:rPr lang="en-US" dirty="0"/>
              <a:t> http://www.bbc.co.uk</a:t>
            </a:r>
          </a:p>
        </p:txBody>
      </p:sp>
    </p:spTree>
    <p:extLst>
      <p:ext uri="{BB962C8B-B14F-4D97-AF65-F5344CB8AC3E}">
        <p14:creationId xmlns:p14="http://schemas.microsoft.com/office/powerpoint/2010/main" val="36940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A412-0F8E-4049-8673-FCD19B0F08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p{</a:t>
            </a:r>
            <a:br>
              <a:rPr lang="en-GB" dirty="0"/>
            </a:br>
            <a:r>
              <a:rPr lang="en-GB" dirty="0"/>
              <a:t>    font:20px Courier;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color:purple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width:400px;</a:t>
            </a:r>
            <a:br>
              <a:rPr lang="en-GB" dirty="0"/>
            </a:br>
            <a:r>
              <a:rPr lang="en-GB" dirty="0"/>
              <a:t>    margin-top:1cm;</a:t>
            </a:r>
          </a:p>
          <a:p>
            <a:pPr marL="17463" indent="349250"/>
            <a:r>
              <a:rPr lang="en-GB" dirty="0" err="1"/>
              <a:t>margin:auto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B4884-9FD1-A24D-A8CC-7D21916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pairs, decide what this style will do to a paragraph</a:t>
            </a:r>
          </a:p>
        </p:txBody>
      </p:sp>
    </p:spTree>
    <p:extLst>
      <p:ext uri="{BB962C8B-B14F-4D97-AF65-F5344CB8AC3E}">
        <p14:creationId xmlns:p14="http://schemas.microsoft.com/office/powerpoint/2010/main" val="24613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A690A-54C6-2243-A39D-A6FBB959BF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width:30%;</a:t>
            </a:r>
            <a:br>
              <a:rPr lang="en-GB" dirty="0"/>
            </a:br>
            <a:r>
              <a:rPr lang="en-GB" dirty="0"/>
              <a:t>margin-left: 5px;</a:t>
            </a:r>
            <a:br>
              <a:rPr lang="en-GB" dirty="0"/>
            </a:br>
            <a:r>
              <a:rPr lang="en-GB" dirty="0"/>
              <a:t>padding-right:5px;</a:t>
            </a:r>
            <a:br>
              <a:rPr lang="en-GB" dirty="0"/>
            </a:br>
            <a:r>
              <a:rPr lang="en-GB" dirty="0"/>
              <a:t>border: 2px solid green;</a:t>
            </a:r>
            <a:br>
              <a:rPr lang="en-GB" dirty="0"/>
            </a:br>
            <a:r>
              <a:rPr lang="en-GB" dirty="0" err="1"/>
              <a:t>float:left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 err="1"/>
              <a:t>display:block</a:t>
            </a:r>
            <a:r>
              <a:rPr lang="en-GB" dirty="0"/>
              <a:t>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FEA9D-6233-7C4E-9A98-09DE5341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these do to a picture ?</a:t>
            </a:r>
          </a:p>
        </p:txBody>
      </p:sp>
    </p:spTree>
    <p:extLst>
      <p:ext uri="{BB962C8B-B14F-4D97-AF65-F5344CB8AC3E}">
        <p14:creationId xmlns:p14="http://schemas.microsoft.com/office/powerpoint/2010/main" val="562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4884-9FD1-A24D-A8CC-7D21916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pairs, what is the difference between an ID and a class, think of at least 3</a:t>
            </a:r>
          </a:p>
        </p:txBody>
      </p:sp>
    </p:spTree>
    <p:extLst>
      <p:ext uri="{BB962C8B-B14F-4D97-AF65-F5344CB8AC3E}">
        <p14:creationId xmlns:p14="http://schemas.microsoft.com/office/powerpoint/2010/main" val="34140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JM lesson" id="{E5E941EC-7130-E342-96ED-CB464CEB9B13}" vid="{59A436E3-58E6-1148-9A49-096FBC1A11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205</Words>
  <Application>Microsoft Macintosh PowerPoint</Application>
  <PresentationFormat>Widescreen</PresentationFormat>
  <Paragraphs>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American Typewriter Light</vt:lpstr>
      <vt:lpstr>American Typewriter Semibold</vt:lpstr>
      <vt:lpstr>Arial</vt:lpstr>
      <vt:lpstr>Calibri</vt:lpstr>
      <vt:lpstr>Office Theme</vt:lpstr>
      <vt:lpstr>HTML Starters</vt:lpstr>
      <vt:lpstr>Think of at least 3 things in pairs you like to do on web pages</vt:lpstr>
      <vt:lpstr>In pairs, think of at least 4 HTML tags</vt:lpstr>
      <vt:lpstr>Which tags have been used to format this</vt:lpstr>
      <vt:lpstr>In pairs, write the code to display a pictures called ‘funnyTeacher.jpg’</vt:lpstr>
      <vt:lpstr>On paper, write a hyperlink to  http://www.bbc.co.uk</vt:lpstr>
      <vt:lpstr>In pairs, decide what this style will do to a paragraph</vt:lpstr>
      <vt:lpstr>What will these do to a picture ?</vt:lpstr>
      <vt:lpstr>In pairs, what is the difference between an ID and a class, think of at least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Starters</dc:title>
  <dc:creator>Christopher Millington</dc:creator>
  <cp:lastModifiedBy>Christopher Millington</cp:lastModifiedBy>
  <cp:revision>3</cp:revision>
  <dcterms:created xsi:type="dcterms:W3CDTF">2020-10-08T05:38:19Z</dcterms:created>
  <dcterms:modified xsi:type="dcterms:W3CDTF">2020-10-08T06:00:37Z</dcterms:modified>
</cp:coreProperties>
</file>