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39"/>
  </p:notesMasterIdLst>
  <p:sldIdLst>
    <p:sldId id="256" r:id="rId2"/>
    <p:sldId id="291" r:id="rId3"/>
    <p:sldId id="297" r:id="rId4"/>
    <p:sldId id="293" r:id="rId5"/>
    <p:sldId id="294" r:id="rId6"/>
    <p:sldId id="321" r:id="rId7"/>
    <p:sldId id="295" r:id="rId8"/>
    <p:sldId id="323" r:id="rId9"/>
    <p:sldId id="296" r:id="rId10"/>
    <p:sldId id="327" r:id="rId11"/>
    <p:sldId id="318" r:id="rId12"/>
    <p:sldId id="298" r:id="rId13"/>
    <p:sldId id="299" r:id="rId14"/>
    <p:sldId id="300" r:id="rId15"/>
    <p:sldId id="301" r:id="rId16"/>
    <p:sldId id="302" r:id="rId17"/>
    <p:sldId id="317" r:id="rId18"/>
    <p:sldId id="303" r:id="rId19"/>
    <p:sldId id="319" r:id="rId20"/>
    <p:sldId id="307" r:id="rId21"/>
    <p:sldId id="309" r:id="rId22"/>
    <p:sldId id="308" r:id="rId23"/>
    <p:sldId id="310" r:id="rId24"/>
    <p:sldId id="311" r:id="rId25"/>
    <p:sldId id="305" r:id="rId26"/>
    <p:sldId id="312" r:id="rId27"/>
    <p:sldId id="324" r:id="rId28"/>
    <p:sldId id="325" r:id="rId29"/>
    <p:sldId id="306" r:id="rId30"/>
    <p:sldId id="314" r:id="rId31"/>
    <p:sldId id="315" r:id="rId32"/>
    <p:sldId id="320" r:id="rId33"/>
    <p:sldId id="326" r:id="rId34"/>
    <p:sldId id="316" r:id="rId35"/>
    <p:sldId id="279" r:id="rId36"/>
    <p:sldId id="280" r:id="rId37"/>
    <p:sldId id="313" r:id="rId38"/>
  </p:sldIdLst>
  <p:sldSz cx="9144000" cy="5149850"/>
  <p:notesSz cx="6858000" cy="9144000"/>
  <p:defaultTextStyle>
    <a:defPPr>
      <a:defRPr lang="de-DE"/>
    </a:defPPr>
    <a:lvl1pPr marL="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303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6074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9111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2149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5186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DE7"/>
    <a:srgbClr val="DAE5EA"/>
    <a:srgbClr val="DAE5EB"/>
    <a:srgbClr val="B6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6272" autoAdjust="0"/>
  </p:normalViewPr>
  <p:slideViewPr>
    <p:cSldViewPr showGuides="1">
      <p:cViewPr varScale="1">
        <p:scale>
          <a:sx n="192" d="100"/>
          <a:sy n="192" d="100"/>
        </p:scale>
        <p:origin x="408" y="176"/>
      </p:cViewPr>
      <p:guideLst/>
    </p:cSldViewPr>
  </p:slideViewPr>
  <p:outlineViewPr>
    <p:cViewPr>
      <p:scale>
        <a:sx n="33" d="100"/>
        <a:sy n="33" d="100"/>
      </p:scale>
      <p:origin x="0" y="-93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4EA47C3-D6D1-45C7-B7EF-A1183D105D1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olienbildplatzhalter 7">
            <a:extLst>
              <a:ext uri="{FF2B5EF4-FFF2-40B4-BE49-F238E27FC236}">
                <a16:creationId xmlns:a16="http://schemas.microsoft.com/office/drawing/2014/main" id="{B136A2F5-BC7E-47DC-9ED9-95EE5B00A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2279" y="467544"/>
            <a:ext cx="6490831" cy="3655323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10" name="Notizenplatzhalter 9">
            <a:extLst>
              <a:ext uri="{FF2B5EF4-FFF2-40B4-BE49-F238E27FC236}">
                <a16:creationId xmlns:a16="http://schemas.microsoft.com/office/drawing/2014/main" id="{16E3EB76-4D08-4C50-98FE-43C6F5867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2279" y="4400550"/>
            <a:ext cx="6490831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969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3037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6074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9111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2149" algn="l" defTabSz="6860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5186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8223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1260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4297" algn="l" defTabSz="68607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1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99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24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99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0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4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342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981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820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8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019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113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44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40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828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409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003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08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195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233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95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8331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18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094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751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319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739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6214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7525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03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31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53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51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8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87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ABCBAD4-CDF6-43FE-8861-A06D0882730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43762DC1-C2FD-42CE-AFEB-715EE62A1F3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76098270-8824-46AE-A5C5-CD99A62A1C4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Holder 3">
              <a:extLst>
                <a:ext uri="{FF2B5EF4-FFF2-40B4-BE49-F238E27FC236}">
                  <a16:creationId xmlns:a16="http://schemas.microsoft.com/office/drawing/2014/main" id="{3299EB9C-AF93-46B9-874F-99C450B3ED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9E7234BE-B4D1-49DA-A717-D084E338DDBA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4279" y="2268082"/>
            <a:ext cx="4401108" cy="107000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279" y="3494160"/>
            <a:ext cx="4401108" cy="60464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8" name="Grafik 6">
            <a:extLst>
              <a:ext uri="{FF2B5EF4-FFF2-40B4-BE49-F238E27FC236}">
                <a16:creationId xmlns:a16="http://schemas.microsoft.com/office/drawing/2014/main" id="{4A50CB4E-A2BD-42A4-89AF-00FBAF42ED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5C16EB5-4461-4758-A5F1-9FCFC409D904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4F2F414-99B5-4842-AE69-123A75660DF4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AE2AF92-0F47-4975-97EE-AD59D0F4352B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9DDEE01-97C2-45BB-8AA5-588FD5885C5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28" name="Datumsplatzhalter 3">
            <a:extLst>
              <a:ext uri="{FF2B5EF4-FFF2-40B4-BE49-F238E27FC236}">
                <a16:creationId xmlns:a16="http://schemas.microsoft.com/office/drawing/2014/main" id="{B9C2E3E9-74C5-4BA8-96B4-0798E93E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2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, gross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FE84D2-D951-43C8-81B8-BCF2BCBCC3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545752"/>
            <a:ext cx="8101012" cy="33115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030E0540-8401-4306-9BF6-492F808884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24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41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B557236-B6F1-4EF1-92AD-262453792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3941762" cy="3424238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9B5E02-9A16-49B4-9355-BE71C0D66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50" y="1422400"/>
            <a:ext cx="3943350" cy="34242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17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1E48B2-9056-46C9-8170-057A7DDAE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3941762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C9A547D-69C2-4513-9E4D-7F7C15B98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37000" cy="3492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524BA3A-5E5B-4B9E-872F-9D551BF90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5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B84DD4AE-7842-411B-B7CF-80BB2ECD2D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0744" y="1088384"/>
            <a:ext cx="3942556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7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n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8100219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F3492897-1306-4B56-ABBF-BECC42C3FC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643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>
          <p15:clr>
            <a:srgbClr val="FBAE40"/>
          </p15:clr>
        </p15:guide>
        <p15:guide id="2" pos="3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0C6EB1C-18E9-44D2-B97A-2055909E56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0913" y="1422400"/>
            <a:ext cx="2590799" cy="3492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FFFB7A-A86B-49FF-8A42-D51942986D7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2288" y="1422400"/>
            <a:ext cx="531018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B5EF241F-A27F-4745-A9E0-F1A18E6D55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0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74" userDrawn="1">
          <p15:clr>
            <a:srgbClr val="FBAE40"/>
          </p15:clr>
        </p15:guide>
        <p15:guide id="2" pos="379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B86FA-3D14-41C0-ACAC-6E7B7033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BA41F9-75EC-4CB8-BD53-566512502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A52C21-7FA6-4626-B212-C78D0157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ED614B-D2A2-4F44-8C55-EA89904996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2590800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78E908BC-1AEE-469A-8B07-24C581B632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11525" y="1422400"/>
            <a:ext cx="531018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A6859166-82E3-4ADA-A7AC-E590A723DE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278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961" userDrawn="1">
          <p15:clr>
            <a:srgbClr val="FBAE40"/>
          </p15:clr>
        </p15:guide>
        <p15:guide id="3" pos="208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2D15A-E19B-4725-AC01-F52639F0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FDF4B-5FA2-4BE9-91FF-2874E76F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2C360C-95DE-4762-ABD3-B6787C4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FDB2AAA-C98E-4D27-9188-E7E5DBFF0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422400"/>
            <a:ext cx="3941762" cy="1638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5823B8EE-EC69-45B2-BAC9-1BCA4FBF1E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9950" y="1422400"/>
            <a:ext cx="3941763" cy="1638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0510EC-0518-429F-B934-724E542AEE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288" y="3187700"/>
            <a:ext cx="3941762" cy="1638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2C5C7A3E-AD9D-494E-9656-60D17A2D3D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79950" y="3187701"/>
            <a:ext cx="3943350" cy="1638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09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E7D15-C3F6-44ED-81D4-5CA3DF1394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8" y="1422400"/>
            <a:ext cx="3941762" cy="3492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25A19B-F9D6-496E-93F0-23086F37CD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9950" y="1422400"/>
            <a:ext cx="3943350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6D4CE321-A941-4440-9880-327F96B667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60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  <p15:guide id="2" pos="2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Ko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A8B718B6-0A12-456A-A2B2-DDCE96D85C32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4" name="bk object 18">
              <a:extLst>
                <a:ext uri="{FF2B5EF4-FFF2-40B4-BE49-F238E27FC236}">
                  <a16:creationId xmlns:a16="http://schemas.microsoft.com/office/drawing/2014/main" id="{AA03ADD9-BB66-4FBA-AA38-A477A97E7E8A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483C21C1-427D-47E5-8D0D-E9E03790F6E3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Holder 3">
              <a:extLst>
                <a:ext uri="{FF2B5EF4-FFF2-40B4-BE49-F238E27FC236}">
                  <a16:creationId xmlns:a16="http://schemas.microsoft.com/office/drawing/2014/main" id="{E224A6C7-1F26-4748-BB34-5F7E18EFB33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51" y="330910"/>
            <a:ext cx="2889316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23939B8-98AC-4295-9C3F-D06AC0E2B265}"/>
              </a:ext>
            </a:extLst>
          </p:cNvPr>
          <p:cNvCxnSpPr>
            <a:cxnSpLocks/>
          </p:cNvCxnSpPr>
          <p:nvPr userDrawn="1"/>
        </p:nvCxnSpPr>
        <p:spPr>
          <a:xfrm>
            <a:off x="4464051" y="974732"/>
            <a:ext cx="28893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6C751C-C99C-4A88-ADDD-C33FB6EC8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050" y="1422400"/>
            <a:ext cx="4368800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E4C94B29-D663-4D46-BC85-1EE4E8715F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4050" y="1088384"/>
            <a:ext cx="415845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68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D03C39F-F4DA-4E33-9C12-0C07D46B7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25577" y="1422400"/>
            <a:ext cx="4518422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5337AD4-58C4-4CD3-B6EE-0320BEF61A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550" y="1422399"/>
            <a:ext cx="3754437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F7C652DC-A5C6-48EB-A305-6D10BD956A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1494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6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91EEF65-5B2F-4153-B72A-8188920387E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7F2B589E-3839-4C3B-92E1-F293A76DB3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bk object 18">
              <a:extLst>
                <a:ext uri="{FF2B5EF4-FFF2-40B4-BE49-F238E27FC236}">
                  <a16:creationId xmlns:a16="http://schemas.microsoft.com/office/drawing/2014/main" id="{8DC76EE0-F751-40CD-B7DB-DC698896789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Holder 3">
              <a:extLst>
                <a:ext uri="{FF2B5EF4-FFF2-40B4-BE49-F238E27FC236}">
                  <a16:creationId xmlns:a16="http://schemas.microsoft.com/office/drawing/2014/main" id="{5DFAD467-705A-4EBF-B0CD-82975D99AB5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9BE50D6-D2EF-43B9-8437-C5253F74EA60}"/>
              </a:ext>
            </a:extLst>
          </p:cNvPr>
          <p:cNvSpPr/>
          <p:nvPr userDrawn="1"/>
        </p:nvSpPr>
        <p:spPr>
          <a:xfrm>
            <a:off x="1" y="1422400"/>
            <a:ext cx="3167992" cy="3492500"/>
          </a:xfrm>
          <a:custGeom>
            <a:avLst/>
            <a:gdLst>
              <a:gd name="connsiteX0" fmla="*/ 3773588 w 4271120"/>
              <a:gd name="connsiteY0" fmla="*/ 3280579 h 4702819"/>
              <a:gd name="connsiteX1" fmla="*/ 3717970 w 4271120"/>
              <a:gd name="connsiteY1" fmla="*/ 3393838 h 4702819"/>
              <a:gd name="connsiteX2" fmla="*/ 3755385 w 4271120"/>
              <a:gd name="connsiteY2" fmla="*/ 3541480 h 4702819"/>
              <a:gd name="connsiteX3" fmla="*/ 3742240 w 4271120"/>
              <a:gd name="connsiteY3" fmla="*/ 3544514 h 4702819"/>
              <a:gd name="connsiteX4" fmla="*/ 3594598 w 4271120"/>
              <a:gd name="connsiteY4" fmla="*/ 3403951 h 4702819"/>
              <a:gd name="connsiteX5" fmla="*/ 3773588 w 4271120"/>
              <a:gd name="connsiteY5" fmla="*/ 3280579 h 4702819"/>
              <a:gd name="connsiteX6" fmla="*/ 3937409 w 4271120"/>
              <a:gd name="connsiteY6" fmla="*/ 2981250 h 4702819"/>
              <a:gd name="connsiteX7" fmla="*/ 3833252 w 4271120"/>
              <a:gd name="connsiteY7" fmla="*/ 3118780 h 4702819"/>
              <a:gd name="connsiteX8" fmla="*/ 3480327 w 4271120"/>
              <a:gd name="connsiteY8" fmla="*/ 3142039 h 4702819"/>
              <a:gd name="connsiteX9" fmla="*/ 3488417 w 4271120"/>
              <a:gd name="connsiteY9" fmla="*/ 3070240 h 4702819"/>
              <a:gd name="connsiteX10" fmla="*/ 3802914 w 4271120"/>
              <a:gd name="connsiteY10" fmla="*/ 3008554 h 4702819"/>
              <a:gd name="connsiteX11" fmla="*/ 3937409 w 4271120"/>
              <a:gd name="connsiteY11" fmla="*/ 2981250 h 4702819"/>
              <a:gd name="connsiteX12" fmla="*/ 1530647 w 4271120"/>
              <a:gd name="connsiteY12" fmla="*/ 2816671 h 4702819"/>
              <a:gd name="connsiteX13" fmla="*/ 1538737 w 4271120"/>
              <a:gd name="connsiteY13" fmla="*/ 2820463 h 4702819"/>
              <a:gd name="connsiteX14" fmla="*/ 1944246 w 4271120"/>
              <a:gd name="connsiteY14" fmla="*/ 3409008 h 4702819"/>
              <a:gd name="connsiteX15" fmla="*/ 3606733 w 4271120"/>
              <a:gd name="connsiteY15" fmla="*/ 3913618 h 4702819"/>
              <a:gd name="connsiteX16" fmla="*/ 3607744 w 4271120"/>
              <a:gd name="connsiteY16" fmla="*/ 3926765 h 4702819"/>
              <a:gd name="connsiteX17" fmla="*/ 2423576 w 4271120"/>
              <a:gd name="connsiteY17" fmla="*/ 3894405 h 4702819"/>
              <a:gd name="connsiteX18" fmla="*/ 2077731 w 4271120"/>
              <a:gd name="connsiteY18" fmla="*/ 3806426 h 4702819"/>
              <a:gd name="connsiteX19" fmla="*/ 1525591 w 4271120"/>
              <a:gd name="connsiteY19" fmla="*/ 2823496 h 4702819"/>
              <a:gd name="connsiteX20" fmla="*/ 1530647 w 4271120"/>
              <a:gd name="connsiteY20" fmla="*/ 2816671 h 4702819"/>
              <a:gd name="connsiteX21" fmla="*/ 3996062 w 4271120"/>
              <a:gd name="connsiteY21" fmla="*/ 2605067 h 4702819"/>
              <a:gd name="connsiteX22" fmla="*/ 4271120 w 4271120"/>
              <a:gd name="connsiteY22" fmla="*/ 2676866 h 4702819"/>
              <a:gd name="connsiteX23" fmla="*/ 4008197 w 4271120"/>
              <a:gd name="connsiteY23" fmla="*/ 2693046 h 4702819"/>
              <a:gd name="connsiteX24" fmla="*/ 3829207 w 4271120"/>
              <a:gd name="connsiteY24" fmla="*/ 2680911 h 4702819"/>
              <a:gd name="connsiteX25" fmla="*/ 3670441 w 4271120"/>
              <a:gd name="connsiteY25" fmla="*/ 2642484 h 4702819"/>
              <a:gd name="connsiteX26" fmla="*/ 3996062 w 4271120"/>
              <a:gd name="connsiteY26" fmla="*/ 2605067 h 4702819"/>
              <a:gd name="connsiteX27" fmla="*/ 3443991 w 4271120"/>
              <a:gd name="connsiteY27" fmla="*/ 1373753 h 4702819"/>
              <a:gd name="connsiteX28" fmla="*/ 3808982 w 4271120"/>
              <a:gd name="connsiteY28" fmla="*/ 1505845 h 4702819"/>
              <a:gd name="connsiteX29" fmla="*/ 3766510 w 4271120"/>
              <a:gd name="connsiteY29" fmla="*/ 1714160 h 4702819"/>
              <a:gd name="connsiteX30" fmla="*/ 3673475 w 4271120"/>
              <a:gd name="connsiteY30" fmla="*/ 1626182 h 4702819"/>
              <a:gd name="connsiteX31" fmla="*/ 3503586 w 4271120"/>
              <a:gd name="connsiteY31" fmla="*/ 1940680 h 4702819"/>
              <a:gd name="connsiteX32" fmla="*/ 3349877 w 4271120"/>
              <a:gd name="connsiteY32" fmla="*/ 1900230 h 4702819"/>
              <a:gd name="connsiteX33" fmla="*/ 3263920 w 4271120"/>
              <a:gd name="connsiteY33" fmla="*/ 1778881 h 4702819"/>
              <a:gd name="connsiteX34" fmla="*/ 2886727 w 4271120"/>
              <a:gd name="connsiteY34" fmla="*/ 1881016 h 4702819"/>
              <a:gd name="connsiteX35" fmla="*/ 3400439 w 4271120"/>
              <a:gd name="connsiteY35" fmla="*/ 1585733 h 4702819"/>
              <a:gd name="connsiteX36" fmla="*/ 2921109 w 4271120"/>
              <a:gd name="connsiteY36" fmla="*/ 1605957 h 4702819"/>
              <a:gd name="connsiteX37" fmla="*/ 2913019 w 4271120"/>
              <a:gd name="connsiteY37" fmla="*/ 1594835 h 4702819"/>
              <a:gd name="connsiteX38" fmla="*/ 3443991 w 4271120"/>
              <a:gd name="connsiteY38" fmla="*/ 1373753 h 4702819"/>
              <a:gd name="connsiteX39" fmla="*/ 0 w 4271120"/>
              <a:gd name="connsiteY39" fmla="*/ 0 h 4702819"/>
              <a:gd name="connsiteX40" fmla="*/ 115292 w 4271120"/>
              <a:gd name="connsiteY40" fmla="*/ 0 h 4702819"/>
              <a:gd name="connsiteX41" fmla="*/ 274676 w 4271120"/>
              <a:gd name="connsiteY41" fmla="*/ 0 h 4702819"/>
              <a:gd name="connsiteX42" fmla="*/ 3942724 w 4271120"/>
              <a:gd name="connsiteY42" fmla="*/ 0 h 4702819"/>
              <a:gd name="connsiteX43" fmla="*/ 3939432 w 4271120"/>
              <a:gd name="connsiteY43" fmla="*/ 53696 h 4702819"/>
              <a:gd name="connsiteX44" fmla="*/ 3684598 w 4271120"/>
              <a:gd name="connsiteY44" fmla="*/ 334822 h 4702819"/>
              <a:gd name="connsiteX45" fmla="*/ 3981904 w 4271120"/>
              <a:gd name="connsiteY45" fmla="*/ 155833 h 4702819"/>
              <a:gd name="connsiteX46" fmla="*/ 3993028 w 4271120"/>
              <a:gd name="connsiteY46" fmla="*/ 404599 h 4702819"/>
              <a:gd name="connsiteX47" fmla="*/ 3433810 w 4271120"/>
              <a:gd name="connsiteY47" fmla="*/ 635163 h 4702819"/>
              <a:gd name="connsiteX48" fmla="*/ 2283013 w 4271120"/>
              <a:gd name="connsiteY48" fmla="*/ 464262 h 4702819"/>
              <a:gd name="connsiteX49" fmla="*/ 2284025 w 4271120"/>
              <a:gd name="connsiteY49" fmla="*/ 455161 h 4702819"/>
              <a:gd name="connsiteX50" fmla="*/ 2959536 w 4271120"/>
              <a:gd name="connsiteY50" fmla="*/ 115383 h 4702819"/>
              <a:gd name="connsiteX51" fmla="*/ 2949424 w 4271120"/>
              <a:gd name="connsiteY51" fmla="*/ 107293 h 4702819"/>
              <a:gd name="connsiteX52" fmla="*/ 1789525 w 4271120"/>
              <a:gd name="connsiteY52" fmla="*/ 314598 h 4702819"/>
              <a:gd name="connsiteX53" fmla="*/ 1564018 w 4271120"/>
              <a:gd name="connsiteY53" fmla="*/ 251900 h 4702819"/>
              <a:gd name="connsiteX54" fmla="*/ 1554917 w 4271120"/>
              <a:gd name="connsiteY54" fmla="*/ 262013 h 4702819"/>
              <a:gd name="connsiteX55" fmla="*/ 2389194 w 4271120"/>
              <a:gd name="connsiteY55" fmla="*/ 907188 h 4702819"/>
              <a:gd name="connsiteX56" fmla="*/ 2159641 w 4271120"/>
              <a:gd name="connsiteY56" fmla="*/ 613927 h 4702819"/>
              <a:gd name="connsiteX57" fmla="*/ 2255710 w 4271120"/>
              <a:gd name="connsiteY57" fmla="*/ 818197 h 4702819"/>
              <a:gd name="connsiteX58" fmla="*/ 2248631 w 4271120"/>
              <a:gd name="connsiteY58" fmla="*/ 897075 h 4702819"/>
              <a:gd name="connsiteX59" fmla="*/ 2071663 w 4271120"/>
              <a:gd name="connsiteY59" fmla="*/ 706960 h 4702819"/>
              <a:gd name="connsiteX60" fmla="*/ 2063573 w 4271120"/>
              <a:gd name="connsiteY60" fmla="*/ 718085 h 4702819"/>
              <a:gd name="connsiteX61" fmla="*/ 1981662 w 4271120"/>
              <a:gd name="connsiteY61" fmla="*/ 1090223 h 4702819"/>
              <a:gd name="connsiteX62" fmla="*/ 2015034 w 4271120"/>
              <a:gd name="connsiteY62" fmla="*/ 1068987 h 4702819"/>
              <a:gd name="connsiteX63" fmla="*/ 2152563 w 4271120"/>
              <a:gd name="connsiteY63" fmla="*/ 876851 h 4702819"/>
              <a:gd name="connsiteX64" fmla="*/ 2193013 w 4271120"/>
              <a:gd name="connsiteY64" fmla="*/ 935503 h 4702819"/>
              <a:gd name="connsiteX65" fmla="*/ 2042337 w 4271120"/>
              <a:gd name="connsiteY65" fmla="*/ 1153931 h 4702819"/>
              <a:gd name="connsiteX66" fmla="*/ 1195925 w 4271120"/>
              <a:gd name="connsiteY66" fmla="*/ 1315731 h 4702819"/>
              <a:gd name="connsiteX67" fmla="*/ 1759188 w 4271120"/>
              <a:gd name="connsiteY67" fmla="*/ 1329888 h 4702819"/>
              <a:gd name="connsiteX68" fmla="*/ 1762222 w 4271120"/>
              <a:gd name="connsiteY68" fmla="*/ 1336967 h 4702819"/>
              <a:gd name="connsiteX69" fmla="*/ 1303117 w 4271120"/>
              <a:gd name="connsiteY69" fmla="*/ 1458316 h 4702819"/>
              <a:gd name="connsiteX70" fmla="*/ 1879527 w 4271120"/>
              <a:gd name="connsiteY70" fmla="*/ 1385506 h 4702819"/>
              <a:gd name="connsiteX71" fmla="*/ 1882560 w 4271120"/>
              <a:gd name="connsiteY71" fmla="*/ 1389551 h 4702819"/>
              <a:gd name="connsiteX72" fmla="*/ 1158509 w 4271120"/>
              <a:gd name="connsiteY72" fmla="*/ 1608992 h 4702819"/>
              <a:gd name="connsiteX73" fmla="*/ 1500309 w 4271120"/>
              <a:gd name="connsiteY73" fmla="*/ 1648430 h 4702819"/>
              <a:gd name="connsiteX74" fmla="*/ 1502332 w 4271120"/>
              <a:gd name="connsiteY74" fmla="*/ 1651464 h 4702819"/>
              <a:gd name="connsiteX75" fmla="*/ 1323342 w 4271120"/>
              <a:gd name="connsiteY75" fmla="*/ 1726296 h 4702819"/>
              <a:gd name="connsiteX76" fmla="*/ 1387050 w 4271120"/>
              <a:gd name="connsiteY76" fmla="*/ 1741465 h 4702819"/>
              <a:gd name="connsiteX77" fmla="*/ 1442669 w 4271120"/>
              <a:gd name="connsiteY77" fmla="*/ 1750566 h 4702819"/>
              <a:gd name="connsiteX78" fmla="*/ 1983684 w 4271120"/>
              <a:gd name="connsiteY78" fmla="*/ 1635284 h 4702819"/>
              <a:gd name="connsiteX79" fmla="*/ 2041326 w 4271120"/>
              <a:gd name="connsiteY79" fmla="*/ 1604947 h 4702819"/>
              <a:gd name="connsiteX80" fmla="*/ 1993797 w 4271120"/>
              <a:gd name="connsiteY80" fmla="*/ 1723262 h 4702819"/>
              <a:gd name="connsiteX81" fmla="*/ 1881549 w 4271120"/>
              <a:gd name="connsiteY81" fmla="*/ 1801128 h 4702819"/>
              <a:gd name="connsiteX82" fmla="*/ 1868403 w 4271120"/>
              <a:gd name="connsiteY82" fmla="*/ 1865847 h 4702819"/>
              <a:gd name="connsiteX83" fmla="*/ 1001766 w 4271120"/>
              <a:gd name="connsiteY83" fmla="*/ 1993265 h 4702819"/>
              <a:gd name="connsiteX84" fmla="*/ 999744 w 4271120"/>
              <a:gd name="connsiteY84" fmla="*/ 1993265 h 4702819"/>
              <a:gd name="connsiteX85" fmla="*/ 1477051 w 4271120"/>
              <a:gd name="connsiteY85" fmla="*/ 2115625 h 4702819"/>
              <a:gd name="connsiteX86" fmla="*/ 1478062 w 4271120"/>
              <a:gd name="connsiteY86" fmla="*/ 2118658 h 4702819"/>
              <a:gd name="connsiteX87" fmla="*/ 1337500 w 4271120"/>
              <a:gd name="connsiteY87" fmla="*/ 2160120 h 4702819"/>
              <a:gd name="connsiteX88" fmla="*/ 1830987 w 4271120"/>
              <a:gd name="connsiteY88" fmla="*/ 2044838 h 4702819"/>
              <a:gd name="connsiteX89" fmla="*/ 1840088 w 4271120"/>
              <a:gd name="connsiteY89" fmla="*/ 2054950 h 4702819"/>
              <a:gd name="connsiteX90" fmla="*/ 1610536 w 4271120"/>
              <a:gd name="connsiteY90" fmla="*/ 2209670 h 4702819"/>
              <a:gd name="connsiteX91" fmla="*/ 970417 w 4271120"/>
              <a:gd name="connsiteY91" fmla="*/ 2143940 h 4702819"/>
              <a:gd name="connsiteX92" fmla="*/ 1531659 w 4271120"/>
              <a:gd name="connsiteY92" fmla="*/ 2446302 h 4702819"/>
              <a:gd name="connsiteX93" fmla="*/ 1040194 w 4271120"/>
              <a:gd name="connsiteY93" fmla="*/ 2520123 h 4702819"/>
              <a:gd name="connsiteX94" fmla="*/ 1012890 w 4271120"/>
              <a:gd name="connsiteY94" fmla="*/ 2497875 h 4702819"/>
              <a:gd name="connsiteX95" fmla="*/ 585134 w 4271120"/>
              <a:gd name="connsiteY95" fmla="*/ 2905408 h 4702819"/>
              <a:gd name="connsiteX96" fmla="*/ 2443801 w 4271120"/>
              <a:gd name="connsiteY96" fmla="*/ 4164407 h 4702819"/>
              <a:gd name="connsiteX97" fmla="*/ 2680749 w 4271120"/>
              <a:gd name="connsiteY97" fmla="*/ 4641304 h 4702819"/>
              <a:gd name="connsiteX98" fmla="*/ 2704586 w 4271120"/>
              <a:gd name="connsiteY98" fmla="*/ 4702819 h 4702819"/>
              <a:gd name="connsiteX99" fmla="*/ 274676 w 4271120"/>
              <a:gd name="connsiteY99" fmla="*/ 4702819 h 4702819"/>
              <a:gd name="connsiteX100" fmla="*/ 115292 w 4271120"/>
              <a:gd name="connsiteY100" fmla="*/ 4702819 h 4702819"/>
              <a:gd name="connsiteX101" fmla="*/ 0 w 4271120"/>
              <a:gd name="connsiteY101" fmla="*/ 4702819 h 470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271120" h="4702819">
                <a:moveTo>
                  <a:pt x="3773588" y="3280579"/>
                </a:moveTo>
                <a:cubicBezTo>
                  <a:pt x="3773588" y="3280579"/>
                  <a:pt x="3730105" y="3343276"/>
                  <a:pt x="3717970" y="3393838"/>
                </a:cubicBezTo>
                <a:cubicBezTo>
                  <a:pt x="3745273" y="3430243"/>
                  <a:pt x="3753363" y="3442378"/>
                  <a:pt x="3755385" y="3541480"/>
                </a:cubicBezTo>
                <a:cubicBezTo>
                  <a:pt x="3755385" y="3549570"/>
                  <a:pt x="3745273" y="3551593"/>
                  <a:pt x="3742240" y="3544514"/>
                </a:cubicBezTo>
                <a:cubicBezTo>
                  <a:pt x="3714936" y="3479795"/>
                  <a:pt x="3663363" y="3420131"/>
                  <a:pt x="3594598" y="3403951"/>
                </a:cubicBezTo>
                <a:cubicBezTo>
                  <a:pt x="3610778" y="3321029"/>
                  <a:pt x="3667408" y="3281590"/>
                  <a:pt x="3773588" y="3280579"/>
                </a:cubicBezTo>
                <a:close/>
                <a:moveTo>
                  <a:pt x="3937409" y="2981250"/>
                </a:moveTo>
                <a:cubicBezTo>
                  <a:pt x="3924264" y="3035858"/>
                  <a:pt x="3891904" y="3080352"/>
                  <a:pt x="3833252" y="3118780"/>
                </a:cubicBezTo>
                <a:cubicBezTo>
                  <a:pt x="3598643" y="3075297"/>
                  <a:pt x="3669430" y="3152151"/>
                  <a:pt x="3480327" y="3142039"/>
                </a:cubicBezTo>
                <a:cubicBezTo>
                  <a:pt x="3479316" y="3127881"/>
                  <a:pt x="3479316" y="3081364"/>
                  <a:pt x="3488417" y="3070240"/>
                </a:cubicBezTo>
                <a:cubicBezTo>
                  <a:pt x="3640104" y="3123836"/>
                  <a:pt x="3659318" y="3035858"/>
                  <a:pt x="3802914" y="3008554"/>
                </a:cubicBezTo>
                <a:cubicBezTo>
                  <a:pt x="3851454" y="2999453"/>
                  <a:pt x="3909095" y="2995408"/>
                  <a:pt x="3937409" y="2981250"/>
                </a:cubicBezTo>
                <a:close/>
                <a:moveTo>
                  <a:pt x="1530647" y="2816671"/>
                </a:moveTo>
                <a:cubicBezTo>
                  <a:pt x="1533681" y="2815912"/>
                  <a:pt x="1537220" y="2816924"/>
                  <a:pt x="1538737" y="2820463"/>
                </a:cubicBezTo>
                <a:cubicBezTo>
                  <a:pt x="1704581" y="3184511"/>
                  <a:pt x="1838065" y="3351366"/>
                  <a:pt x="1944246" y="3409008"/>
                </a:cubicBezTo>
                <a:cubicBezTo>
                  <a:pt x="2164698" y="3528335"/>
                  <a:pt x="3031334" y="3856989"/>
                  <a:pt x="3606733" y="3913618"/>
                </a:cubicBezTo>
                <a:cubicBezTo>
                  <a:pt x="3614823" y="3913618"/>
                  <a:pt x="3615834" y="3924742"/>
                  <a:pt x="3607744" y="3926765"/>
                </a:cubicBezTo>
                <a:cubicBezTo>
                  <a:pt x="3352910" y="3984405"/>
                  <a:pt x="2663241" y="3916653"/>
                  <a:pt x="2423576" y="3894405"/>
                </a:cubicBezTo>
                <a:cubicBezTo>
                  <a:pt x="2159641" y="3869123"/>
                  <a:pt x="2078741" y="3805416"/>
                  <a:pt x="2077731" y="3806426"/>
                </a:cubicBezTo>
                <a:cubicBezTo>
                  <a:pt x="1903797" y="3672942"/>
                  <a:pt x="1564018" y="3144061"/>
                  <a:pt x="1525591" y="2823496"/>
                </a:cubicBezTo>
                <a:cubicBezTo>
                  <a:pt x="1525085" y="2819957"/>
                  <a:pt x="1527613" y="2817429"/>
                  <a:pt x="1530647" y="2816671"/>
                </a:cubicBezTo>
                <a:close/>
                <a:moveTo>
                  <a:pt x="3996062" y="2605067"/>
                </a:moveTo>
                <a:cubicBezTo>
                  <a:pt x="4069883" y="2597989"/>
                  <a:pt x="4190221" y="2621247"/>
                  <a:pt x="4271120" y="2676866"/>
                </a:cubicBezTo>
                <a:cubicBezTo>
                  <a:pt x="4252918" y="2737541"/>
                  <a:pt x="4086063" y="2706192"/>
                  <a:pt x="4008197" y="2693046"/>
                </a:cubicBezTo>
                <a:cubicBezTo>
                  <a:pt x="3953589" y="2684955"/>
                  <a:pt x="3889881" y="2681922"/>
                  <a:pt x="3829207" y="2680911"/>
                </a:cubicBezTo>
                <a:cubicBezTo>
                  <a:pt x="3777633" y="2679899"/>
                  <a:pt x="3693700" y="2671810"/>
                  <a:pt x="3670441" y="2642484"/>
                </a:cubicBezTo>
                <a:cubicBezTo>
                  <a:pt x="3719992" y="2647540"/>
                  <a:pt x="3843364" y="2620237"/>
                  <a:pt x="3996062" y="2605067"/>
                </a:cubicBezTo>
                <a:close/>
                <a:moveTo>
                  <a:pt x="3443991" y="1373753"/>
                </a:moveTo>
                <a:cubicBezTo>
                  <a:pt x="3569601" y="1369611"/>
                  <a:pt x="3697113" y="1404594"/>
                  <a:pt x="3808982" y="1505845"/>
                </a:cubicBezTo>
                <a:cubicBezTo>
                  <a:pt x="3760442" y="1576632"/>
                  <a:pt x="3761453" y="1685847"/>
                  <a:pt x="3766510" y="1714160"/>
                </a:cubicBezTo>
                <a:cubicBezTo>
                  <a:pt x="3739205" y="1705060"/>
                  <a:pt x="3695722" y="1653485"/>
                  <a:pt x="3673475" y="1626182"/>
                </a:cubicBezTo>
                <a:cubicBezTo>
                  <a:pt x="3582463" y="1677757"/>
                  <a:pt x="3486394" y="1844611"/>
                  <a:pt x="3503586" y="1940680"/>
                </a:cubicBezTo>
                <a:cubicBezTo>
                  <a:pt x="3512687" y="2019557"/>
                  <a:pt x="3455046" y="2031692"/>
                  <a:pt x="3349877" y="1900230"/>
                </a:cubicBezTo>
                <a:cubicBezTo>
                  <a:pt x="3299315" y="1936634"/>
                  <a:pt x="3250775" y="1870904"/>
                  <a:pt x="3263920" y="1778881"/>
                </a:cubicBezTo>
                <a:cubicBezTo>
                  <a:pt x="3182010" y="1864836"/>
                  <a:pt x="2961559" y="1908320"/>
                  <a:pt x="2886727" y="1881016"/>
                </a:cubicBezTo>
                <a:cubicBezTo>
                  <a:pt x="3034368" y="1838544"/>
                  <a:pt x="3254820" y="1604947"/>
                  <a:pt x="3400439" y="1585733"/>
                </a:cubicBezTo>
                <a:cubicBezTo>
                  <a:pt x="3282123" y="1528092"/>
                  <a:pt x="3076841" y="1513935"/>
                  <a:pt x="2921109" y="1605957"/>
                </a:cubicBezTo>
                <a:cubicBezTo>
                  <a:pt x="2914030" y="1610002"/>
                  <a:pt x="2906951" y="1599890"/>
                  <a:pt x="2913019" y="1594835"/>
                </a:cubicBezTo>
                <a:cubicBezTo>
                  <a:pt x="3030576" y="1496238"/>
                  <a:pt x="3234642" y="1380656"/>
                  <a:pt x="3443991" y="1373753"/>
                </a:cubicBezTo>
                <a:close/>
                <a:moveTo>
                  <a:pt x="0" y="0"/>
                </a:moveTo>
                <a:lnTo>
                  <a:pt x="115292" y="0"/>
                </a:lnTo>
                <a:lnTo>
                  <a:pt x="274676" y="0"/>
                </a:lnTo>
                <a:lnTo>
                  <a:pt x="3942724" y="0"/>
                </a:lnTo>
                <a:lnTo>
                  <a:pt x="3939432" y="53696"/>
                </a:lnTo>
                <a:cubicBezTo>
                  <a:pt x="3926286" y="139653"/>
                  <a:pt x="3890892" y="219541"/>
                  <a:pt x="3684598" y="334822"/>
                </a:cubicBezTo>
                <a:cubicBezTo>
                  <a:pt x="3918196" y="331789"/>
                  <a:pt x="3971792" y="185158"/>
                  <a:pt x="3981904" y="155833"/>
                </a:cubicBezTo>
                <a:cubicBezTo>
                  <a:pt x="4027411" y="317632"/>
                  <a:pt x="3993028" y="404599"/>
                  <a:pt x="3993028" y="404599"/>
                </a:cubicBezTo>
                <a:cubicBezTo>
                  <a:pt x="3940444" y="578533"/>
                  <a:pt x="3623924" y="771681"/>
                  <a:pt x="3433810" y="635163"/>
                </a:cubicBezTo>
                <a:cubicBezTo>
                  <a:pt x="2893805" y="156844"/>
                  <a:pt x="3099088" y="642242"/>
                  <a:pt x="2283013" y="464262"/>
                </a:cubicBezTo>
                <a:cubicBezTo>
                  <a:pt x="2277957" y="463251"/>
                  <a:pt x="2278968" y="455161"/>
                  <a:pt x="2284025" y="455161"/>
                </a:cubicBezTo>
                <a:cubicBezTo>
                  <a:pt x="2601556" y="444037"/>
                  <a:pt x="2854367" y="256957"/>
                  <a:pt x="2959536" y="115383"/>
                </a:cubicBezTo>
                <a:cubicBezTo>
                  <a:pt x="2963581" y="109315"/>
                  <a:pt x="2955491" y="101225"/>
                  <a:pt x="2949424" y="107293"/>
                </a:cubicBezTo>
                <a:cubicBezTo>
                  <a:pt x="2789647" y="273137"/>
                  <a:pt x="2362902" y="477408"/>
                  <a:pt x="1789525" y="314598"/>
                </a:cubicBezTo>
                <a:cubicBezTo>
                  <a:pt x="1719750" y="288306"/>
                  <a:pt x="1577164" y="254935"/>
                  <a:pt x="1564018" y="251900"/>
                </a:cubicBezTo>
                <a:cubicBezTo>
                  <a:pt x="1542782" y="245833"/>
                  <a:pt x="1554917" y="262013"/>
                  <a:pt x="1554917" y="262013"/>
                </a:cubicBezTo>
                <a:cubicBezTo>
                  <a:pt x="2567173" y="576510"/>
                  <a:pt x="2389194" y="907188"/>
                  <a:pt x="2389194" y="907188"/>
                </a:cubicBezTo>
                <a:cubicBezTo>
                  <a:pt x="2370992" y="796962"/>
                  <a:pt x="2292115" y="689770"/>
                  <a:pt x="2159641" y="613927"/>
                </a:cubicBezTo>
                <a:cubicBezTo>
                  <a:pt x="2258743" y="732242"/>
                  <a:pt x="2255710" y="818197"/>
                  <a:pt x="2255710" y="818197"/>
                </a:cubicBezTo>
                <a:cubicBezTo>
                  <a:pt x="2256721" y="837412"/>
                  <a:pt x="2256721" y="904154"/>
                  <a:pt x="2248631" y="897075"/>
                </a:cubicBezTo>
                <a:cubicBezTo>
                  <a:pt x="2238518" y="886963"/>
                  <a:pt x="2210203" y="755501"/>
                  <a:pt x="2071663" y="706960"/>
                </a:cubicBezTo>
                <a:cubicBezTo>
                  <a:pt x="2049416" y="701905"/>
                  <a:pt x="2063573" y="718085"/>
                  <a:pt x="2063573" y="718085"/>
                </a:cubicBezTo>
                <a:cubicBezTo>
                  <a:pt x="2150540" y="841456"/>
                  <a:pt x="2086831" y="984043"/>
                  <a:pt x="1981662" y="1090223"/>
                </a:cubicBezTo>
                <a:cubicBezTo>
                  <a:pt x="1992786" y="1084155"/>
                  <a:pt x="2003909" y="1077077"/>
                  <a:pt x="2015034" y="1068987"/>
                </a:cubicBezTo>
                <a:cubicBezTo>
                  <a:pt x="2088854" y="1009323"/>
                  <a:pt x="2150540" y="961794"/>
                  <a:pt x="2152563" y="876851"/>
                </a:cubicBezTo>
                <a:cubicBezTo>
                  <a:pt x="2152563" y="848535"/>
                  <a:pt x="2189978" y="899097"/>
                  <a:pt x="2193013" y="935503"/>
                </a:cubicBezTo>
                <a:cubicBezTo>
                  <a:pt x="2190990" y="1046740"/>
                  <a:pt x="2126271" y="1094268"/>
                  <a:pt x="2042337" y="1153931"/>
                </a:cubicBezTo>
                <a:cubicBezTo>
                  <a:pt x="1941212" y="1225730"/>
                  <a:pt x="1609524" y="1394608"/>
                  <a:pt x="1195925" y="1315731"/>
                </a:cubicBezTo>
                <a:cubicBezTo>
                  <a:pt x="1484130" y="1399664"/>
                  <a:pt x="1645929" y="1362248"/>
                  <a:pt x="1759188" y="1329888"/>
                </a:cubicBezTo>
                <a:cubicBezTo>
                  <a:pt x="1763233" y="1328876"/>
                  <a:pt x="1766267" y="1334944"/>
                  <a:pt x="1762222" y="1336967"/>
                </a:cubicBezTo>
                <a:cubicBezTo>
                  <a:pt x="1691435" y="1385506"/>
                  <a:pt x="1611546" y="1409776"/>
                  <a:pt x="1303117" y="1458316"/>
                </a:cubicBezTo>
                <a:cubicBezTo>
                  <a:pt x="1585254" y="1480563"/>
                  <a:pt x="1740986" y="1459328"/>
                  <a:pt x="1879527" y="1385506"/>
                </a:cubicBezTo>
                <a:cubicBezTo>
                  <a:pt x="1882560" y="1383484"/>
                  <a:pt x="1885594" y="1387529"/>
                  <a:pt x="1882560" y="1389551"/>
                </a:cubicBezTo>
                <a:cubicBezTo>
                  <a:pt x="1799638" y="1452248"/>
                  <a:pt x="1517501" y="1619104"/>
                  <a:pt x="1158509" y="1608992"/>
                </a:cubicBezTo>
                <a:cubicBezTo>
                  <a:pt x="1213116" y="1658542"/>
                  <a:pt x="1464916" y="1649442"/>
                  <a:pt x="1500309" y="1648430"/>
                </a:cubicBezTo>
                <a:cubicBezTo>
                  <a:pt x="1502332" y="1648430"/>
                  <a:pt x="1503344" y="1650453"/>
                  <a:pt x="1502332" y="1651464"/>
                </a:cubicBezTo>
                <a:cubicBezTo>
                  <a:pt x="1450759" y="1717194"/>
                  <a:pt x="1323342" y="1726296"/>
                  <a:pt x="1323342" y="1726296"/>
                </a:cubicBezTo>
                <a:cubicBezTo>
                  <a:pt x="1347612" y="1731352"/>
                  <a:pt x="1368848" y="1736409"/>
                  <a:pt x="1387050" y="1741465"/>
                </a:cubicBezTo>
                <a:cubicBezTo>
                  <a:pt x="1405252" y="1745509"/>
                  <a:pt x="1424467" y="1748544"/>
                  <a:pt x="1442669" y="1750566"/>
                </a:cubicBezTo>
                <a:cubicBezTo>
                  <a:pt x="1624693" y="1761689"/>
                  <a:pt x="1816830" y="1717194"/>
                  <a:pt x="1983684" y="1635284"/>
                </a:cubicBezTo>
                <a:cubicBezTo>
                  <a:pt x="1989752" y="1632250"/>
                  <a:pt x="2041326" y="1604947"/>
                  <a:pt x="2041326" y="1604947"/>
                </a:cubicBezTo>
                <a:cubicBezTo>
                  <a:pt x="2046382" y="1641352"/>
                  <a:pt x="2021101" y="1692925"/>
                  <a:pt x="1993797" y="1723262"/>
                </a:cubicBezTo>
                <a:cubicBezTo>
                  <a:pt x="1962449" y="1757644"/>
                  <a:pt x="1921999" y="1780903"/>
                  <a:pt x="1881549" y="1801128"/>
                </a:cubicBezTo>
                <a:cubicBezTo>
                  <a:pt x="1892672" y="1818319"/>
                  <a:pt x="1875482" y="1856746"/>
                  <a:pt x="1868403" y="1865847"/>
                </a:cubicBezTo>
                <a:cubicBezTo>
                  <a:pt x="1612558" y="2185401"/>
                  <a:pt x="1001766" y="1993265"/>
                  <a:pt x="1001766" y="1993265"/>
                </a:cubicBezTo>
                <a:cubicBezTo>
                  <a:pt x="1001766" y="1993265"/>
                  <a:pt x="1000754" y="1993265"/>
                  <a:pt x="999744" y="1993265"/>
                </a:cubicBezTo>
                <a:cubicBezTo>
                  <a:pt x="1145363" y="2093377"/>
                  <a:pt x="1362780" y="2123715"/>
                  <a:pt x="1477051" y="2115625"/>
                </a:cubicBezTo>
                <a:cubicBezTo>
                  <a:pt x="1479074" y="2115625"/>
                  <a:pt x="1480085" y="2117648"/>
                  <a:pt x="1478062" y="2118658"/>
                </a:cubicBezTo>
                <a:cubicBezTo>
                  <a:pt x="1447725" y="2137873"/>
                  <a:pt x="1347612" y="2158097"/>
                  <a:pt x="1337500" y="2160120"/>
                </a:cubicBezTo>
                <a:cubicBezTo>
                  <a:pt x="1571097" y="2180345"/>
                  <a:pt x="1753121" y="2096412"/>
                  <a:pt x="1830987" y="2044838"/>
                </a:cubicBezTo>
                <a:cubicBezTo>
                  <a:pt x="1837055" y="2040793"/>
                  <a:pt x="1845144" y="2048883"/>
                  <a:pt x="1840088" y="2054950"/>
                </a:cubicBezTo>
                <a:cubicBezTo>
                  <a:pt x="1765256" y="2154052"/>
                  <a:pt x="1717728" y="2182367"/>
                  <a:pt x="1610536" y="2209670"/>
                </a:cubicBezTo>
                <a:cubicBezTo>
                  <a:pt x="1399185" y="2261244"/>
                  <a:pt x="1159521" y="2246076"/>
                  <a:pt x="970417" y="2143940"/>
                </a:cubicBezTo>
                <a:cubicBezTo>
                  <a:pt x="1170644" y="2526190"/>
                  <a:pt x="1447725" y="2465516"/>
                  <a:pt x="1531659" y="2446302"/>
                </a:cubicBezTo>
                <a:cubicBezTo>
                  <a:pt x="1427500" y="2605067"/>
                  <a:pt x="1220195" y="2650574"/>
                  <a:pt x="1040194" y="2520123"/>
                </a:cubicBezTo>
                <a:cubicBezTo>
                  <a:pt x="1030081" y="2513044"/>
                  <a:pt x="1021991" y="2504955"/>
                  <a:pt x="1012890" y="2497875"/>
                </a:cubicBezTo>
                <a:cubicBezTo>
                  <a:pt x="890529" y="2709226"/>
                  <a:pt x="464795" y="2786080"/>
                  <a:pt x="585134" y="2905408"/>
                </a:cubicBezTo>
                <a:cubicBezTo>
                  <a:pt x="1526602" y="3840809"/>
                  <a:pt x="2443801" y="4164407"/>
                  <a:pt x="2443801" y="4164407"/>
                </a:cubicBezTo>
                <a:cubicBezTo>
                  <a:pt x="2521667" y="4282217"/>
                  <a:pt x="2602820" y="4452359"/>
                  <a:pt x="2680749" y="4641304"/>
                </a:cubicBezTo>
                <a:lnTo>
                  <a:pt x="2704586" y="4702819"/>
                </a:lnTo>
                <a:lnTo>
                  <a:pt x="274676" y="4702819"/>
                </a:lnTo>
                <a:lnTo>
                  <a:pt x="115292" y="4702819"/>
                </a:lnTo>
                <a:lnTo>
                  <a:pt x="0" y="4702819"/>
                </a:lnTo>
                <a:close/>
              </a:path>
            </a:pathLst>
          </a:custGeom>
          <a:solidFill>
            <a:srgbClr val="DAE5EA"/>
          </a:solidFill>
          <a:ln w="9176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de-DE" sz="135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899361"/>
            <a:ext cx="6399768" cy="540727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8AC3E5BE-9275-472F-AEB2-C4DA849B9A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8A45B3C2-1CA4-47B2-9CD9-00EEF9D615AF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243C064-66AF-4F89-A61C-8EAA80446B16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E875C2F-2AC0-45DD-9626-129486821205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F1F040A-4C25-4A9B-91CF-4997C0E3FA2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3075076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wei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ADE6869-998B-4809-AE43-C38E35BE8AA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578" y="1422400"/>
            <a:ext cx="224194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B574367-BB34-447D-A233-6E083CBE551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921103" y="1422399"/>
            <a:ext cx="2222897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FAE767-5641-4D3F-9095-84DF276507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288" y="1422400"/>
            <a:ext cx="3754437" cy="3492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D8BA4BA-FB64-43C5-A66D-4FDB44EE8E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5" y="1088384"/>
            <a:ext cx="3754437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897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60" userDrawn="1">
          <p15:clr>
            <a:srgbClr val="FBAE40"/>
          </p15:clr>
        </p15:guide>
        <p15:guide id="2" pos="432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376B4C5-BE86-46E2-BB73-C84DD0D0A2B1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554B3AC1-FDFF-4DC3-9DC6-81F70D7AA0BB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77DD96AE-1808-4743-8DCB-608D8DC68352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Holder 3">
              <a:extLst>
                <a:ext uri="{FF2B5EF4-FFF2-40B4-BE49-F238E27FC236}">
                  <a16:creationId xmlns:a16="http://schemas.microsoft.com/office/drawing/2014/main" id="{DA1288D7-3EDD-4960-BA1A-AED8C420D13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A6B4FCA-16D8-4C61-9911-C6EBBA2E9614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73DDC7-C42E-4F39-AF1D-5C1BA1202CB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6031" y="-1"/>
            <a:ext cx="4277280" cy="49149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8E86CCD-5F3A-4D32-9430-6A5FA2D999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3997722" cy="3487738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0932BE4D-D3DC-4293-B6F8-AD2578029F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5578" y="1088384"/>
            <a:ext cx="3996929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148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+ zwei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BB2739F-531B-406E-B9AE-7F5955A4C086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6" name="bk object 18">
              <a:extLst>
                <a:ext uri="{FF2B5EF4-FFF2-40B4-BE49-F238E27FC236}">
                  <a16:creationId xmlns:a16="http://schemas.microsoft.com/office/drawing/2014/main" id="{10BD749C-F32D-4FA0-8B2F-E4376F4459C1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bk object 18">
              <a:extLst>
                <a:ext uri="{FF2B5EF4-FFF2-40B4-BE49-F238E27FC236}">
                  <a16:creationId xmlns:a16="http://schemas.microsoft.com/office/drawing/2014/main" id="{75AD1741-5FE5-4A33-9577-F1F4588F6C9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Holder 3">
              <a:extLst>
                <a:ext uri="{FF2B5EF4-FFF2-40B4-BE49-F238E27FC236}">
                  <a16:creationId xmlns:a16="http://schemas.microsoft.com/office/drawing/2014/main" id="{BF81CE3E-1239-4D0D-8337-4AABB0EB94B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id="{A4C0BC30-E626-4EC3-B52E-EC6CECC18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579" y="330910"/>
            <a:ext cx="2727787" cy="452322"/>
          </a:xfrm>
        </p:spPr>
        <p:txBody>
          <a:bodyPr/>
          <a:lstStyle/>
          <a:p>
            <a:r>
              <a:rPr lang="de-DE" dirty="0"/>
              <a:t>Titel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79038B0-AD42-42B7-8D15-303CEBA1DC4C}"/>
              </a:ext>
            </a:extLst>
          </p:cNvPr>
          <p:cNvCxnSpPr>
            <a:cxnSpLocks/>
          </p:cNvCxnSpPr>
          <p:nvPr userDrawn="1"/>
        </p:nvCxnSpPr>
        <p:spPr>
          <a:xfrm>
            <a:off x="4625975" y="974732"/>
            <a:ext cx="2727391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464C44-AFA3-4DC5-AA03-2798F14ED87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4276259" cy="2431145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E691ED2-3E52-4E4A-9F7C-C8A1129667C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0" y="2493863"/>
            <a:ext cx="4276259" cy="242103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7826728D-0439-4A76-A6FC-AAE7B4BDFA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5578" y="1422400"/>
            <a:ext cx="4000268" cy="3487738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6CA70A77-A6F0-4164-8C3A-0A11A527FA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2239" y="1088384"/>
            <a:ext cx="4000268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88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1" userDrawn="1">
          <p15:clr>
            <a:srgbClr val="FBAE40"/>
          </p15:clr>
        </p15:guide>
        <p15:guide id="2" orient="horz" pos="153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33C81B-6C39-4BD5-9BF9-8617341D801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0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15B8044-0142-42E8-8428-B098000CEB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99384" y="1422400"/>
            <a:ext cx="454461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DCD8515B-3FAA-49D1-9325-FCE6A6E2CA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69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3" userDrawn="1">
          <p15:clr>
            <a:srgbClr val="FBAE40"/>
          </p15:clr>
        </p15:guide>
        <p15:guide id="2" pos="289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21923-B745-4638-A634-E1DA375F90E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422399"/>
            <a:ext cx="2978945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47556F71-EDA3-472E-9372-CE0F4A69672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32522" y="1422400"/>
            <a:ext cx="3078956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1ADC803-A245-408E-AB12-EC54C19B510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65058" y="1422400"/>
            <a:ext cx="2978943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8BF9FAA4-D548-4161-842B-AA7FC87A01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764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10" userDrawn="1">
          <p15:clr>
            <a:srgbClr val="FBAE40"/>
          </p15:clr>
        </p15:guide>
        <p15:guide id="3" pos="3850" userDrawn="1">
          <p15:clr>
            <a:srgbClr val="FBAE40"/>
          </p15:clr>
        </p15:guide>
        <p15:guide id="4" pos="3884" userDrawn="1">
          <p15:clr>
            <a:srgbClr val="FBAE40"/>
          </p15:clr>
        </p15:guide>
        <p15:guide id="5" pos="1877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40F789-6719-4203-8D60-D2478F65170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1422399"/>
            <a:ext cx="9144000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7107210-3CE2-4AF7-87A5-802B65D926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94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9" userDrawn="1">
          <p15:clr>
            <a:srgbClr val="FBAE40"/>
          </p15:clr>
        </p15:guide>
        <p15:guide id="2" orient="horz" pos="2014" userDrawn="1">
          <p15:clr>
            <a:srgbClr val="FBAE40"/>
          </p15:clr>
        </p15:guide>
        <p15:guide id="3" pos="2863" userDrawn="1">
          <p15:clr>
            <a:srgbClr val="FBAE40"/>
          </p15:clr>
        </p15:guide>
        <p15:guide id="4" pos="2897" userDrawn="1">
          <p15:clr>
            <a:srgbClr val="FBAE40"/>
          </p15:clr>
        </p15:guide>
        <p15:guide id="5" pos="1928" userDrawn="1">
          <p15:clr>
            <a:srgbClr val="FBAE40"/>
          </p15:clr>
        </p15:guide>
        <p15:guide id="6" pos="1894" userDrawn="1">
          <p15:clr>
            <a:srgbClr val="FBAE40"/>
          </p15:clr>
        </p15:guide>
        <p15:guide id="7" pos="958" userDrawn="1">
          <p15:clr>
            <a:srgbClr val="FBAE40"/>
          </p15:clr>
        </p15:guide>
        <p15:guide id="8" pos="924" userDrawn="1">
          <p15:clr>
            <a:srgbClr val="FBAE40"/>
          </p15:clr>
        </p15:guide>
        <p15:guide id="9" pos="4309" userDrawn="1">
          <p15:clr>
            <a:srgbClr val="FBAE40"/>
          </p15:clr>
        </p15:guide>
        <p15:guide id="10" pos="434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0CC4D937-7F2F-4AE2-8EDF-C7E85BCB25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274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BC85E-9658-4D4D-BDC1-B9AA54CC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50C059-9EF2-4BF6-ACD1-CD0A42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F95CDF-AED9-4575-BFCF-0B8549EE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377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28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F2D883D-86A1-4B38-BBBC-81F258AD3664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A0B87E1F-4D99-4450-9167-085B1ECC6BB2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29147ACE-4C7A-4AC3-A60F-A813EE08D57E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3187F65C-802F-454B-B4D7-B16EEF26A6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9C8E9F-01A9-4CE0-8030-B76B3BE38D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1" t="8747" b="17591"/>
          <a:stretch>
            <a:fillRect/>
          </a:stretch>
        </p:blipFill>
        <p:spPr>
          <a:xfrm>
            <a:off x="0" y="0"/>
            <a:ext cx="3731958" cy="4914900"/>
          </a:xfrm>
          <a:custGeom>
            <a:avLst/>
            <a:gdLst>
              <a:gd name="connsiteX0" fmla="*/ 0 w 5015880"/>
              <a:gd name="connsiteY0" fmla="*/ 0 h 6597650"/>
              <a:gd name="connsiteX1" fmla="*/ 5015880 w 5015880"/>
              <a:gd name="connsiteY1" fmla="*/ 0 h 6597650"/>
              <a:gd name="connsiteX2" fmla="*/ 5015880 w 5015880"/>
              <a:gd name="connsiteY2" fmla="*/ 6597650 h 6597650"/>
              <a:gd name="connsiteX3" fmla="*/ 0 w 5015880"/>
              <a:gd name="connsiteY3" fmla="*/ 6597650 h 659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880" h="6597650">
                <a:moveTo>
                  <a:pt x="0" y="0"/>
                </a:moveTo>
                <a:lnTo>
                  <a:pt x="5015880" y="0"/>
                </a:lnTo>
                <a:lnTo>
                  <a:pt x="5015880" y="6597650"/>
                </a:lnTo>
                <a:lnTo>
                  <a:pt x="0" y="6597650"/>
                </a:ln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6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A319C61-FBE7-466D-8041-BA328224720B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27" name="bk object 18">
              <a:extLst>
                <a:ext uri="{FF2B5EF4-FFF2-40B4-BE49-F238E27FC236}">
                  <a16:creationId xmlns:a16="http://schemas.microsoft.com/office/drawing/2014/main" id="{6943C0CE-1EA2-499D-ACFC-7FAE777D4885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bk object 18">
              <a:extLst>
                <a:ext uri="{FF2B5EF4-FFF2-40B4-BE49-F238E27FC236}">
                  <a16:creationId xmlns:a16="http://schemas.microsoft.com/office/drawing/2014/main" id="{C64DCA2F-E670-44CF-8CCD-A8817BCDFE08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Holder 3">
              <a:extLst>
                <a:ext uri="{FF2B5EF4-FFF2-40B4-BE49-F238E27FC236}">
                  <a16:creationId xmlns:a16="http://schemas.microsoft.com/office/drawing/2014/main" id="{39C16D6C-600C-4A10-95E4-95BF4999FC1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10922-9553-44D5-BDEF-C5DFD31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2F4E-48F4-48C4-AAF5-77358A958D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6399768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0E50F-2245-4DD1-8901-55D904703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6399768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018F5287-7D90-4427-B223-AB51C34FB46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949CBA05-EE3B-40FD-B566-67D594E41B9E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73274AB8-A508-4076-9FF6-7AE09BB7827C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0060672-D990-46D3-A86C-D3F5FB08D442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7FB0B066-EC76-4017-ACF3-B5105457A388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</p:spTree>
    <p:extLst>
      <p:ext uri="{BB962C8B-B14F-4D97-AF65-F5344CB8AC3E}">
        <p14:creationId xmlns:p14="http://schemas.microsoft.com/office/powerpoint/2010/main" val="1167353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90C208C-E187-483E-A849-994740CF4EB9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1" name="bk object 18">
              <a:extLst>
                <a:ext uri="{FF2B5EF4-FFF2-40B4-BE49-F238E27FC236}">
                  <a16:creationId xmlns:a16="http://schemas.microsoft.com/office/drawing/2014/main" id="{EE0396FA-425F-4EDC-9520-B9A44FA9B2CE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bk object 18">
              <a:extLst>
                <a:ext uri="{FF2B5EF4-FFF2-40B4-BE49-F238E27FC236}">
                  <a16:creationId xmlns:a16="http://schemas.microsoft.com/office/drawing/2014/main" id="{565B0312-1532-4603-9199-E7A9D647D7DD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Holder 3">
              <a:extLst>
                <a:ext uri="{FF2B5EF4-FFF2-40B4-BE49-F238E27FC236}">
                  <a16:creationId xmlns:a16="http://schemas.microsoft.com/office/drawing/2014/main" id="{64829966-6167-4E75-9B98-6CFBF28F3C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grpSp>
        <p:nvGrpSpPr>
          <p:cNvPr id="16" name="Grafik 9">
            <a:extLst>
              <a:ext uri="{FF2B5EF4-FFF2-40B4-BE49-F238E27FC236}">
                <a16:creationId xmlns:a16="http://schemas.microsoft.com/office/drawing/2014/main" id="{FDF40BED-CE41-4F2B-9008-0CAE3088D83B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17" name="Grafik 9">
              <a:extLst>
                <a:ext uri="{FF2B5EF4-FFF2-40B4-BE49-F238E27FC236}">
                  <a16:creationId xmlns:a16="http://schemas.microsoft.com/office/drawing/2014/main" id="{0B49B38F-6A41-4759-B72C-5F216A133318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CBFECEB3-E5D0-4A80-BB99-C9B0C0773EAA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7" name="Freihandform: Form 36">
                <a:extLst>
                  <a:ext uri="{FF2B5EF4-FFF2-40B4-BE49-F238E27FC236}">
                    <a16:creationId xmlns:a16="http://schemas.microsoft.com/office/drawing/2014/main" id="{205BBD97-9903-40A9-8B6F-28C8A15C6553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8" name="Freihandform: Form 37">
                <a:extLst>
                  <a:ext uri="{FF2B5EF4-FFF2-40B4-BE49-F238E27FC236}">
                    <a16:creationId xmlns:a16="http://schemas.microsoft.com/office/drawing/2014/main" id="{601EB764-A17E-450D-B58A-6703C97C9CE9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2DD2E94-DB4B-4BD8-BFDB-FDFAA8C69EA1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0" name="Freihandform: Form 39">
                <a:extLst>
                  <a:ext uri="{FF2B5EF4-FFF2-40B4-BE49-F238E27FC236}">
                    <a16:creationId xmlns:a16="http://schemas.microsoft.com/office/drawing/2014/main" id="{832D3428-693C-4D74-94D9-E68B7A16B041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0E083E88-01F2-4468-BC37-D107C47234B4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E077675-12C0-483D-8266-8C564517BD07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F4BAE46-A2AC-42A1-814E-CFCC32BEF113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6A2275-819B-4DE9-965C-8B94B846FB54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1" name="Grafik 9">
              <a:extLst>
                <a:ext uri="{FF2B5EF4-FFF2-40B4-BE49-F238E27FC236}">
                  <a16:creationId xmlns:a16="http://schemas.microsoft.com/office/drawing/2014/main" id="{E34EB2FE-23B4-47AC-B2B7-CDB4683102DA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FD23CBD4-1BEB-423E-8DC2-39059E53AA13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2C65A015-E440-4675-B7F3-555C1D4FBF52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9333A91E-2316-4EF6-B3D9-6EEBD206C840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3" name="Grafik 9">
              <a:extLst>
                <a:ext uri="{FF2B5EF4-FFF2-40B4-BE49-F238E27FC236}">
                  <a16:creationId xmlns:a16="http://schemas.microsoft.com/office/drawing/2014/main" id="{C8616353-1EFD-4898-8A56-A00BAFC56FC0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9797380-64F5-4BE7-99B6-07726B5EFB53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B09C04D-B801-4043-976F-2CB57892DD7A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0C5D06E4-755E-46B7-B5D7-711E6626EED4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C88A03F6-FACB-4995-B138-81008C66E66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9192B9C-F3FF-4EAF-BBCF-ACEA07ACC4A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grpSp>
          <p:nvGrpSpPr>
            <p:cNvPr id="27" name="Grafik 9">
              <a:extLst>
                <a:ext uri="{FF2B5EF4-FFF2-40B4-BE49-F238E27FC236}">
                  <a16:creationId xmlns:a16="http://schemas.microsoft.com/office/drawing/2014/main" id="{3BE7F837-4861-4A4D-BD76-15443C5AA3A4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1FE5B7-58E9-40E5-A04E-E7CAAE5D0E37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E90E6BEA-4D78-4289-A05B-4F064701D3E5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174474D8-C33C-4271-85AE-095508EFB8EE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22FEF1E6-C2ED-48D1-B68D-F0300DB16821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sz="1351"/>
              </a:p>
            </p:txBody>
          </p: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B0EFD377-4EA8-4233-8819-69CE7EFB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920" y="3034543"/>
            <a:ext cx="4779587" cy="91923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5327C6-E598-4991-AB22-BE7A8B8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581514-8A34-423E-AF48-23D40C9B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35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C014E30-33A3-475F-B8A0-9E84E311170A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6643BCF6-A569-4BAD-B15C-E253B00A5594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D0D25174-0D7D-4590-B212-5467D04FECF1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7C25F4F3-A838-4B03-A6C0-3D91C8E43EB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de-DE" smtClean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4936563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FAB22651-CAFB-4334-BBAD-47EBF4CF7F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331598"/>
            <a:ext cx="4936563" cy="1108490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CF4A76B1-953E-4A32-9BD1-DE88786E38F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CFD7E5C6-0F67-4B37-B3BF-534429CFB0DA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D3305F2-C7C5-4C12-9231-D66E6CDF1F5F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41CA9BF-ECB3-404C-B6B8-1533D1C1E0A0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7658C24-2A28-49B2-96C0-D5EEAC50C416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135B6-57F4-4B6E-AD86-CFAA18EDA94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20941" y="1088383"/>
            <a:ext cx="3523059" cy="3826517"/>
          </a:xfrm>
          <a:solidFill>
            <a:schemeClr val="bg2">
              <a:lumMod val="100000"/>
            </a:schemeClr>
          </a:solidFill>
          <a:ln/>
        </p:spPr>
        <p:txBody>
          <a:bodyPr lIns="0" tIns="540000" rIns="0" bIns="0" anchor="t">
            <a:noAutofit/>
          </a:bodyPr>
          <a:lstStyle>
            <a:lvl1pPr marL="180975" indent="0" algn="l">
              <a:lnSpc>
                <a:spcPct val="90000"/>
              </a:lnSpc>
              <a:buNone/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  <a:lvl2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2pPr>
            <a:lvl3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3pPr>
            <a:lvl4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4pPr>
            <a:lvl5pPr algn="ctr">
              <a:lnSpc>
                <a:spcPct val="90000"/>
              </a:lnSpc>
              <a:defRPr sz="16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Inhaltsplatzhalter</a:t>
            </a:r>
          </a:p>
        </p:txBody>
      </p:sp>
    </p:spTree>
    <p:extLst>
      <p:ext uri="{BB962C8B-B14F-4D97-AF65-F5344CB8AC3E}">
        <p14:creationId xmlns:p14="http://schemas.microsoft.com/office/powerpoint/2010/main" val="4669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AE8C18B-3B31-4172-BD36-383A2D959058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30" name="bk object 18">
              <a:extLst>
                <a:ext uri="{FF2B5EF4-FFF2-40B4-BE49-F238E27FC236}">
                  <a16:creationId xmlns:a16="http://schemas.microsoft.com/office/drawing/2014/main" id="{033258C7-8016-4009-9FB1-F90060178720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bk object 18">
              <a:extLst>
                <a:ext uri="{FF2B5EF4-FFF2-40B4-BE49-F238E27FC236}">
                  <a16:creationId xmlns:a16="http://schemas.microsoft.com/office/drawing/2014/main" id="{F63F0B04-1DC4-4DF5-9D98-F1A5AB5B67C4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Holder 3">
              <a:extLst>
                <a:ext uri="{FF2B5EF4-FFF2-40B4-BE49-F238E27FC236}">
                  <a16:creationId xmlns:a16="http://schemas.microsoft.com/office/drawing/2014/main" id="{1BF4C821-21F2-42D9-9C34-70F485006B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6536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2250489"/>
            <a:ext cx="2830329" cy="1189599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3512495"/>
            <a:ext cx="2830329" cy="604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13" name="Grafik 6">
            <a:extLst>
              <a:ext uri="{FF2B5EF4-FFF2-40B4-BE49-F238E27FC236}">
                <a16:creationId xmlns:a16="http://schemas.microsoft.com/office/drawing/2014/main" id="{335E6D46-1A90-4F85-971E-BE51B6E275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3343E36-3D15-4FBD-82A0-2EF69415466D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35EBB84-4567-4B99-BCB2-9E4F2E74A659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D04A692-1B93-4339-9E71-F30AA92C9F93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5237AA0D-D90E-4127-B627-42907D1E6150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6DE86-C438-4E37-A2C2-A3C892D489F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45886" y="1088383"/>
            <a:ext cx="5598114" cy="3826517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4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zwei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8609EF01-760B-4279-96D2-9AE5DF9E07ED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32" name="bk object 18">
              <a:extLst>
                <a:ext uri="{FF2B5EF4-FFF2-40B4-BE49-F238E27FC236}">
                  <a16:creationId xmlns:a16="http://schemas.microsoft.com/office/drawing/2014/main" id="{A4C7AC9B-CEA5-4C57-B178-3624C6812F1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bk object 18">
              <a:extLst>
                <a:ext uri="{FF2B5EF4-FFF2-40B4-BE49-F238E27FC236}">
                  <a16:creationId xmlns:a16="http://schemas.microsoft.com/office/drawing/2014/main" id="{D054BE5A-53A6-4A25-B171-207E0A5A15D9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Holder 3">
              <a:extLst>
                <a:ext uri="{FF2B5EF4-FFF2-40B4-BE49-F238E27FC236}">
                  <a16:creationId xmlns:a16="http://schemas.microsoft.com/office/drawing/2014/main" id="{7E7A0D5B-9864-42E6-BDCD-A3D2A068635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5E04AF-3094-435E-B4CE-19B4DDF2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5050" y="4460406"/>
            <a:ext cx="2057400" cy="2741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73AB5F60-3C1F-41DD-B58A-3B7E23CC9D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536" y="3818597"/>
            <a:ext cx="5773656" cy="567763"/>
          </a:xfrm>
        </p:spPr>
        <p:txBody>
          <a:bodyPr lIns="0" tIns="0" rIns="0" bIns="0" anchor="b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A18DDF52-5273-48AE-8D09-90DA7A10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36" y="4458767"/>
            <a:ext cx="5773656" cy="2741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 dirty="0"/>
          </a:p>
        </p:txBody>
      </p:sp>
      <p:grpSp>
        <p:nvGrpSpPr>
          <p:cNvPr id="14" name="Grafik 6">
            <a:extLst>
              <a:ext uri="{FF2B5EF4-FFF2-40B4-BE49-F238E27FC236}">
                <a16:creationId xmlns:a16="http://schemas.microsoft.com/office/drawing/2014/main" id="{06DED613-6C95-44B4-934D-915F765D5E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22799" y="385347"/>
            <a:ext cx="1528921" cy="584196"/>
            <a:chOff x="695325" y="516229"/>
            <a:chExt cx="2556359" cy="975572"/>
          </a:xfrm>
          <a:solidFill>
            <a:srgbClr val="0072BC"/>
          </a:solidFill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D8DE4AB-9CB4-42A7-9E68-6E2FAB87CDD7}"/>
                </a:ext>
              </a:extLst>
            </p:cNvPr>
            <p:cNvSpPr/>
            <p:nvPr/>
          </p:nvSpPr>
          <p:spPr>
            <a:xfrm>
              <a:off x="2979337" y="1251070"/>
              <a:ext cx="270992" cy="239376"/>
            </a:xfrm>
            <a:custGeom>
              <a:avLst/>
              <a:gdLst>
                <a:gd name="connsiteX0" fmla="*/ 0 w 270992"/>
                <a:gd name="connsiteY0" fmla="*/ 242086 h 239376"/>
                <a:gd name="connsiteX1" fmla="*/ 152659 w 270992"/>
                <a:gd name="connsiteY1" fmla="*/ 242086 h 239376"/>
                <a:gd name="connsiteX2" fmla="*/ 274154 w 270992"/>
                <a:gd name="connsiteY2" fmla="*/ 121043 h 239376"/>
                <a:gd name="connsiteX3" fmla="*/ 152659 w 270992"/>
                <a:gd name="connsiteY3" fmla="*/ 0 h 239376"/>
                <a:gd name="connsiteX4" fmla="*/ 0 w 270992"/>
                <a:gd name="connsiteY4" fmla="*/ 0 h 239376"/>
                <a:gd name="connsiteX5" fmla="*/ 0 w 270992"/>
                <a:gd name="connsiteY5" fmla="*/ 242086 h 23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992" h="239376">
                  <a:moveTo>
                    <a:pt x="0" y="242086"/>
                  </a:moveTo>
                  <a:lnTo>
                    <a:pt x="152659" y="242086"/>
                  </a:lnTo>
                  <a:cubicBezTo>
                    <a:pt x="219955" y="242086"/>
                    <a:pt x="274154" y="187888"/>
                    <a:pt x="274154" y="121043"/>
                  </a:cubicBezTo>
                  <a:cubicBezTo>
                    <a:pt x="274154" y="54198"/>
                    <a:pt x="219955" y="0"/>
                    <a:pt x="152659" y="0"/>
                  </a:cubicBezTo>
                  <a:lnTo>
                    <a:pt x="0" y="0"/>
                  </a:lnTo>
                  <a:lnTo>
                    <a:pt x="0" y="242086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2AF7295B-8EB5-4B3E-B347-40D564DF2E8A}"/>
                </a:ext>
              </a:extLst>
            </p:cNvPr>
            <p:cNvSpPr/>
            <p:nvPr/>
          </p:nvSpPr>
          <p:spPr>
            <a:xfrm>
              <a:off x="2216494" y="728506"/>
              <a:ext cx="659414" cy="663931"/>
            </a:xfrm>
            <a:custGeom>
              <a:avLst/>
              <a:gdLst>
                <a:gd name="connsiteX0" fmla="*/ 662124 w 659414"/>
                <a:gd name="connsiteY0" fmla="*/ 0 h 663930"/>
                <a:gd name="connsiteX1" fmla="*/ 662124 w 659414"/>
                <a:gd name="connsiteY1" fmla="*/ 331965 h 663930"/>
                <a:gd name="connsiteX2" fmla="*/ 331062 w 659414"/>
                <a:gd name="connsiteY2" fmla="*/ 663931 h 663930"/>
                <a:gd name="connsiteX3" fmla="*/ 0 w 659414"/>
                <a:gd name="connsiteY3" fmla="*/ 331965 h 663930"/>
                <a:gd name="connsiteX4" fmla="*/ 0 w 659414"/>
                <a:gd name="connsiteY4" fmla="*/ 0 h 663930"/>
                <a:gd name="connsiteX5" fmla="*/ 168015 w 659414"/>
                <a:gd name="connsiteY5" fmla="*/ 0 h 663930"/>
                <a:gd name="connsiteX6" fmla="*/ 168015 w 659414"/>
                <a:gd name="connsiteY6" fmla="*/ 317513 h 663930"/>
                <a:gd name="connsiteX7" fmla="*/ 331514 w 659414"/>
                <a:gd name="connsiteY7" fmla="*/ 490496 h 663930"/>
                <a:gd name="connsiteX8" fmla="*/ 495012 w 659414"/>
                <a:gd name="connsiteY8" fmla="*/ 317513 h 663930"/>
                <a:gd name="connsiteX9" fmla="*/ 495012 w 659414"/>
                <a:gd name="connsiteY9" fmla="*/ 0 h 663930"/>
                <a:gd name="connsiteX10" fmla="*/ 662124 w 659414"/>
                <a:gd name="connsiteY10" fmla="*/ 0 h 6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414" h="663930">
                  <a:moveTo>
                    <a:pt x="662124" y="0"/>
                  </a:moveTo>
                  <a:lnTo>
                    <a:pt x="662124" y="331965"/>
                  </a:lnTo>
                  <a:cubicBezTo>
                    <a:pt x="662124" y="529790"/>
                    <a:pt x="513982" y="663931"/>
                    <a:pt x="331062" y="663931"/>
                  </a:cubicBezTo>
                  <a:cubicBezTo>
                    <a:pt x="148142" y="663931"/>
                    <a:pt x="0" y="529790"/>
                    <a:pt x="0" y="331965"/>
                  </a:cubicBezTo>
                  <a:cubicBezTo>
                    <a:pt x="0" y="303511"/>
                    <a:pt x="0" y="0"/>
                    <a:pt x="0" y="0"/>
                  </a:cubicBezTo>
                  <a:lnTo>
                    <a:pt x="168015" y="0"/>
                  </a:lnTo>
                  <a:cubicBezTo>
                    <a:pt x="168015" y="60522"/>
                    <a:pt x="168015" y="305318"/>
                    <a:pt x="168015" y="317513"/>
                  </a:cubicBezTo>
                  <a:cubicBezTo>
                    <a:pt x="168015" y="420038"/>
                    <a:pt x="241183" y="490496"/>
                    <a:pt x="331514" y="490496"/>
                  </a:cubicBezTo>
                  <a:cubicBezTo>
                    <a:pt x="421845" y="490496"/>
                    <a:pt x="495012" y="420490"/>
                    <a:pt x="495012" y="317513"/>
                  </a:cubicBezTo>
                  <a:lnTo>
                    <a:pt x="495012" y="0"/>
                  </a:lnTo>
                  <a:lnTo>
                    <a:pt x="662124" y="0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9EB503C-B339-4925-A963-9A41C6D48A86}"/>
                </a:ext>
              </a:extLst>
            </p:cNvPr>
            <p:cNvSpPr/>
            <p:nvPr/>
          </p:nvSpPr>
          <p:spPr>
            <a:xfrm>
              <a:off x="695325" y="516229"/>
              <a:ext cx="659414" cy="858142"/>
            </a:xfrm>
            <a:custGeom>
              <a:avLst/>
              <a:gdLst>
                <a:gd name="connsiteX0" fmla="*/ 168015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8015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8015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8015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58334B5-873D-4772-A5CD-6DB0CA382F6C}"/>
                </a:ext>
              </a:extLst>
            </p:cNvPr>
            <p:cNvSpPr/>
            <p:nvPr/>
          </p:nvSpPr>
          <p:spPr>
            <a:xfrm>
              <a:off x="1458619" y="516229"/>
              <a:ext cx="659414" cy="858142"/>
            </a:xfrm>
            <a:custGeom>
              <a:avLst/>
              <a:gdLst>
                <a:gd name="connsiteX0" fmla="*/ 167563 w 659414"/>
                <a:gd name="connsiteY0" fmla="*/ 859497 h 858142"/>
                <a:gd name="connsiteX1" fmla="*/ 0 w 659414"/>
                <a:gd name="connsiteY1" fmla="*/ 859497 h 858142"/>
                <a:gd name="connsiteX2" fmla="*/ 0 w 659414"/>
                <a:gd name="connsiteY2" fmla="*/ 0 h 858142"/>
                <a:gd name="connsiteX3" fmla="*/ 168015 w 659414"/>
                <a:gd name="connsiteY3" fmla="*/ 0 h 858142"/>
                <a:gd name="connsiteX4" fmla="*/ 168015 w 659414"/>
                <a:gd name="connsiteY4" fmla="*/ 235312 h 858142"/>
                <a:gd name="connsiteX5" fmla="*/ 331514 w 659414"/>
                <a:gd name="connsiteY5" fmla="*/ 195114 h 858142"/>
                <a:gd name="connsiteX6" fmla="*/ 662576 w 659414"/>
                <a:gd name="connsiteY6" fmla="*/ 527080 h 858142"/>
                <a:gd name="connsiteX7" fmla="*/ 662576 w 659414"/>
                <a:gd name="connsiteY7" fmla="*/ 859045 h 858142"/>
                <a:gd name="connsiteX8" fmla="*/ 494561 w 659414"/>
                <a:gd name="connsiteY8" fmla="*/ 859045 h 858142"/>
                <a:gd name="connsiteX9" fmla="*/ 494561 w 659414"/>
                <a:gd name="connsiteY9" fmla="*/ 541533 h 858142"/>
                <a:gd name="connsiteX10" fmla="*/ 331062 w 659414"/>
                <a:gd name="connsiteY10" fmla="*/ 368549 h 858142"/>
                <a:gd name="connsiteX11" fmla="*/ 167563 w 659414"/>
                <a:gd name="connsiteY11" fmla="*/ 541533 h 858142"/>
                <a:gd name="connsiteX12" fmla="*/ 167563 w 659414"/>
                <a:gd name="connsiteY12" fmla="*/ 859497 h 8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9414" h="858142">
                  <a:moveTo>
                    <a:pt x="167563" y="859497"/>
                  </a:moveTo>
                  <a:lnTo>
                    <a:pt x="0" y="859497"/>
                  </a:lnTo>
                  <a:lnTo>
                    <a:pt x="0" y="0"/>
                  </a:lnTo>
                  <a:lnTo>
                    <a:pt x="168015" y="0"/>
                  </a:lnTo>
                  <a:lnTo>
                    <a:pt x="168015" y="235312"/>
                  </a:lnTo>
                  <a:cubicBezTo>
                    <a:pt x="216342" y="209567"/>
                    <a:pt x="271895" y="195114"/>
                    <a:pt x="331514" y="195114"/>
                  </a:cubicBezTo>
                  <a:cubicBezTo>
                    <a:pt x="514433" y="195114"/>
                    <a:pt x="662576" y="329256"/>
                    <a:pt x="662576" y="527080"/>
                  </a:cubicBezTo>
                  <a:lnTo>
                    <a:pt x="662576" y="859045"/>
                  </a:lnTo>
                  <a:lnTo>
                    <a:pt x="494561" y="859045"/>
                  </a:lnTo>
                  <a:lnTo>
                    <a:pt x="494561" y="541533"/>
                  </a:lnTo>
                  <a:cubicBezTo>
                    <a:pt x="494561" y="439007"/>
                    <a:pt x="421393" y="368549"/>
                    <a:pt x="331062" y="368549"/>
                  </a:cubicBezTo>
                  <a:cubicBezTo>
                    <a:pt x="240731" y="368549"/>
                    <a:pt x="167563" y="438556"/>
                    <a:pt x="167563" y="541533"/>
                  </a:cubicBezTo>
                  <a:lnTo>
                    <a:pt x="167563" y="859497"/>
                  </a:lnTo>
                  <a:close/>
                </a:path>
              </a:pathLst>
            </a:custGeom>
            <a:solidFill>
              <a:srgbClr val="0072BC"/>
            </a:solidFill>
            <a:ln w="4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sz="1351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443CD-BCA7-46CF-AFA8-330C463402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422399"/>
            <a:ext cx="6678234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B24558D-B62E-4475-9EF0-8C38F6D9AB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40999" y="1422400"/>
            <a:ext cx="2403000" cy="2396196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73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474F-8BEC-4D91-A03D-D9362EBEA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Inhaltsverzeichnis (Text bearbeiten)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9AD49C-66AF-4DEA-AFAD-00CFC0FCD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36E8-550F-4D48-A470-B5B6ACB7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EECEC85-61F4-4B79-8C27-7F9D489194F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88102" y="1422400"/>
            <a:ext cx="3655898" cy="3492500"/>
          </a:xfrm>
          <a:solidFill>
            <a:schemeClr val="bg2">
              <a:lumMod val="100000"/>
            </a:schemeClr>
          </a:solidFill>
          <a:ln/>
        </p:spPr>
        <p:txBody>
          <a:bodyPr vert="horz" lIns="0" tIns="540000" rIns="0" bIns="0" rtlCol="0" anchor="t">
            <a:noAutofit/>
          </a:bodyPr>
          <a:lstStyle>
            <a:lvl1pPr marL="180975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lang="de-DE" b="0" dirty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180975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de-DE" dirty="0"/>
              <a:t>Inhaltsplatzhalter</a:t>
            </a:r>
          </a:p>
          <a:p>
            <a:pPr marL="180975" lvl="0" indent="0">
              <a:buNone/>
            </a:pPr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0A45E48-BE13-4673-A7CD-2D5059A1B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4586288" cy="3492500"/>
          </a:xfrm>
        </p:spPr>
        <p:txBody>
          <a:bodyPr>
            <a:noAutofit/>
          </a:bodyPr>
          <a:lstStyle>
            <a:lvl1pPr marL="295275" indent="-295275">
              <a:spcBef>
                <a:spcPts val="1200"/>
              </a:spcBef>
              <a:buFont typeface="+mj-lt"/>
              <a:buAutoNum type="arabicPeriod"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04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2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389A477-57D5-4BE0-806F-7840FB2B8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1550" y="1422399"/>
            <a:ext cx="8096250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2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91DF-85D8-463B-87B4-AC49FF3D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D937-F931-4295-B1B7-42BB8F3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828BE-335D-4B57-A559-B7210FEC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1D334-520E-4FBB-B8A8-6A609B53F9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550" y="1422399"/>
            <a:ext cx="8101012" cy="3492500"/>
          </a:xfrm>
        </p:spPr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1DE3242-4A0A-49BE-B977-923FDF4B3B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1088384"/>
            <a:ext cx="8101013" cy="324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36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2B04C92-175E-41BA-89CE-B2785D9E3855}"/>
              </a:ext>
            </a:extLst>
          </p:cNvPr>
          <p:cNvGrpSpPr/>
          <p:nvPr userDrawn="1"/>
        </p:nvGrpSpPr>
        <p:grpSpPr>
          <a:xfrm>
            <a:off x="-4877" y="4950860"/>
            <a:ext cx="9148877" cy="198120"/>
            <a:chOff x="-4877" y="4950860"/>
            <a:chExt cx="9148877" cy="198120"/>
          </a:xfrm>
        </p:grpSpPr>
        <p:sp>
          <p:nvSpPr>
            <p:cNvPr id="55" name="bk object 18">
              <a:extLst>
                <a:ext uri="{FF2B5EF4-FFF2-40B4-BE49-F238E27FC236}">
                  <a16:creationId xmlns:a16="http://schemas.microsoft.com/office/drawing/2014/main" id="{AFB087C7-FC7D-4892-B0D6-EA804CF535FD}"/>
                </a:ext>
              </a:extLst>
            </p:cNvPr>
            <p:cNvSpPr/>
            <p:nvPr userDrawn="1"/>
          </p:nvSpPr>
          <p:spPr>
            <a:xfrm>
              <a:off x="-4877" y="4950860"/>
              <a:ext cx="484937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bk object 18">
              <a:extLst>
                <a:ext uri="{FF2B5EF4-FFF2-40B4-BE49-F238E27FC236}">
                  <a16:creationId xmlns:a16="http://schemas.microsoft.com/office/drawing/2014/main" id="{FA50712F-6C72-4330-A489-54C0FA78213C}"/>
                </a:ext>
              </a:extLst>
            </p:cNvPr>
            <p:cNvSpPr/>
            <p:nvPr userDrawn="1"/>
          </p:nvSpPr>
          <p:spPr>
            <a:xfrm>
              <a:off x="522288" y="4950860"/>
              <a:ext cx="8621712" cy="198120"/>
            </a:xfrm>
            <a:custGeom>
              <a:avLst/>
              <a:gdLst/>
              <a:ahLst/>
              <a:cxnLst/>
              <a:rect l="l" t="t" r="r" b="b"/>
              <a:pathLst>
                <a:path w="9144000" h="198120">
                  <a:moveTo>
                    <a:pt x="0" y="197993"/>
                  </a:moveTo>
                  <a:lnTo>
                    <a:pt x="9144000" y="19799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97993"/>
                  </a:lnTo>
                  <a:close/>
                </a:path>
              </a:pathLst>
            </a:custGeom>
            <a:solidFill>
              <a:srgbClr val="007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Holder 3">
              <a:extLst>
                <a:ext uri="{FF2B5EF4-FFF2-40B4-BE49-F238E27FC236}">
                  <a16:creationId xmlns:a16="http://schemas.microsoft.com/office/drawing/2014/main" id="{390EDD11-ED96-4F2C-BB78-7CE69D30A03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94726" y="4966101"/>
              <a:ext cx="449579" cy="167639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de-DE"/>
              </a:defPPr>
              <a:lvl1pPr marL="0" algn="l" defTabSz="686074" rtl="0" eaLnBrk="1" latinLnBrk="0" hangingPunct="1">
                <a:defRPr sz="1000" b="1" i="0" kern="1200">
                  <a:solidFill>
                    <a:schemeClr val="bg1"/>
                  </a:solidFill>
                  <a:latin typeface="Arial"/>
                  <a:ea typeface="+mn-ea"/>
                  <a:cs typeface="Arial"/>
                </a:defRPr>
              </a:lvl1pPr>
              <a:lvl2pPr marL="34303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6074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9111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2149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5186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8223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1260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4297" algn="l" defTabSz="686074" rtl="0" eaLnBrk="1" latinLnBrk="0" hangingPunct="1">
                <a:defRPr sz="135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spcBef>
                  <a:spcPts val="5"/>
                </a:spcBef>
              </a:pPr>
              <a:r>
                <a:rPr lang="de-DE" spc="10" dirty="0"/>
                <a:t>hhu.de</a:t>
              </a:r>
            </a:p>
          </p:txBody>
        </p: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3D4771-8BB8-4FA1-A2DA-170FCFE2056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6594" y="330910"/>
            <a:ext cx="6826772" cy="452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2F5159-1DFE-4F9C-BE85-E97D32EA19C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1550" y="1422399"/>
            <a:ext cx="8100956" cy="3423465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4DE2C-9DE8-411C-83C3-1274BB37020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35496" y="4975579"/>
            <a:ext cx="337406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9D195BCC-3514-4B1B-9C18-24F3D67EC54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549DC-12B4-40A5-A309-CF801E18C8D4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28650" y="4975579"/>
            <a:ext cx="7129704" cy="1486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9F45371-9B7D-4505-A4D1-3E02BE436A0C}"/>
              </a:ext>
            </a:extLst>
          </p:cNvPr>
          <p:cNvCxnSpPr>
            <a:cxnSpLocks/>
          </p:cNvCxnSpPr>
          <p:nvPr userDrawn="1"/>
        </p:nvCxnSpPr>
        <p:spPr>
          <a:xfrm>
            <a:off x="521551" y="974732"/>
            <a:ext cx="6831815" cy="0"/>
          </a:xfrm>
          <a:prstGeom prst="line">
            <a:avLst/>
          </a:prstGeom>
          <a:ln w="19050">
            <a:solidFill>
              <a:srgbClr val="CCDD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afik 9">
            <a:extLst>
              <a:ext uri="{FF2B5EF4-FFF2-40B4-BE49-F238E27FC236}">
                <a16:creationId xmlns:a16="http://schemas.microsoft.com/office/drawing/2014/main" id="{A240364D-AE4D-440E-88A8-B05FF302FB9D}"/>
              </a:ext>
            </a:extLst>
          </p:cNvPr>
          <p:cNvGrpSpPr/>
          <p:nvPr userDrawn="1"/>
        </p:nvGrpSpPr>
        <p:grpSpPr>
          <a:xfrm>
            <a:off x="7741437" y="394294"/>
            <a:ext cx="1049330" cy="621121"/>
            <a:chOff x="10321916" y="525077"/>
            <a:chExt cx="1399106" cy="827140"/>
          </a:xfrm>
          <a:solidFill>
            <a:schemeClr val="accent1"/>
          </a:solidFill>
        </p:grpSpPr>
        <p:grpSp>
          <p:nvGrpSpPr>
            <p:cNvPr id="2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525077"/>
              <a:ext cx="1179212" cy="575107"/>
              <a:chOff x="10321916" y="525077"/>
              <a:chExt cx="1179212" cy="575107"/>
            </a:xfrm>
            <a:solidFill>
              <a:schemeClr val="accent1"/>
            </a:solidFill>
          </p:grpSpPr>
          <p:sp>
            <p:nvSpPr>
              <p:cNvPr id="21" name="Freihandform: Form 20">
                <a:extLst>
                  <a:ext uri="{FF2B5EF4-FFF2-40B4-BE49-F238E27FC236}">
                    <a16:creationId xmlns:a16="http://schemas.microsoft.com/office/drawing/2014/main" id="{C5CA81CC-0A8C-4F0A-898F-756081956301}"/>
                  </a:ext>
                </a:extLst>
              </p:cNvPr>
              <p:cNvSpPr/>
              <p:nvPr/>
            </p:nvSpPr>
            <p:spPr>
              <a:xfrm>
                <a:off x="11143981" y="639857"/>
                <a:ext cx="357630" cy="357630"/>
              </a:xfrm>
              <a:custGeom>
                <a:avLst/>
                <a:gdLst>
                  <a:gd name="connsiteX0" fmla="*/ 358113 w 357629"/>
                  <a:gd name="connsiteY0" fmla="*/ 0 h 357629"/>
                  <a:gd name="connsiteX1" fmla="*/ 358113 w 357629"/>
                  <a:gd name="connsiteY1" fmla="*/ 179540 h 357629"/>
                  <a:gd name="connsiteX2" fmla="*/ 179057 w 357629"/>
                  <a:gd name="connsiteY2" fmla="*/ 359080 h 357629"/>
                  <a:gd name="connsiteX3" fmla="*/ 0 w 357629"/>
                  <a:gd name="connsiteY3" fmla="*/ 179540 h 357629"/>
                  <a:gd name="connsiteX4" fmla="*/ 0 w 357629"/>
                  <a:gd name="connsiteY4" fmla="*/ 0 h 357629"/>
                  <a:gd name="connsiteX5" fmla="*/ 90857 w 357629"/>
                  <a:gd name="connsiteY5" fmla="*/ 0 h 357629"/>
                  <a:gd name="connsiteX6" fmla="*/ 90857 w 357629"/>
                  <a:gd name="connsiteY6" fmla="*/ 171807 h 357629"/>
                  <a:gd name="connsiteX7" fmla="*/ 179057 w 357629"/>
                  <a:gd name="connsiteY7" fmla="*/ 265323 h 357629"/>
                  <a:gd name="connsiteX8" fmla="*/ 267256 w 357629"/>
                  <a:gd name="connsiteY8" fmla="*/ 171807 h 357629"/>
                  <a:gd name="connsiteX9" fmla="*/ 267256 w 357629"/>
                  <a:gd name="connsiteY9" fmla="*/ 0 h 357629"/>
                  <a:gd name="connsiteX10" fmla="*/ 358113 w 357629"/>
                  <a:gd name="connsiteY10" fmla="*/ 0 h 35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7629" h="357629">
                    <a:moveTo>
                      <a:pt x="358113" y="0"/>
                    </a:moveTo>
                    <a:lnTo>
                      <a:pt x="358113" y="179540"/>
                    </a:lnTo>
                    <a:cubicBezTo>
                      <a:pt x="358113" y="286587"/>
                      <a:pt x="277888" y="359080"/>
                      <a:pt x="179057" y="359080"/>
                    </a:cubicBezTo>
                    <a:cubicBezTo>
                      <a:pt x="80225" y="359080"/>
                      <a:pt x="0" y="286587"/>
                      <a:pt x="0" y="179540"/>
                    </a:cubicBezTo>
                    <a:cubicBezTo>
                      <a:pt x="0" y="164075"/>
                      <a:pt x="0" y="0"/>
                      <a:pt x="0" y="0"/>
                    </a:cubicBezTo>
                    <a:lnTo>
                      <a:pt x="90857" y="0"/>
                    </a:lnTo>
                    <a:cubicBezTo>
                      <a:pt x="90857" y="32622"/>
                      <a:pt x="90857" y="165041"/>
                      <a:pt x="90857" y="171807"/>
                    </a:cubicBezTo>
                    <a:cubicBezTo>
                      <a:pt x="90857" y="227385"/>
                      <a:pt x="130487" y="265323"/>
                      <a:pt x="179057" y="265323"/>
                    </a:cubicBezTo>
                    <a:cubicBezTo>
                      <a:pt x="227868" y="265323"/>
                      <a:pt x="267256" y="227385"/>
                      <a:pt x="267256" y="171807"/>
                    </a:cubicBezTo>
                    <a:lnTo>
                      <a:pt x="267256" y="0"/>
                    </a:lnTo>
                    <a:lnTo>
                      <a:pt x="358113" y="0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076D363-C034-4E14-9F45-AC0FCE1EDB18}"/>
                  </a:ext>
                </a:extLst>
              </p:cNvPr>
              <p:cNvSpPr/>
              <p:nvPr/>
            </p:nvSpPr>
            <p:spPr>
              <a:xfrm>
                <a:off x="10321916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594D7886-9B36-4085-8FC4-E5D73FFB04FF}"/>
                  </a:ext>
                </a:extLst>
              </p:cNvPr>
              <p:cNvSpPr/>
              <p:nvPr/>
            </p:nvSpPr>
            <p:spPr>
              <a:xfrm>
                <a:off x="10734399" y="525077"/>
                <a:ext cx="357630" cy="463952"/>
              </a:xfrm>
              <a:custGeom>
                <a:avLst/>
                <a:gdLst>
                  <a:gd name="connsiteX0" fmla="*/ 90857 w 357629"/>
                  <a:gd name="connsiteY0" fmla="*/ 464435 h 463952"/>
                  <a:gd name="connsiteX1" fmla="*/ 0 w 357629"/>
                  <a:gd name="connsiteY1" fmla="*/ 464435 h 463952"/>
                  <a:gd name="connsiteX2" fmla="*/ 0 w 357629"/>
                  <a:gd name="connsiteY2" fmla="*/ 0 h 463952"/>
                  <a:gd name="connsiteX3" fmla="*/ 90857 w 357629"/>
                  <a:gd name="connsiteY3" fmla="*/ 0 h 463952"/>
                  <a:gd name="connsiteX4" fmla="*/ 90857 w 357629"/>
                  <a:gd name="connsiteY4" fmla="*/ 127345 h 463952"/>
                  <a:gd name="connsiteX5" fmla="*/ 179298 w 357629"/>
                  <a:gd name="connsiteY5" fmla="*/ 105597 h 463952"/>
                  <a:gd name="connsiteX6" fmla="*/ 358355 w 357629"/>
                  <a:gd name="connsiteY6" fmla="*/ 285137 h 463952"/>
                  <a:gd name="connsiteX7" fmla="*/ 358355 w 357629"/>
                  <a:gd name="connsiteY7" fmla="*/ 464677 h 463952"/>
                  <a:gd name="connsiteX8" fmla="*/ 267497 w 357629"/>
                  <a:gd name="connsiteY8" fmla="*/ 464677 h 463952"/>
                  <a:gd name="connsiteX9" fmla="*/ 267497 w 357629"/>
                  <a:gd name="connsiteY9" fmla="*/ 292870 h 463952"/>
                  <a:gd name="connsiteX10" fmla="*/ 179298 w 357629"/>
                  <a:gd name="connsiteY10" fmla="*/ 199354 h 463952"/>
                  <a:gd name="connsiteX11" fmla="*/ 91099 w 357629"/>
                  <a:gd name="connsiteY11" fmla="*/ 292870 h 463952"/>
                  <a:gd name="connsiteX12" fmla="*/ 91099 w 357629"/>
                  <a:gd name="connsiteY12" fmla="*/ 464435 h 4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7629" h="463952">
                    <a:moveTo>
                      <a:pt x="90857" y="464435"/>
                    </a:moveTo>
                    <a:lnTo>
                      <a:pt x="0" y="464435"/>
                    </a:lnTo>
                    <a:lnTo>
                      <a:pt x="0" y="0"/>
                    </a:lnTo>
                    <a:lnTo>
                      <a:pt x="90857" y="0"/>
                    </a:lnTo>
                    <a:lnTo>
                      <a:pt x="90857" y="127345"/>
                    </a:lnTo>
                    <a:cubicBezTo>
                      <a:pt x="116955" y="113330"/>
                      <a:pt x="146918" y="105597"/>
                      <a:pt x="179298" y="105597"/>
                    </a:cubicBezTo>
                    <a:cubicBezTo>
                      <a:pt x="278130" y="105597"/>
                      <a:pt x="358355" y="178090"/>
                      <a:pt x="358355" y="285137"/>
                    </a:cubicBezTo>
                    <a:lnTo>
                      <a:pt x="358355" y="464677"/>
                    </a:lnTo>
                    <a:lnTo>
                      <a:pt x="267497" y="464677"/>
                    </a:lnTo>
                    <a:lnTo>
                      <a:pt x="267497" y="292870"/>
                    </a:lnTo>
                    <a:cubicBezTo>
                      <a:pt x="267497" y="237292"/>
                      <a:pt x="227868" y="199354"/>
                      <a:pt x="179298" y="199354"/>
                    </a:cubicBezTo>
                    <a:cubicBezTo>
                      <a:pt x="130728" y="199354"/>
                      <a:pt x="91099" y="237292"/>
                      <a:pt x="91099" y="292870"/>
                    </a:cubicBezTo>
                    <a:lnTo>
                      <a:pt x="91099" y="464435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34A71752-C6CB-41A1-9ED4-535445E5CA2A}"/>
                  </a:ext>
                </a:extLst>
              </p:cNvPr>
              <p:cNvSpPr/>
              <p:nvPr/>
            </p:nvSpPr>
            <p:spPr>
              <a:xfrm>
                <a:off x="104640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0B449204-D2C5-46C7-9446-78CB3AE33C0F}"/>
                  </a:ext>
                </a:extLst>
              </p:cNvPr>
              <p:cNvSpPr/>
              <p:nvPr/>
            </p:nvSpPr>
            <p:spPr>
              <a:xfrm>
                <a:off x="10610678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082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836500CA-7AFD-48CA-B6D3-0D77161C68BC}"/>
                  </a:ext>
                </a:extLst>
              </p:cNvPr>
              <p:cNvSpPr/>
              <p:nvPr/>
            </p:nvSpPr>
            <p:spPr>
              <a:xfrm>
                <a:off x="10949701" y="1088585"/>
                <a:ext cx="12082" cy="12082"/>
              </a:xfrm>
              <a:custGeom>
                <a:avLst/>
                <a:gdLst>
                  <a:gd name="connsiteX0" fmla="*/ 10874 w 12082"/>
                  <a:gd name="connsiteY0" fmla="*/ 1933 h 12082"/>
                  <a:gd name="connsiteX1" fmla="*/ 6524 w 12082"/>
                  <a:gd name="connsiteY1" fmla="*/ 0 h 12082"/>
                  <a:gd name="connsiteX2" fmla="*/ 1933 w 12082"/>
                  <a:gd name="connsiteY2" fmla="*/ 1933 h 12082"/>
                  <a:gd name="connsiteX3" fmla="*/ 0 w 12082"/>
                  <a:gd name="connsiteY3" fmla="*/ 6283 h 12082"/>
                  <a:gd name="connsiteX4" fmla="*/ 1933 w 12082"/>
                  <a:gd name="connsiteY4" fmla="*/ 10632 h 12082"/>
                  <a:gd name="connsiteX5" fmla="*/ 6524 w 12082"/>
                  <a:gd name="connsiteY5" fmla="*/ 12565 h 12082"/>
                  <a:gd name="connsiteX6" fmla="*/ 10874 w 12082"/>
                  <a:gd name="connsiteY6" fmla="*/ 10632 h 12082"/>
                  <a:gd name="connsiteX7" fmla="*/ 12807 w 12082"/>
                  <a:gd name="connsiteY7" fmla="*/ 6283 h 12082"/>
                  <a:gd name="connsiteX8" fmla="*/ 10874 w 12082"/>
                  <a:gd name="connsiteY8" fmla="*/ 1933 h 12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082" h="12082">
                    <a:moveTo>
                      <a:pt x="10874" y="1933"/>
                    </a:moveTo>
                    <a:cubicBezTo>
                      <a:pt x="9666" y="725"/>
                      <a:pt x="8216" y="0"/>
                      <a:pt x="6524" y="0"/>
                    </a:cubicBezTo>
                    <a:cubicBezTo>
                      <a:pt x="4833" y="0"/>
                      <a:pt x="3141" y="725"/>
                      <a:pt x="1933" y="1933"/>
                    </a:cubicBezTo>
                    <a:cubicBezTo>
                      <a:pt x="725" y="3141"/>
                      <a:pt x="0" y="4833"/>
                      <a:pt x="0" y="6283"/>
                    </a:cubicBezTo>
                    <a:cubicBezTo>
                      <a:pt x="0" y="7733"/>
                      <a:pt x="725" y="9424"/>
                      <a:pt x="1933" y="10632"/>
                    </a:cubicBezTo>
                    <a:cubicBezTo>
                      <a:pt x="3141" y="11840"/>
                      <a:pt x="4591" y="12565"/>
                      <a:pt x="6524" y="12565"/>
                    </a:cubicBezTo>
                    <a:cubicBezTo>
                      <a:pt x="8216" y="12565"/>
                      <a:pt x="9666" y="11840"/>
                      <a:pt x="10874" y="10632"/>
                    </a:cubicBezTo>
                    <a:cubicBezTo>
                      <a:pt x="12082" y="9424"/>
                      <a:pt x="12807" y="7974"/>
                      <a:pt x="12807" y="6283"/>
                    </a:cubicBezTo>
                    <a:cubicBezTo>
                      <a:pt x="12807" y="4591"/>
                      <a:pt x="12324" y="3383"/>
                      <a:pt x="10874" y="1933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7016B36-B092-4AFD-B601-383B7784BFBF}"/>
                </a:ext>
              </a:extLst>
            </p:cNvPr>
            <p:cNvSpPr/>
            <p:nvPr/>
          </p:nvSpPr>
          <p:spPr>
            <a:xfrm>
              <a:off x="10322158" y="1089069"/>
              <a:ext cx="57994" cy="77325"/>
            </a:xfrm>
            <a:custGeom>
              <a:avLst/>
              <a:gdLst>
                <a:gd name="connsiteX0" fmla="*/ 49053 w 57994"/>
                <a:gd name="connsiteY0" fmla="*/ 0 h 77325"/>
                <a:gd name="connsiteX1" fmla="*/ 49053 w 57994"/>
                <a:gd name="connsiteY1" fmla="*/ 34071 h 77325"/>
                <a:gd name="connsiteX2" fmla="*/ 10149 w 57994"/>
                <a:gd name="connsiteY2" fmla="*/ 34071 h 77325"/>
                <a:gd name="connsiteX3" fmla="*/ 10149 w 57994"/>
                <a:gd name="connsiteY3" fmla="*/ 0 h 77325"/>
                <a:gd name="connsiteX4" fmla="*/ 0 w 57994"/>
                <a:gd name="connsiteY4" fmla="*/ 0 h 77325"/>
                <a:gd name="connsiteX5" fmla="*/ 0 w 57994"/>
                <a:gd name="connsiteY5" fmla="*/ 78292 h 77325"/>
                <a:gd name="connsiteX6" fmla="*/ 10149 w 57994"/>
                <a:gd name="connsiteY6" fmla="*/ 78292 h 77325"/>
                <a:gd name="connsiteX7" fmla="*/ 10149 w 57994"/>
                <a:gd name="connsiteY7" fmla="*/ 40837 h 77325"/>
                <a:gd name="connsiteX8" fmla="*/ 49053 w 57994"/>
                <a:gd name="connsiteY8" fmla="*/ 40837 h 77325"/>
                <a:gd name="connsiteX9" fmla="*/ 49053 w 57994"/>
                <a:gd name="connsiteY9" fmla="*/ 78292 h 77325"/>
                <a:gd name="connsiteX10" fmla="*/ 58961 w 57994"/>
                <a:gd name="connsiteY10" fmla="*/ 78292 h 77325"/>
                <a:gd name="connsiteX11" fmla="*/ 58961 w 57994"/>
                <a:gd name="connsiteY11" fmla="*/ 0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49053" y="0"/>
                  </a:moveTo>
                  <a:lnTo>
                    <a:pt x="49053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lnTo>
                    <a:pt x="10149" y="78292"/>
                  </a:lnTo>
                  <a:lnTo>
                    <a:pt x="10149" y="40837"/>
                  </a:lnTo>
                  <a:lnTo>
                    <a:pt x="49053" y="40837"/>
                  </a:lnTo>
                  <a:lnTo>
                    <a:pt x="49053" y="78292"/>
                  </a:lnTo>
                  <a:lnTo>
                    <a:pt x="58961" y="78292"/>
                  </a:lnTo>
                  <a:lnTo>
                    <a:pt x="58961" y="0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D1A46A87-4807-4767-B647-E3EC036BC92A}"/>
                </a:ext>
              </a:extLst>
            </p:cNvPr>
            <p:cNvSpPr/>
            <p:nvPr/>
          </p:nvSpPr>
          <p:spPr>
            <a:xfrm>
              <a:off x="10399483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6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9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6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10149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59FDC7EA-9A66-40BA-AEEF-50B9422FB283}"/>
                </a:ext>
              </a:extLst>
            </p:cNvPr>
            <p:cNvSpPr/>
            <p:nvPr/>
          </p:nvSpPr>
          <p:spPr>
            <a:xfrm>
              <a:off x="104654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496140" y="1110575"/>
              <a:ext cx="101490" cy="55578"/>
              <a:chOff x="10496140" y="1110575"/>
              <a:chExt cx="101490" cy="55578"/>
            </a:xfrm>
            <a:solidFill>
              <a:srgbClr val="000000"/>
            </a:solidFill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EDC61321-1CDD-47FE-82F4-EC44AE05670E}"/>
                  </a:ext>
                </a:extLst>
              </p:cNvPr>
              <p:cNvSpPr/>
              <p:nvPr/>
            </p:nvSpPr>
            <p:spPr>
              <a:xfrm>
                <a:off x="104961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88F89A53-4AB3-4A93-B3CB-37874A98D1FD}"/>
                  </a:ext>
                </a:extLst>
              </p:cNvPr>
              <p:cNvSpPr/>
              <p:nvPr/>
            </p:nvSpPr>
            <p:spPr>
              <a:xfrm>
                <a:off x="10562833" y="1110816"/>
                <a:ext cx="33830" cy="55578"/>
              </a:xfrm>
              <a:custGeom>
                <a:avLst/>
                <a:gdLst>
                  <a:gd name="connsiteX0" fmla="*/ 1208 w 33829"/>
                  <a:gd name="connsiteY0" fmla="*/ 56544 h 55577"/>
                  <a:gd name="connsiteX1" fmla="*/ 10632 w 33829"/>
                  <a:gd name="connsiteY1" fmla="*/ 56544 h 55577"/>
                  <a:gd name="connsiteX2" fmla="*/ 10632 w 33829"/>
                  <a:gd name="connsiteY2" fmla="*/ 29964 h 55577"/>
                  <a:gd name="connsiteX3" fmla="*/ 10874 w 33829"/>
                  <a:gd name="connsiteY3" fmla="*/ 24406 h 55577"/>
                  <a:gd name="connsiteX4" fmla="*/ 11599 w 33829"/>
                  <a:gd name="connsiteY4" fmla="*/ 19090 h 55577"/>
                  <a:gd name="connsiteX5" fmla="*/ 15707 w 33829"/>
                  <a:gd name="connsiteY5" fmla="*/ 10391 h 55577"/>
                  <a:gd name="connsiteX6" fmla="*/ 21748 w 33829"/>
                  <a:gd name="connsiteY6" fmla="*/ 7008 h 55577"/>
                  <a:gd name="connsiteX7" fmla="*/ 27789 w 33829"/>
                  <a:gd name="connsiteY7" fmla="*/ 13049 h 55577"/>
                  <a:gd name="connsiteX8" fmla="*/ 36005 w 33829"/>
                  <a:gd name="connsiteY8" fmla="*/ 10149 h 55577"/>
                  <a:gd name="connsiteX9" fmla="*/ 34796 w 33829"/>
                  <a:gd name="connsiteY9" fmla="*/ 5316 h 55577"/>
                  <a:gd name="connsiteX10" fmla="*/ 32380 w 33829"/>
                  <a:gd name="connsiteY10" fmla="*/ 2175 h 55577"/>
                  <a:gd name="connsiteX11" fmla="*/ 28997 w 33829"/>
                  <a:gd name="connsiteY11" fmla="*/ 483 h 55577"/>
                  <a:gd name="connsiteX12" fmla="*/ 25614 w 33829"/>
                  <a:gd name="connsiteY12" fmla="*/ 0 h 55577"/>
                  <a:gd name="connsiteX13" fmla="*/ 16915 w 33829"/>
                  <a:gd name="connsiteY13" fmla="*/ 2658 h 55577"/>
                  <a:gd name="connsiteX14" fmla="*/ 10632 w 33829"/>
                  <a:gd name="connsiteY14" fmla="*/ 10149 h 55577"/>
                  <a:gd name="connsiteX15" fmla="*/ 9424 w 33829"/>
                  <a:gd name="connsiteY15" fmla="*/ 483 h 55577"/>
                  <a:gd name="connsiteX16" fmla="*/ 0 w 33829"/>
                  <a:gd name="connsiteY16" fmla="*/ 1450 h 55577"/>
                  <a:gd name="connsiteX17" fmla="*/ 242 w 33829"/>
                  <a:gd name="connsiteY17" fmla="*/ 3625 h 55577"/>
                  <a:gd name="connsiteX18" fmla="*/ 725 w 33829"/>
                  <a:gd name="connsiteY18" fmla="*/ 7249 h 55577"/>
                  <a:gd name="connsiteX19" fmla="*/ 967 w 33829"/>
                  <a:gd name="connsiteY19" fmla="*/ 11357 h 55577"/>
                  <a:gd name="connsiteX20" fmla="*/ 1208 w 33829"/>
                  <a:gd name="connsiteY20" fmla="*/ 15465 h 55577"/>
                  <a:gd name="connsiteX21" fmla="*/ 1208 w 33829"/>
                  <a:gd name="connsiteY21" fmla="*/ 56544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829" h="55577">
                    <a:moveTo>
                      <a:pt x="1208" y="56544"/>
                    </a:moveTo>
                    <a:lnTo>
                      <a:pt x="10632" y="56544"/>
                    </a:lnTo>
                    <a:lnTo>
                      <a:pt x="10632" y="29964"/>
                    </a:lnTo>
                    <a:cubicBezTo>
                      <a:pt x="10632" y="28030"/>
                      <a:pt x="10632" y="26339"/>
                      <a:pt x="10874" y="24406"/>
                    </a:cubicBezTo>
                    <a:cubicBezTo>
                      <a:pt x="11116" y="22473"/>
                      <a:pt x="11357" y="20781"/>
                      <a:pt x="11599" y="19090"/>
                    </a:cubicBezTo>
                    <a:cubicBezTo>
                      <a:pt x="12565" y="15707"/>
                      <a:pt x="13774" y="12807"/>
                      <a:pt x="15707" y="10391"/>
                    </a:cubicBezTo>
                    <a:cubicBezTo>
                      <a:pt x="17398" y="7974"/>
                      <a:pt x="19573" y="7008"/>
                      <a:pt x="21748" y="7008"/>
                    </a:cubicBezTo>
                    <a:cubicBezTo>
                      <a:pt x="25614" y="7008"/>
                      <a:pt x="27547" y="8941"/>
                      <a:pt x="27789" y="13049"/>
                    </a:cubicBezTo>
                    <a:lnTo>
                      <a:pt x="36005" y="10149"/>
                    </a:lnTo>
                    <a:cubicBezTo>
                      <a:pt x="36005" y="8216"/>
                      <a:pt x="35521" y="6766"/>
                      <a:pt x="34796" y="5316"/>
                    </a:cubicBezTo>
                    <a:cubicBezTo>
                      <a:pt x="34072" y="3866"/>
                      <a:pt x="33347" y="2900"/>
                      <a:pt x="32380" y="2175"/>
                    </a:cubicBezTo>
                    <a:cubicBezTo>
                      <a:pt x="31413" y="1450"/>
                      <a:pt x="30205" y="725"/>
                      <a:pt x="28997" y="483"/>
                    </a:cubicBezTo>
                    <a:cubicBezTo>
                      <a:pt x="27789" y="0"/>
                      <a:pt x="26581" y="0"/>
                      <a:pt x="25614" y="0"/>
                    </a:cubicBezTo>
                    <a:cubicBezTo>
                      <a:pt x="22231" y="0"/>
                      <a:pt x="19573" y="967"/>
                      <a:pt x="16915" y="2658"/>
                    </a:cubicBezTo>
                    <a:cubicBezTo>
                      <a:pt x="14499" y="4591"/>
                      <a:pt x="12324" y="7008"/>
                      <a:pt x="10632" y="10149"/>
                    </a:cubicBezTo>
                    <a:lnTo>
                      <a:pt x="9424" y="483"/>
                    </a:lnTo>
                    <a:lnTo>
                      <a:pt x="0" y="1450"/>
                    </a:lnTo>
                    <a:cubicBezTo>
                      <a:pt x="0" y="1933"/>
                      <a:pt x="242" y="2658"/>
                      <a:pt x="242" y="3625"/>
                    </a:cubicBezTo>
                    <a:cubicBezTo>
                      <a:pt x="483" y="4591"/>
                      <a:pt x="483" y="5799"/>
                      <a:pt x="725" y="7249"/>
                    </a:cubicBezTo>
                    <a:cubicBezTo>
                      <a:pt x="967" y="8699"/>
                      <a:pt x="967" y="9907"/>
                      <a:pt x="967" y="11357"/>
                    </a:cubicBezTo>
                    <a:cubicBezTo>
                      <a:pt x="967" y="12807"/>
                      <a:pt x="1208" y="14015"/>
                      <a:pt x="1208" y="15465"/>
                    </a:cubicBezTo>
                    <a:lnTo>
                      <a:pt x="1208" y="56544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58E0EDC8-E74F-4551-8BD2-939CC38E7C32}"/>
                </a:ext>
              </a:extLst>
            </p:cNvPr>
            <p:cNvSpPr/>
            <p:nvPr/>
          </p:nvSpPr>
          <p:spPr>
            <a:xfrm>
              <a:off x="10612128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34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639675" y="1081336"/>
              <a:ext cx="106322" cy="86991"/>
              <a:chOff x="10639675" y="1081336"/>
              <a:chExt cx="106322" cy="86991"/>
            </a:xfrm>
            <a:solidFill>
              <a:srgbClr val="000000"/>
            </a:solidFill>
          </p:grpSpPr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9D8C1F22-3E98-4749-B684-AA127651774A}"/>
                  </a:ext>
                </a:extLst>
              </p:cNvPr>
              <p:cNvSpPr/>
              <p:nvPr/>
            </p:nvSpPr>
            <p:spPr>
              <a:xfrm>
                <a:off x="10639675" y="1110575"/>
                <a:ext cx="45912" cy="57994"/>
              </a:xfrm>
              <a:custGeom>
                <a:avLst/>
                <a:gdLst>
                  <a:gd name="connsiteX0" fmla="*/ 41804 w 45911"/>
                  <a:gd name="connsiteY0" fmla="*/ 44462 h 57994"/>
                  <a:gd name="connsiteX1" fmla="*/ 33830 w 45911"/>
                  <a:gd name="connsiteY1" fmla="*/ 50261 h 57994"/>
                  <a:gd name="connsiteX2" fmla="*/ 26581 w 45911"/>
                  <a:gd name="connsiteY2" fmla="*/ 51711 h 57994"/>
                  <a:gd name="connsiteX3" fmla="*/ 18848 w 45911"/>
                  <a:gd name="connsiteY3" fmla="*/ 50020 h 57994"/>
                  <a:gd name="connsiteX4" fmla="*/ 13774 w 45911"/>
                  <a:gd name="connsiteY4" fmla="*/ 45187 h 57994"/>
                  <a:gd name="connsiteX5" fmla="*/ 11116 w 45911"/>
                  <a:gd name="connsiteY5" fmla="*/ 38179 h 57994"/>
                  <a:gd name="connsiteX6" fmla="*/ 10391 w 45911"/>
                  <a:gd name="connsiteY6" fmla="*/ 30205 h 57994"/>
                  <a:gd name="connsiteX7" fmla="*/ 11357 w 45911"/>
                  <a:gd name="connsiteY7" fmla="*/ 21748 h 57994"/>
                  <a:gd name="connsiteX8" fmla="*/ 14257 w 45911"/>
                  <a:gd name="connsiteY8" fmla="*/ 14015 h 57994"/>
                  <a:gd name="connsiteX9" fmla="*/ 19331 w 45911"/>
                  <a:gd name="connsiteY9" fmla="*/ 8457 h 57994"/>
                  <a:gd name="connsiteX10" fmla="*/ 26822 w 45911"/>
                  <a:gd name="connsiteY10" fmla="*/ 6283 h 57994"/>
                  <a:gd name="connsiteX11" fmla="*/ 34555 w 45911"/>
                  <a:gd name="connsiteY11" fmla="*/ 7733 h 57994"/>
                  <a:gd name="connsiteX12" fmla="*/ 39629 w 45911"/>
                  <a:gd name="connsiteY12" fmla="*/ 11599 h 57994"/>
                  <a:gd name="connsiteX13" fmla="*/ 44462 w 45911"/>
                  <a:gd name="connsiteY13" fmla="*/ 4350 h 57994"/>
                  <a:gd name="connsiteX14" fmla="*/ 36488 w 45911"/>
                  <a:gd name="connsiteY14" fmla="*/ 967 h 57994"/>
                  <a:gd name="connsiteX15" fmla="*/ 28030 w 45911"/>
                  <a:gd name="connsiteY15" fmla="*/ 0 h 57994"/>
                  <a:gd name="connsiteX16" fmla="*/ 16432 w 45911"/>
                  <a:gd name="connsiteY16" fmla="*/ 2175 h 57994"/>
                  <a:gd name="connsiteX17" fmla="*/ 7491 w 45911"/>
                  <a:gd name="connsiteY17" fmla="*/ 8216 h 57994"/>
                  <a:gd name="connsiteX18" fmla="*/ 1933 w 45911"/>
                  <a:gd name="connsiteY18" fmla="*/ 17640 h 57994"/>
                  <a:gd name="connsiteX19" fmla="*/ 0 w 45911"/>
                  <a:gd name="connsiteY19" fmla="*/ 29722 h 57994"/>
                  <a:gd name="connsiteX20" fmla="*/ 7008 w 45911"/>
                  <a:gd name="connsiteY20" fmla="*/ 50986 h 57994"/>
                  <a:gd name="connsiteX21" fmla="*/ 26581 w 45911"/>
                  <a:gd name="connsiteY21" fmla="*/ 58236 h 57994"/>
                  <a:gd name="connsiteX22" fmla="*/ 31172 w 45911"/>
                  <a:gd name="connsiteY22" fmla="*/ 57752 h 57994"/>
                  <a:gd name="connsiteX23" fmla="*/ 36246 w 45911"/>
                  <a:gd name="connsiteY23" fmla="*/ 56303 h 57994"/>
                  <a:gd name="connsiteX24" fmla="*/ 41321 w 45911"/>
                  <a:gd name="connsiteY24" fmla="*/ 53403 h 57994"/>
                  <a:gd name="connsiteX25" fmla="*/ 46154 w 45911"/>
                  <a:gd name="connsiteY25" fmla="*/ 48328 h 57994"/>
                  <a:gd name="connsiteX26" fmla="*/ 41804 w 45911"/>
                  <a:gd name="connsiteY26" fmla="*/ 44462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911" h="57994">
                    <a:moveTo>
                      <a:pt x="41804" y="44462"/>
                    </a:moveTo>
                    <a:cubicBezTo>
                      <a:pt x="38663" y="47362"/>
                      <a:pt x="36005" y="49295"/>
                      <a:pt x="33830" y="50261"/>
                    </a:cubicBezTo>
                    <a:cubicBezTo>
                      <a:pt x="31655" y="51228"/>
                      <a:pt x="28997" y="51711"/>
                      <a:pt x="26581" y="51711"/>
                    </a:cubicBezTo>
                    <a:cubicBezTo>
                      <a:pt x="23439" y="51711"/>
                      <a:pt x="21023" y="51228"/>
                      <a:pt x="18848" y="50020"/>
                    </a:cubicBezTo>
                    <a:cubicBezTo>
                      <a:pt x="16673" y="48812"/>
                      <a:pt x="15223" y="47362"/>
                      <a:pt x="13774" y="45187"/>
                    </a:cubicBezTo>
                    <a:cubicBezTo>
                      <a:pt x="12565" y="43254"/>
                      <a:pt x="11599" y="40837"/>
                      <a:pt x="11116" y="38179"/>
                    </a:cubicBezTo>
                    <a:cubicBezTo>
                      <a:pt x="10632" y="35521"/>
                      <a:pt x="10391" y="32863"/>
                      <a:pt x="10391" y="30205"/>
                    </a:cubicBezTo>
                    <a:cubicBezTo>
                      <a:pt x="10391" y="27547"/>
                      <a:pt x="10632" y="24647"/>
                      <a:pt x="11357" y="21748"/>
                    </a:cubicBezTo>
                    <a:cubicBezTo>
                      <a:pt x="12082" y="18848"/>
                      <a:pt x="13049" y="16432"/>
                      <a:pt x="14257" y="14015"/>
                    </a:cubicBezTo>
                    <a:cubicBezTo>
                      <a:pt x="15707" y="11599"/>
                      <a:pt x="17398" y="9907"/>
                      <a:pt x="19331" y="8457"/>
                    </a:cubicBezTo>
                    <a:cubicBezTo>
                      <a:pt x="21506" y="7008"/>
                      <a:pt x="23923" y="6283"/>
                      <a:pt x="26822" y="6283"/>
                    </a:cubicBezTo>
                    <a:cubicBezTo>
                      <a:pt x="29964" y="6283"/>
                      <a:pt x="32622" y="6766"/>
                      <a:pt x="34555" y="7733"/>
                    </a:cubicBezTo>
                    <a:cubicBezTo>
                      <a:pt x="36488" y="8699"/>
                      <a:pt x="38179" y="9907"/>
                      <a:pt x="39629" y="11599"/>
                    </a:cubicBezTo>
                    <a:lnTo>
                      <a:pt x="44462" y="4350"/>
                    </a:lnTo>
                    <a:cubicBezTo>
                      <a:pt x="42046" y="2658"/>
                      <a:pt x="39388" y="1450"/>
                      <a:pt x="36488" y="967"/>
                    </a:cubicBezTo>
                    <a:cubicBezTo>
                      <a:pt x="33588" y="483"/>
                      <a:pt x="30689" y="0"/>
                      <a:pt x="28030" y="0"/>
                    </a:cubicBezTo>
                    <a:cubicBezTo>
                      <a:pt x="23681" y="0"/>
                      <a:pt x="19815" y="725"/>
                      <a:pt x="16432" y="2175"/>
                    </a:cubicBezTo>
                    <a:cubicBezTo>
                      <a:pt x="13049" y="3625"/>
                      <a:pt x="9907" y="5799"/>
                      <a:pt x="7491" y="8216"/>
                    </a:cubicBezTo>
                    <a:cubicBezTo>
                      <a:pt x="5074" y="10874"/>
                      <a:pt x="3141" y="14015"/>
                      <a:pt x="1933" y="17640"/>
                    </a:cubicBezTo>
                    <a:cubicBezTo>
                      <a:pt x="725" y="21264"/>
                      <a:pt x="0" y="25372"/>
                      <a:pt x="0" y="29722"/>
                    </a:cubicBezTo>
                    <a:cubicBezTo>
                      <a:pt x="0" y="39146"/>
                      <a:pt x="2416" y="46154"/>
                      <a:pt x="7008" y="50986"/>
                    </a:cubicBezTo>
                    <a:cubicBezTo>
                      <a:pt x="11599" y="55819"/>
                      <a:pt x="18123" y="58236"/>
                      <a:pt x="26581" y="58236"/>
                    </a:cubicBezTo>
                    <a:cubicBezTo>
                      <a:pt x="28030" y="58236"/>
                      <a:pt x="29480" y="57994"/>
                      <a:pt x="31172" y="57752"/>
                    </a:cubicBezTo>
                    <a:cubicBezTo>
                      <a:pt x="32863" y="57511"/>
                      <a:pt x="34555" y="57027"/>
                      <a:pt x="36246" y="56303"/>
                    </a:cubicBezTo>
                    <a:cubicBezTo>
                      <a:pt x="37938" y="55578"/>
                      <a:pt x="39629" y="54611"/>
                      <a:pt x="41321" y="53403"/>
                    </a:cubicBezTo>
                    <a:cubicBezTo>
                      <a:pt x="43012" y="52195"/>
                      <a:pt x="44462" y="50503"/>
                      <a:pt x="46154" y="48328"/>
                    </a:cubicBezTo>
                    <a:lnTo>
                      <a:pt x="41804" y="44462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36" name="Freihandform: Form 35">
                <a:extLst>
                  <a:ext uri="{FF2B5EF4-FFF2-40B4-BE49-F238E27FC236}">
                    <a16:creationId xmlns:a16="http://schemas.microsoft.com/office/drawing/2014/main" id="{1C3B0773-417D-4813-BD67-9BC2D01A3929}"/>
                  </a:ext>
                </a:extLst>
              </p:cNvPr>
              <p:cNvSpPr/>
              <p:nvPr/>
            </p:nvSpPr>
            <p:spPr>
              <a:xfrm>
                <a:off x="10699360" y="1081336"/>
                <a:ext cx="45912" cy="84575"/>
              </a:xfrm>
              <a:custGeom>
                <a:avLst/>
                <a:gdLst>
                  <a:gd name="connsiteX0" fmla="*/ 9907 w 45911"/>
                  <a:gd name="connsiteY0" fmla="*/ 0 h 84574"/>
                  <a:gd name="connsiteX1" fmla="*/ 0 w 45911"/>
                  <a:gd name="connsiteY1" fmla="*/ 0 h 84574"/>
                  <a:gd name="connsiteX2" fmla="*/ 0 w 45911"/>
                  <a:gd name="connsiteY2" fmla="*/ 86266 h 84574"/>
                  <a:gd name="connsiteX3" fmla="*/ 9907 w 45911"/>
                  <a:gd name="connsiteY3" fmla="*/ 86266 h 84574"/>
                  <a:gd name="connsiteX4" fmla="*/ 9907 w 45911"/>
                  <a:gd name="connsiteY4" fmla="*/ 55094 h 84574"/>
                  <a:gd name="connsiteX5" fmla="*/ 11116 w 45911"/>
                  <a:gd name="connsiteY5" fmla="*/ 47845 h 84574"/>
                  <a:gd name="connsiteX6" fmla="*/ 14499 w 45911"/>
                  <a:gd name="connsiteY6" fmla="*/ 42046 h 84574"/>
                  <a:gd name="connsiteX7" fmla="*/ 19331 w 45911"/>
                  <a:gd name="connsiteY7" fmla="*/ 38179 h 84574"/>
                  <a:gd name="connsiteX8" fmla="*/ 25614 w 45911"/>
                  <a:gd name="connsiteY8" fmla="*/ 36730 h 84574"/>
                  <a:gd name="connsiteX9" fmla="*/ 31655 w 45911"/>
                  <a:gd name="connsiteY9" fmla="*/ 37696 h 84574"/>
                  <a:gd name="connsiteX10" fmla="*/ 35280 w 45911"/>
                  <a:gd name="connsiteY10" fmla="*/ 40596 h 84574"/>
                  <a:gd name="connsiteX11" fmla="*/ 36971 w 45911"/>
                  <a:gd name="connsiteY11" fmla="*/ 45187 h 84574"/>
                  <a:gd name="connsiteX12" fmla="*/ 37454 w 45911"/>
                  <a:gd name="connsiteY12" fmla="*/ 51470 h 84574"/>
                  <a:gd name="connsiteX13" fmla="*/ 37454 w 45911"/>
                  <a:gd name="connsiteY13" fmla="*/ 86024 h 84574"/>
                  <a:gd name="connsiteX14" fmla="*/ 47362 w 45911"/>
                  <a:gd name="connsiteY14" fmla="*/ 86024 h 84574"/>
                  <a:gd name="connsiteX15" fmla="*/ 47362 w 45911"/>
                  <a:gd name="connsiteY15" fmla="*/ 51470 h 84574"/>
                  <a:gd name="connsiteX16" fmla="*/ 46879 w 45911"/>
                  <a:gd name="connsiteY16" fmla="*/ 43012 h 84574"/>
                  <a:gd name="connsiteX17" fmla="*/ 44704 w 45911"/>
                  <a:gd name="connsiteY17" fmla="*/ 36005 h 84574"/>
                  <a:gd name="connsiteX18" fmla="*/ 38904 w 45911"/>
                  <a:gd name="connsiteY18" fmla="*/ 31172 h 84574"/>
                  <a:gd name="connsiteX19" fmla="*/ 28272 w 45911"/>
                  <a:gd name="connsiteY19" fmla="*/ 29239 h 84574"/>
                  <a:gd name="connsiteX20" fmla="*/ 20781 w 45911"/>
                  <a:gd name="connsiteY20" fmla="*/ 30447 h 84574"/>
                  <a:gd name="connsiteX21" fmla="*/ 15465 w 45911"/>
                  <a:gd name="connsiteY21" fmla="*/ 33347 h 84574"/>
                  <a:gd name="connsiteX22" fmla="*/ 12082 w 45911"/>
                  <a:gd name="connsiteY22" fmla="*/ 36730 h 84574"/>
                  <a:gd name="connsiteX23" fmla="*/ 10149 w 45911"/>
                  <a:gd name="connsiteY23" fmla="*/ 39388 h 84574"/>
                  <a:gd name="connsiteX24" fmla="*/ 10149 w 45911"/>
                  <a:gd name="connsiteY24" fmla="*/ 0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5911" h="84574">
                    <a:moveTo>
                      <a:pt x="9907" y="0"/>
                    </a:moveTo>
                    <a:lnTo>
                      <a:pt x="0" y="0"/>
                    </a:lnTo>
                    <a:lnTo>
                      <a:pt x="0" y="86266"/>
                    </a:lnTo>
                    <a:lnTo>
                      <a:pt x="9907" y="86266"/>
                    </a:lnTo>
                    <a:lnTo>
                      <a:pt x="9907" y="55094"/>
                    </a:lnTo>
                    <a:cubicBezTo>
                      <a:pt x="9907" y="52678"/>
                      <a:pt x="10391" y="50261"/>
                      <a:pt x="11116" y="47845"/>
                    </a:cubicBezTo>
                    <a:cubicBezTo>
                      <a:pt x="11840" y="45670"/>
                      <a:pt x="13049" y="43737"/>
                      <a:pt x="14499" y="42046"/>
                    </a:cubicBezTo>
                    <a:cubicBezTo>
                      <a:pt x="15948" y="40354"/>
                      <a:pt x="17640" y="39146"/>
                      <a:pt x="19331" y="38179"/>
                    </a:cubicBezTo>
                    <a:cubicBezTo>
                      <a:pt x="21264" y="37213"/>
                      <a:pt x="23198" y="36730"/>
                      <a:pt x="25614" y="36730"/>
                    </a:cubicBezTo>
                    <a:cubicBezTo>
                      <a:pt x="28030" y="36730"/>
                      <a:pt x="30205" y="36971"/>
                      <a:pt x="31655" y="37696"/>
                    </a:cubicBezTo>
                    <a:cubicBezTo>
                      <a:pt x="33105" y="38421"/>
                      <a:pt x="34313" y="39146"/>
                      <a:pt x="35280" y="40596"/>
                    </a:cubicBezTo>
                    <a:cubicBezTo>
                      <a:pt x="36246" y="42046"/>
                      <a:pt x="36488" y="43496"/>
                      <a:pt x="36971" y="45187"/>
                    </a:cubicBezTo>
                    <a:cubicBezTo>
                      <a:pt x="37213" y="47120"/>
                      <a:pt x="37454" y="49053"/>
                      <a:pt x="37454" y="51470"/>
                    </a:cubicBezTo>
                    <a:lnTo>
                      <a:pt x="37454" y="86024"/>
                    </a:lnTo>
                    <a:lnTo>
                      <a:pt x="47362" y="86024"/>
                    </a:lnTo>
                    <a:lnTo>
                      <a:pt x="47362" y="51470"/>
                    </a:lnTo>
                    <a:cubicBezTo>
                      <a:pt x="47362" y="48570"/>
                      <a:pt x="47120" y="45670"/>
                      <a:pt x="46879" y="43012"/>
                    </a:cubicBezTo>
                    <a:cubicBezTo>
                      <a:pt x="46637" y="40354"/>
                      <a:pt x="45912" y="37938"/>
                      <a:pt x="44704" y="36005"/>
                    </a:cubicBezTo>
                    <a:cubicBezTo>
                      <a:pt x="43496" y="34071"/>
                      <a:pt x="41562" y="32380"/>
                      <a:pt x="38904" y="31172"/>
                    </a:cubicBezTo>
                    <a:cubicBezTo>
                      <a:pt x="36246" y="29964"/>
                      <a:pt x="32863" y="29239"/>
                      <a:pt x="28272" y="29239"/>
                    </a:cubicBezTo>
                    <a:cubicBezTo>
                      <a:pt x="25372" y="29239"/>
                      <a:pt x="22956" y="29722"/>
                      <a:pt x="20781" y="30447"/>
                    </a:cubicBezTo>
                    <a:cubicBezTo>
                      <a:pt x="18606" y="31172"/>
                      <a:pt x="16915" y="32380"/>
                      <a:pt x="15465" y="33347"/>
                    </a:cubicBezTo>
                    <a:cubicBezTo>
                      <a:pt x="14015" y="34555"/>
                      <a:pt x="12807" y="35521"/>
                      <a:pt x="12082" y="36730"/>
                    </a:cubicBezTo>
                    <a:cubicBezTo>
                      <a:pt x="11116" y="37938"/>
                      <a:pt x="10632" y="38663"/>
                      <a:pt x="10149" y="39388"/>
                    </a:cubicBezTo>
                    <a:lnTo>
                      <a:pt x="101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1B5CEBB8-8410-4826-A2E1-C3C323E13940}"/>
                </a:ext>
              </a:extLst>
            </p:cNvPr>
            <p:cNvSpPr/>
            <p:nvPr/>
          </p:nvSpPr>
          <p:spPr>
            <a:xfrm>
              <a:off x="10808824" y="1089069"/>
              <a:ext cx="57994" cy="77325"/>
            </a:xfrm>
            <a:custGeom>
              <a:avLst/>
              <a:gdLst>
                <a:gd name="connsiteX0" fmla="*/ 10149 w 57994"/>
                <a:gd name="connsiteY0" fmla="*/ 78292 h 77325"/>
                <a:gd name="connsiteX1" fmla="*/ 10149 w 57994"/>
                <a:gd name="connsiteY1" fmla="*/ 40837 h 77325"/>
                <a:gd name="connsiteX2" fmla="*/ 48812 w 57994"/>
                <a:gd name="connsiteY2" fmla="*/ 40837 h 77325"/>
                <a:gd name="connsiteX3" fmla="*/ 48812 w 57994"/>
                <a:gd name="connsiteY3" fmla="*/ 78292 h 77325"/>
                <a:gd name="connsiteX4" fmla="*/ 58961 w 57994"/>
                <a:gd name="connsiteY4" fmla="*/ 78292 h 77325"/>
                <a:gd name="connsiteX5" fmla="*/ 58961 w 57994"/>
                <a:gd name="connsiteY5" fmla="*/ 0 h 77325"/>
                <a:gd name="connsiteX6" fmla="*/ 48812 w 57994"/>
                <a:gd name="connsiteY6" fmla="*/ 0 h 77325"/>
                <a:gd name="connsiteX7" fmla="*/ 48812 w 57994"/>
                <a:gd name="connsiteY7" fmla="*/ 34071 h 77325"/>
                <a:gd name="connsiteX8" fmla="*/ 10149 w 57994"/>
                <a:gd name="connsiteY8" fmla="*/ 34071 h 77325"/>
                <a:gd name="connsiteX9" fmla="*/ 10149 w 57994"/>
                <a:gd name="connsiteY9" fmla="*/ 0 h 77325"/>
                <a:gd name="connsiteX10" fmla="*/ 0 w 57994"/>
                <a:gd name="connsiteY10" fmla="*/ 0 h 77325"/>
                <a:gd name="connsiteX11" fmla="*/ 0 w 57994"/>
                <a:gd name="connsiteY11" fmla="*/ 78292 h 7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994" h="77325">
                  <a:moveTo>
                    <a:pt x="10149" y="78292"/>
                  </a:moveTo>
                  <a:lnTo>
                    <a:pt x="10149" y="40837"/>
                  </a:lnTo>
                  <a:lnTo>
                    <a:pt x="48812" y="40837"/>
                  </a:lnTo>
                  <a:lnTo>
                    <a:pt x="48812" y="78292"/>
                  </a:lnTo>
                  <a:lnTo>
                    <a:pt x="58961" y="78292"/>
                  </a:lnTo>
                  <a:lnTo>
                    <a:pt x="58961" y="0"/>
                  </a:lnTo>
                  <a:lnTo>
                    <a:pt x="48812" y="0"/>
                  </a:lnTo>
                  <a:lnTo>
                    <a:pt x="48812" y="34071"/>
                  </a:lnTo>
                  <a:lnTo>
                    <a:pt x="10149" y="34071"/>
                  </a:lnTo>
                  <a:lnTo>
                    <a:pt x="10149" y="0"/>
                  </a:lnTo>
                  <a:lnTo>
                    <a:pt x="0" y="0"/>
                  </a:lnTo>
                  <a:lnTo>
                    <a:pt x="0" y="78292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C2141CF3-1E59-49AE-B4F4-71225DE8DBD6}"/>
                </a:ext>
              </a:extLst>
            </p:cNvPr>
            <p:cNvSpPr/>
            <p:nvPr/>
          </p:nvSpPr>
          <p:spPr>
            <a:xfrm>
              <a:off x="10886391" y="1110575"/>
              <a:ext cx="48328" cy="57994"/>
            </a:xfrm>
            <a:custGeom>
              <a:avLst/>
              <a:gdLst>
                <a:gd name="connsiteX0" fmla="*/ 9907 w 48328"/>
                <a:gd name="connsiteY0" fmla="*/ 24647 h 57994"/>
                <a:gd name="connsiteX1" fmla="*/ 11599 w 48328"/>
                <a:gd name="connsiteY1" fmla="*/ 17640 h 57994"/>
                <a:gd name="connsiteX2" fmla="*/ 14740 w 48328"/>
                <a:gd name="connsiteY2" fmla="*/ 11840 h 57994"/>
                <a:gd name="connsiteX3" fmla="*/ 19331 w 48328"/>
                <a:gd name="connsiteY3" fmla="*/ 7733 h 57994"/>
                <a:gd name="connsiteX4" fmla="*/ 25372 w 48328"/>
                <a:gd name="connsiteY4" fmla="*/ 6283 h 57994"/>
                <a:gd name="connsiteX5" fmla="*/ 33830 w 48328"/>
                <a:gd name="connsiteY5" fmla="*/ 10874 h 57994"/>
                <a:gd name="connsiteX6" fmla="*/ 36971 w 48328"/>
                <a:gd name="connsiteY6" fmla="*/ 22956 h 57994"/>
                <a:gd name="connsiteX7" fmla="*/ 36971 w 48328"/>
                <a:gd name="connsiteY7" fmla="*/ 24889 h 57994"/>
                <a:gd name="connsiteX8" fmla="*/ 9907 w 48328"/>
                <a:gd name="connsiteY8" fmla="*/ 24889 h 57994"/>
                <a:gd name="connsiteX9" fmla="*/ 9666 w 48328"/>
                <a:gd name="connsiteY9" fmla="*/ 30930 h 57994"/>
                <a:gd name="connsiteX10" fmla="*/ 47120 w 48328"/>
                <a:gd name="connsiteY10" fmla="*/ 30930 h 57994"/>
                <a:gd name="connsiteX11" fmla="*/ 47120 w 48328"/>
                <a:gd name="connsiteY11" fmla="*/ 25372 h 57994"/>
                <a:gd name="connsiteX12" fmla="*/ 46154 w 48328"/>
                <a:gd name="connsiteY12" fmla="*/ 16190 h 57994"/>
                <a:gd name="connsiteX13" fmla="*/ 42529 w 48328"/>
                <a:gd name="connsiteY13" fmla="*/ 7974 h 57994"/>
                <a:gd name="connsiteX14" fmla="*/ 35763 w 48328"/>
                <a:gd name="connsiteY14" fmla="*/ 2175 h 57994"/>
                <a:gd name="connsiteX15" fmla="*/ 25131 w 48328"/>
                <a:gd name="connsiteY15" fmla="*/ 0 h 57994"/>
                <a:gd name="connsiteX16" fmla="*/ 15223 w 48328"/>
                <a:gd name="connsiteY16" fmla="*/ 2175 h 57994"/>
                <a:gd name="connsiteX17" fmla="*/ 7249 w 48328"/>
                <a:gd name="connsiteY17" fmla="*/ 8216 h 57994"/>
                <a:gd name="connsiteX18" fmla="*/ 1933 w 48328"/>
                <a:gd name="connsiteY18" fmla="*/ 17398 h 57994"/>
                <a:gd name="connsiteX19" fmla="*/ 0 w 48328"/>
                <a:gd name="connsiteY19" fmla="*/ 29239 h 57994"/>
                <a:gd name="connsiteX20" fmla="*/ 6766 w 48328"/>
                <a:gd name="connsiteY20" fmla="*/ 50986 h 57994"/>
                <a:gd name="connsiteX21" fmla="*/ 26581 w 48328"/>
                <a:gd name="connsiteY21" fmla="*/ 58477 h 57994"/>
                <a:gd name="connsiteX22" fmla="*/ 38663 w 48328"/>
                <a:gd name="connsiteY22" fmla="*/ 55819 h 57994"/>
                <a:gd name="connsiteX23" fmla="*/ 48328 w 48328"/>
                <a:gd name="connsiteY23" fmla="*/ 47845 h 57994"/>
                <a:gd name="connsiteX24" fmla="*/ 44462 w 48328"/>
                <a:gd name="connsiteY24" fmla="*/ 43737 h 57994"/>
                <a:gd name="connsiteX25" fmla="*/ 35038 w 48328"/>
                <a:gd name="connsiteY25" fmla="*/ 50261 h 57994"/>
                <a:gd name="connsiteX26" fmla="*/ 27305 w 48328"/>
                <a:gd name="connsiteY26" fmla="*/ 51711 h 57994"/>
                <a:gd name="connsiteX27" fmla="*/ 14740 w 48328"/>
                <a:gd name="connsiteY27" fmla="*/ 46395 h 57994"/>
                <a:gd name="connsiteX28" fmla="*/ 9666 w 48328"/>
                <a:gd name="connsiteY28" fmla="*/ 30930 h 5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328" h="57994">
                  <a:moveTo>
                    <a:pt x="9907" y="24647"/>
                  </a:moveTo>
                  <a:cubicBezTo>
                    <a:pt x="10149" y="22231"/>
                    <a:pt x="10874" y="19815"/>
                    <a:pt x="11599" y="17640"/>
                  </a:cubicBezTo>
                  <a:cubicBezTo>
                    <a:pt x="12324" y="15465"/>
                    <a:pt x="13532" y="13532"/>
                    <a:pt x="14740" y="11840"/>
                  </a:cubicBezTo>
                  <a:cubicBezTo>
                    <a:pt x="15948" y="10149"/>
                    <a:pt x="17640" y="8699"/>
                    <a:pt x="19331" y="7733"/>
                  </a:cubicBezTo>
                  <a:cubicBezTo>
                    <a:pt x="21023" y="6766"/>
                    <a:pt x="23198" y="6283"/>
                    <a:pt x="25372" y="6283"/>
                  </a:cubicBezTo>
                  <a:cubicBezTo>
                    <a:pt x="28755" y="6283"/>
                    <a:pt x="31655" y="7733"/>
                    <a:pt x="33830" y="10874"/>
                  </a:cubicBezTo>
                  <a:cubicBezTo>
                    <a:pt x="36005" y="13774"/>
                    <a:pt x="36971" y="17881"/>
                    <a:pt x="36971" y="22956"/>
                  </a:cubicBezTo>
                  <a:lnTo>
                    <a:pt x="36971" y="24889"/>
                  </a:lnTo>
                  <a:lnTo>
                    <a:pt x="9907" y="24889"/>
                  </a:lnTo>
                  <a:close/>
                  <a:moveTo>
                    <a:pt x="9666" y="30930"/>
                  </a:moveTo>
                  <a:lnTo>
                    <a:pt x="47120" y="30930"/>
                  </a:lnTo>
                  <a:lnTo>
                    <a:pt x="47120" y="25372"/>
                  </a:lnTo>
                  <a:cubicBezTo>
                    <a:pt x="47120" y="22231"/>
                    <a:pt x="46878" y="19090"/>
                    <a:pt x="46154" y="16190"/>
                  </a:cubicBezTo>
                  <a:cubicBezTo>
                    <a:pt x="45429" y="13049"/>
                    <a:pt x="44220" y="10391"/>
                    <a:pt x="42529" y="7974"/>
                  </a:cubicBezTo>
                  <a:cubicBezTo>
                    <a:pt x="40837" y="5558"/>
                    <a:pt x="38663" y="3625"/>
                    <a:pt x="35763" y="2175"/>
                  </a:cubicBezTo>
                  <a:cubicBezTo>
                    <a:pt x="32863" y="725"/>
                    <a:pt x="29480" y="0"/>
                    <a:pt x="25131" y="0"/>
                  </a:cubicBezTo>
                  <a:cubicBezTo>
                    <a:pt x="21506" y="0"/>
                    <a:pt x="18365" y="725"/>
                    <a:pt x="15223" y="2175"/>
                  </a:cubicBezTo>
                  <a:cubicBezTo>
                    <a:pt x="12082" y="3625"/>
                    <a:pt x="9424" y="5558"/>
                    <a:pt x="7249" y="8216"/>
                  </a:cubicBezTo>
                  <a:cubicBezTo>
                    <a:pt x="5074" y="10874"/>
                    <a:pt x="3141" y="13774"/>
                    <a:pt x="1933" y="17398"/>
                  </a:cubicBezTo>
                  <a:cubicBezTo>
                    <a:pt x="725" y="21023"/>
                    <a:pt x="0" y="24889"/>
                    <a:pt x="0" y="29239"/>
                  </a:cubicBezTo>
                  <a:cubicBezTo>
                    <a:pt x="0" y="38904"/>
                    <a:pt x="2175" y="46154"/>
                    <a:pt x="6766" y="50986"/>
                  </a:cubicBezTo>
                  <a:cubicBezTo>
                    <a:pt x="11116" y="55819"/>
                    <a:pt x="17881" y="58477"/>
                    <a:pt x="26581" y="58477"/>
                  </a:cubicBezTo>
                  <a:cubicBezTo>
                    <a:pt x="31172" y="58477"/>
                    <a:pt x="35038" y="57511"/>
                    <a:pt x="38663" y="55819"/>
                  </a:cubicBezTo>
                  <a:cubicBezTo>
                    <a:pt x="42046" y="53886"/>
                    <a:pt x="45429" y="51228"/>
                    <a:pt x="48328" y="47845"/>
                  </a:cubicBezTo>
                  <a:lnTo>
                    <a:pt x="44462" y="43737"/>
                  </a:lnTo>
                  <a:cubicBezTo>
                    <a:pt x="40837" y="47120"/>
                    <a:pt x="37696" y="49053"/>
                    <a:pt x="35038" y="50261"/>
                  </a:cubicBezTo>
                  <a:cubicBezTo>
                    <a:pt x="32380" y="51228"/>
                    <a:pt x="29722" y="51711"/>
                    <a:pt x="27305" y="51711"/>
                  </a:cubicBezTo>
                  <a:cubicBezTo>
                    <a:pt x="21748" y="51711"/>
                    <a:pt x="17640" y="50020"/>
                    <a:pt x="14740" y="46395"/>
                  </a:cubicBezTo>
                  <a:cubicBezTo>
                    <a:pt x="11599" y="42529"/>
                    <a:pt x="9907" y="37454"/>
                    <a:pt x="9666" y="30930"/>
                  </a:cubicBezTo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7A4FE29-4562-4C15-8839-87F3DA744A7B}"/>
                </a:ext>
              </a:extLst>
            </p:cNvPr>
            <p:cNvSpPr/>
            <p:nvPr/>
          </p:nvSpPr>
          <p:spPr>
            <a:xfrm>
              <a:off x="10951151" y="1112266"/>
              <a:ext cx="9666" cy="53161"/>
            </a:xfrm>
            <a:custGeom>
              <a:avLst/>
              <a:gdLst>
                <a:gd name="connsiteX0" fmla="*/ 0 w 9665"/>
                <a:gd name="connsiteY0" fmla="*/ 0 h 53161"/>
                <a:gd name="connsiteX1" fmla="*/ 10149 w 9665"/>
                <a:gd name="connsiteY1" fmla="*/ 0 h 53161"/>
                <a:gd name="connsiteX2" fmla="*/ 10149 w 9665"/>
                <a:gd name="connsiteY2" fmla="*/ 55094 h 53161"/>
                <a:gd name="connsiteX3" fmla="*/ 0 w 9665"/>
                <a:gd name="connsiteY3" fmla="*/ 55094 h 5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5" h="53161">
                  <a:moveTo>
                    <a:pt x="0" y="0"/>
                  </a:moveTo>
                  <a:lnTo>
                    <a:pt x="10149" y="0"/>
                  </a:lnTo>
                  <a:lnTo>
                    <a:pt x="10149" y="55094"/>
                  </a:lnTo>
                  <a:lnTo>
                    <a:pt x="0" y="55094"/>
                  </a:lnTo>
                  <a:close/>
                </a:path>
              </a:pathLst>
            </a:custGeom>
            <a:solidFill>
              <a:srgbClr val="000000"/>
            </a:solidFill>
            <a:ln w="240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de-DE" sz="1351"/>
            </a:p>
          </p:txBody>
        </p:sp>
        <p:grpSp>
          <p:nvGrpSpPr>
            <p:cNvPr id="40" name="Grafik 9">
              <a:extLst>
                <a:ext uri="{FF2B5EF4-FFF2-40B4-BE49-F238E27FC236}">
                  <a16:creationId xmlns:a16="http://schemas.microsoft.com/office/drawing/2014/main" id="{A240364D-AE4D-440E-88A8-B05FF302FB9D}"/>
                </a:ext>
              </a:extLst>
            </p:cNvPr>
            <p:cNvGrpSpPr/>
            <p:nvPr/>
          </p:nvGrpSpPr>
          <p:grpSpPr>
            <a:xfrm>
              <a:off x="10321916" y="1110575"/>
              <a:ext cx="1399106" cy="241642"/>
              <a:chOff x="10321916" y="1110575"/>
              <a:chExt cx="1399106" cy="241642"/>
            </a:xfrm>
            <a:solidFill>
              <a:schemeClr val="accent1"/>
            </a:solidFill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99DC055-1C0A-47CE-BA62-2B92DDA092AF}"/>
                  </a:ext>
                </a:extLst>
              </p:cNvPr>
              <p:cNvSpPr/>
              <p:nvPr/>
            </p:nvSpPr>
            <p:spPr>
              <a:xfrm>
                <a:off x="10981840" y="1110575"/>
                <a:ext cx="45912" cy="55578"/>
              </a:xfrm>
              <a:custGeom>
                <a:avLst/>
                <a:gdLst>
                  <a:gd name="connsiteX0" fmla="*/ 48087 w 45911"/>
                  <a:gd name="connsiteY0" fmla="*/ 56786 h 55577"/>
                  <a:gd name="connsiteX1" fmla="*/ 48087 w 45911"/>
                  <a:gd name="connsiteY1" fmla="*/ 22231 h 55577"/>
                  <a:gd name="connsiteX2" fmla="*/ 47603 w 45911"/>
                  <a:gd name="connsiteY2" fmla="*/ 13774 h 55577"/>
                  <a:gd name="connsiteX3" fmla="*/ 45429 w 45911"/>
                  <a:gd name="connsiteY3" fmla="*/ 6766 h 55577"/>
                  <a:gd name="connsiteX4" fmla="*/ 39629 w 45911"/>
                  <a:gd name="connsiteY4" fmla="*/ 1933 h 55577"/>
                  <a:gd name="connsiteX5" fmla="*/ 28997 w 45911"/>
                  <a:gd name="connsiteY5" fmla="*/ 0 h 55577"/>
                  <a:gd name="connsiteX6" fmla="*/ 21506 w 45911"/>
                  <a:gd name="connsiteY6" fmla="*/ 1208 h 55577"/>
                  <a:gd name="connsiteX7" fmla="*/ 16190 w 45911"/>
                  <a:gd name="connsiteY7" fmla="*/ 4350 h 55577"/>
                  <a:gd name="connsiteX8" fmla="*/ 12565 w 45911"/>
                  <a:gd name="connsiteY8" fmla="*/ 7974 h 55577"/>
                  <a:gd name="connsiteX9" fmla="*/ 10632 w 45911"/>
                  <a:gd name="connsiteY9" fmla="*/ 10632 h 55577"/>
                  <a:gd name="connsiteX10" fmla="*/ 9424 w 45911"/>
                  <a:gd name="connsiteY10" fmla="*/ 967 h 55577"/>
                  <a:gd name="connsiteX11" fmla="*/ 0 w 45911"/>
                  <a:gd name="connsiteY11" fmla="*/ 1933 h 55577"/>
                  <a:gd name="connsiteX12" fmla="*/ 242 w 45911"/>
                  <a:gd name="connsiteY12" fmla="*/ 4108 h 55577"/>
                  <a:gd name="connsiteX13" fmla="*/ 725 w 45911"/>
                  <a:gd name="connsiteY13" fmla="*/ 7733 h 55577"/>
                  <a:gd name="connsiteX14" fmla="*/ 967 w 45911"/>
                  <a:gd name="connsiteY14" fmla="*/ 11840 h 55577"/>
                  <a:gd name="connsiteX15" fmla="*/ 1208 w 45911"/>
                  <a:gd name="connsiteY15" fmla="*/ 15948 h 55577"/>
                  <a:gd name="connsiteX16" fmla="*/ 1208 w 45911"/>
                  <a:gd name="connsiteY16" fmla="*/ 56786 h 55577"/>
                  <a:gd name="connsiteX17" fmla="*/ 11116 w 45911"/>
                  <a:gd name="connsiteY17" fmla="*/ 56786 h 55577"/>
                  <a:gd name="connsiteX18" fmla="*/ 11116 w 45911"/>
                  <a:gd name="connsiteY18" fmla="*/ 25856 h 55577"/>
                  <a:gd name="connsiteX19" fmla="*/ 12324 w 45911"/>
                  <a:gd name="connsiteY19" fmla="*/ 18606 h 55577"/>
                  <a:gd name="connsiteX20" fmla="*/ 15707 w 45911"/>
                  <a:gd name="connsiteY20" fmla="*/ 12807 h 55577"/>
                  <a:gd name="connsiteX21" fmla="*/ 20540 w 45911"/>
                  <a:gd name="connsiteY21" fmla="*/ 8941 h 55577"/>
                  <a:gd name="connsiteX22" fmla="*/ 26822 w 45911"/>
                  <a:gd name="connsiteY22" fmla="*/ 7491 h 55577"/>
                  <a:gd name="connsiteX23" fmla="*/ 32863 w 45911"/>
                  <a:gd name="connsiteY23" fmla="*/ 8457 h 55577"/>
                  <a:gd name="connsiteX24" fmla="*/ 36488 w 45911"/>
                  <a:gd name="connsiteY24" fmla="*/ 11357 h 55577"/>
                  <a:gd name="connsiteX25" fmla="*/ 38179 w 45911"/>
                  <a:gd name="connsiteY25" fmla="*/ 15948 h 55577"/>
                  <a:gd name="connsiteX26" fmla="*/ 38663 w 45911"/>
                  <a:gd name="connsiteY26" fmla="*/ 22231 h 55577"/>
                  <a:gd name="connsiteX27" fmla="*/ 38663 w 45911"/>
                  <a:gd name="connsiteY27" fmla="*/ 56786 h 55577"/>
                  <a:gd name="connsiteX28" fmla="*/ 48087 w 45911"/>
                  <a:gd name="connsiteY28" fmla="*/ 56786 h 55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5911" h="55577">
                    <a:moveTo>
                      <a:pt x="48087" y="56786"/>
                    </a:moveTo>
                    <a:lnTo>
                      <a:pt x="48087" y="22231"/>
                    </a:lnTo>
                    <a:cubicBezTo>
                      <a:pt x="48087" y="19331"/>
                      <a:pt x="47845" y="16432"/>
                      <a:pt x="47603" y="13774"/>
                    </a:cubicBezTo>
                    <a:cubicBezTo>
                      <a:pt x="47362" y="11115"/>
                      <a:pt x="46637" y="8699"/>
                      <a:pt x="45429" y="6766"/>
                    </a:cubicBezTo>
                    <a:cubicBezTo>
                      <a:pt x="44220" y="4833"/>
                      <a:pt x="42287" y="3141"/>
                      <a:pt x="39629" y="1933"/>
                    </a:cubicBezTo>
                    <a:cubicBezTo>
                      <a:pt x="36971" y="725"/>
                      <a:pt x="33588" y="0"/>
                      <a:pt x="28997" y="0"/>
                    </a:cubicBezTo>
                    <a:cubicBezTo>
                      <a:pt x="26097" y="0"/>
                      <a:pt x="23681" y="483"/>
                      <a:pt x="21506" y="1208"/>
                    </a:cubicBezTo>
                    <a:cubicBezTo>
                      <a:pt x="19331" y="2175"/>
                      <a:pt x="17640" y="3141"/>
                      <a:pt x="16190" y="4350"/>
                    </a:cubicBezTo>
                    <a:cubicBezTo>
                      <a:pt x="14740" y="5558"/>
                      <a:pt x="13532" y="6766"/>
                      <a:pt x="12565" y="7974"/>
                    </a:cubicBezTo>
                    <a:cubicBezTo>
                      <a:pt x="11599" y="9182"/>
                      <a:pt x="11116" y="10149"/>
                      <a:pt x="10632" y="10632"/>
                    </a:cubicBezTo>
                    <a:lnTo>
                      <a:pt x="9424" y="967"/>
                    </a:lnTo>
                    <a:lnTo>
                      <a:pt x="0" y="1933"/>
                    </a:lnTo>
                    <a:cubicBezTo>
                      <a:pt x="0" y="2416"/>
                      <a:pt x="242" y="3141"/>
                      <a:pt x="242" y="4108"/>
                    </a:cubicBezTo>
                    <a:cubicBezTo>
                      <a:pt x="483" y="5074"/>
                      <a:pt x="483" y="6283"/>
                      <a:pt x="725" y="7733"/>
                    </a:cubicBezTo>
                    <a:cubicBezTo>
                      <a:pt x="967" y="9182"/>
                      <a:pt x="967" y="10391"/>
                      <a:pt x="967" y="11840"/>
                    </a:cubicBezTo>
                    <a:cubicBezTo>
                      <a:pt x="967" y="13290"/>
                      <a:pt x="1208" y="14499"/>
                      <a:pt x="1208" y="15948"/>
                    </a:cubicBezTo>
                    <a:lnTo>
                      <a:pt x="1208" y="56786"/>
                    </a:lnTo>
                    <a:lnTo>
                      <a:pt x="11116" y="56786"/>
                    </a:lnTo>
                    <a:lnTo>
                      <a:pt x="11116" y="25856"/>
                    </a:lnTo>
                    <a:cubicBezTo>
                      <a:pt x="11116" y="23439"/>
                      <a:pt x="11599" y="21023"/>
                      <a:pt x="12324" y="18606"/>
                    </a:cubicBezTo>
                    <a:cubicBezTo>
                      <a:pt x="13049" y="16432"/>
                      <a:pt x="14257" y="14257"/>
                      <a:pt x="15707" y="12807"/>
                    </a:cubicBezTo>
                    <a:cubicBezTo>
                      <a:pt x="17157" y="11115"/>
                      <a:pt x="18848" y="9907"/>
                      <a:pt x="20540" y="8941"/>
                    </a:cubicBezTo>
                    <a:cubicBezTo>
                      <a:pt x="22473" y="7974"/>
                      <a:pt x="24406" y="7491"/>
                      <a:pt x="26822" y="7491"/>
                    </a:cubicBezTo>
                    <a:cubicBezTo>
                      <a:pt x="29239" y="7491"/>
                      <a:pt x="31413" y="7733"/>
                      <a:pt x="32863" y="8457"/>
                    </a:cubicBezTo>
                    <a:cubicBezTo>
                      <a:pt x="34313" y="9182"/>
                      <a:pt x="35521" y="9907"/>
                      <a:pt x="36488" y="11357"/>
                    </a:cubicBezTo>
                    <a:cubicBezTo>
                      <a:pt x="37213" y="12565"/>
                      <a:pt x="37696" y="14257"/>
                      <a:pt x="38179" y="15948"/>
                    </a:cubicBezTo>
                    <a:cubicBezTo>
                      <a:pt x="38421" y="17881"/>
                      <a:pt x="38663" y="19815"/>
                      <a:pt x="38663" y="22231"/>
                    </a:cubicBezTo>
                    <a:lnTo>
                      <a:pt x="38663" y="56786"/>
                    </a:lnTo>
                    <a:lnTo>
                      <a:pt x="48087" y="56786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CFC50087-AE06-4FC3-BF14-DD98E5DF1E54}"/>
                  </a:ext>
                </a:extLst>
              </p:cNvPr>
              <p:cNvSpPr/>
              <p:nvPr/>
            </p:nvSpPr>
            <p:spPr>
              <a:xfrm>
                <a:off x="11046358" y="1110575"/>
                <a:ext cx="48328" cy="57994"/>
              </a:xfrm>
              <a:custGeom>
                <a:avLst/>
                <a:gdLst>
                  <a:gd name="connsiteX0" fmla="*/ 9907 w 48328"/>
                  <a:gd name="connsiteY0" fmla="*/ 24647 h 57994"/>
                  <a:gd name="connsiteX1" fmla="*/ 11599 w 48328"/>
                  <a:gd name="connsiteY1" fmla="*/ 17640 h 57994"/>
                  <a:gd name="connsiteX2" fmla="*/ 14740 w 48328"/>
                  <a:gd name="connsiteY2" fmla="*/ 11840 h 57994"/>
                  <a:gd name="connsiteX3" fmla="*/ 19331 w 48328"/>
                  <a:gd name="connsiteY3" fmla="*/ 7733 h 57994"/>
                  <a:gd name="connsiteX4" fmla="*/ 25372 w 48328"/>
                  <a:gd name="connsiteY4" fmla="*/ 6283 h 57994"/>
                  <a:gd name="connsiteX5" fmla="*/ 33830 w 48328"/>
                  <a:gd name="connsiteY5" fmla="*/ 10874 h 57994"/>
                  <a:gd name="connsiteX6" fmla="*/ 36971 w 48328"/>
                  <a:gd name="connsiteY6" fmla="*/ 22956 h 57994"/>
                  <a:gd name="connsiteX7" fmla="*/ 36971 w 48328"/>
                  <a:gd name="connsiteY7" fmla="*/ 24889 h 57994"/>
                  <a:gd name="connsiteX8" fmla="*/ 9907 w 48328"/>
                  <a:gd name="connsiteY8" fmla="*/ 24889 h 57994"/>
                  <a:gd name="connsiteX9" fmla="*/ 9666 w 48328"/>
                  <a:gd name="connsiteY9" fmla="*/ 30930 h 57994"/>
                  <a:gd name="connsiteX10" fmla="*/ 47120 w 48328"/>
                  <a:gd name="connsiteY10" fmla="*/ 30930 h 57994"/>
                  <a:gd name="connsiteX11" fmla="*/ 47120 w 48328"/>
                  <a:gd name="connsiteY11" fmla="*/ 25372 h 57994"/>
                  <a:gd name="connsiteX12" fmla="*/ 46154 w 48328"/>
                  <a:gd name="connsiteY12" fmla="*/ 16190 h 57994"/>
                  <a:gd name="connsiteX13" fmla="*/ 42529 w 48328"/>
                  <a:gd name="connsiteY13" fmla="*/ 7974 h 57994"/>
                  <a:gd name="connsiteX14" fmla="*/ 35763 w 48328"/>
                  <a:gd name="connsiteY14" fmla="*/ 2175 h 57994"/>
                  <a:gd name="connsiteX15" fmla="*/ 25131 w 48328"/>
                  <a:gd name="connsiteY15" fmla="*/ 0 h 57994"/>
                  <a:gd name="connsiteX16" fmla="*/ 15223 w 48328"/>
                  <a:gd name="connsiteY16" fmla="*/ 2175 h 57994"/>
                  <a:gd name="connsiteX17" fmla="*/ 7249 w 48328"/>
                  <a:gd name="connsiteY17" fmla="*/ 8216 h 57994"/>
                  <a:gd name="connsiteX18" fmla="*/ 1933 w 48328"/>
                  <a:gd name="connsiteY18" fmla="*/ 17398 h 57994"/>
                  <a:gd name="connsiteX19" fmla="*/ 0 w 48328"/>
                  <a:gd name="connsiteY19" fmla="*/ 29239 h 57994"/>
                  <a:gd name="connsiteX20" fmla="*/ 6766 w 48328"/>
                  <a:gd name="connsiteY20" fmla="*/ 50986 h 57994"/>
                  <a:gd name="connsiteX21" fmla="*/ 26581 w 48328"/>
                  <a:gd name="connsiteY21" fmla="*/ 58477 h 57994"/>
                  <a:gd name="connsiteX22" fmla="*/ 38663 w 48328"/>
                  <a:gd name="connsiteY22" fmla="*/ 55819 h 57994"/>
                  <a:gd name="connsiteX23" fmla="*/ 48328 w 48328"/>
                  <a:gd name="connsiteY23" fmla="*/ 47845 h 57994"/>
                  <a:gd name="connsiteX24" fmla="*/ 44462 w 48328"/>
                  <a:gd name="connsiteY24" fmla="*/ 43737 h 57994"/>
                  <a:gd name="connsiteX25" fmla="*/ 35038 w 48328"/>
                  <a:gd name="connsiteY25" fmla="*/ 50261 h 57994"/>
                  <a:gd name="connsiteX26" fmla="*/ 27306 w 48328"/>
                  <a:gd name="connsiteY26" fmla="*/ 51711 h 57994"/>
                  <a:gd name="connsiteX27" fmla="*/ 14740 w 48328"/>
                  <a:gd name="connsiteY27" fmla="*/ 46395 h 57994"/>
                  <a:gd name="connsiteX28" fmla="*/ 9666 w 48328"/>
                  <a:gd name="connsiteY28" fmla="*/ 30930 h 57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8328" h="57994">
                    <a:moveTo>
                      <a:pt x="9907" y="24647"/>
                    </a:moveTo>
                    <a:cubicBezTo>
                      <a:pt x="10149" y="22231"/>
                      <a:pt x="10874" y="19815"/>
                      <a:pt x="11599" y="17640"/>
                    </a:cubicBezTo>
                    <a:cubicBezTo>
                      <a:pt x="12324" y="15465"/>
                      <a:pt x="13532" y="13532"/>
                      <a:pt x="14740" y="11840"/>
                    </a:cubicBezTo>
                    <a:cubicBezTo>
                      <a:pt x="15948" y="10149"/>
                      <a:pt x="17640" y="8699"/>
                      <a:pt x="19331" y="7733"/>
                    </a:cubicBezTo>
                    <a:cubicBezTo>
                      <a:pt x="21023" y="6766"/>
                      <a:pt x="23198" y="6283"/>
                      <a:pt x="25372" y="6283"/>
                    </a:cubicBezTo>
                    <a:cubicBezTo>
                      <a:pt x="28755" y="6283"/>
                      <a:pt x="31655" y="7733"/>
                      <a:pt x="33830" y="10874"/>
                    </a:cubicBezTo>
                    <a:cubicBezTo>
                      <a:pt x="36005" y="13774"/>
                      <a:pt x="36971" y="17881"/>
                      <a:pt x="36971" y="22956"/>
                    </a:cubicBezTo>
                    <a:lnTo>
                      <a:pt x="36971" y="24889"/>
                    </a:lnTo>
                    <a:lnTo>
                      <a:pt x="9907" y="24889"/>
                    </a:lnTo>
                    <a:close/>
                    <a:moveTo>
                      <a:pt x="9666" y="30930"/>
                    </a:moveTo>
                    <a:lnTo>
                      <a:pt x="47120" y="30930"/>
                    </a:lnTo>
                    <a:lnTo>
                      <a:pt x="47120" y="25372"/>
                    </a:lnTo>
                    <a:cubicBezTo>
                      <a:pt x="47120" y="22231"/>
                      <a:pt x="46879" y="19090"/>
                      <a:pt x="46154" y="16190"/>
                    </a:cubicBezTo>
                    <a:cubicBezTo>
                      <a:pt x="45429" y="13049"/>
                      <a:pt x="44220" y="10391"/>
                      <a:pt x="42529" y="7974"/>
                    </a:cubicBezTo>
                    <a:cubicBezTo>
                      <a:pt x="40838" y="5558"/>
                      <a:pt x="38663" y="3625"/>
                      <a:pt x="35763" y="2175"/>
                    </a:cubicBezTo>
                    <a:cubicBezTo>
                      <a:pt x="32863" y="725"/>
                      <a:pt x="29480" y="0"/>
                      <a:pt x="25131" y="0"/>
                    </a:cubicBezTo>
                    <a:cubicBezTo>
                      <a:pt x="21506" y="0"/>
                      <a:pt x="18365" y="725"/>
                      <a:pt x="15223" y="2175"/>
                    </a:cubicBezTo>
                    <a:cubicBezTo>
                      <a:pt x="12082" y="3625"/>
                      <a:pt x="9424" y="5558"/>
                      <a:pt x="7249" y="8216"/>
                    </a:cubicBezTo>
                    <a:cubicBezTo>
                      <a:pt x="5074" y="10874"/>
                      <a:pt x="3141" y="13774"/>
                      <a:pt x="1933" y="17398"/>
                    </a:cubicBezTo>
                    <a:cubicBezTo>
                      <a:pt x="725" y="21023"/>
                      <a:pt x="0" y="24889"/>
                      <a:pt x="0" y="29239"/>
                    </a:cubicBezTo>
                    <a:cubicBezTo>
                      <a:pt x="0" y="38904"/>
                      <a:pt x="2175" y="46154"/>
                      <a:pt x="6766" y="50986"/>
                    </a:cubicBezTo>
                    <a:cubicBezTo>
                      <a:pt x="11116" y="55819"/>
                      <a:pt x="17882" y="58477"/>
                      <a:pt x="26581" y="58477"/>
                    </a:cubicBezTo>
                    <a:cubicBezTo>
                      <a:pt x="31172" y="58477"/>
                      <a:pt x="35038" y="57511"/>
                      <a:pt x="38663" y="55819"/>
                    </a:cubicBezTo>
                    <a:cubicBezTo>
                      <a:pt x="42046" y="53886"/>
                      <a:pt x="45429" y="51228"/>
                      <a:pt x="48328" y="47845"/>
                    </a:cubicBezTo>
                    <a:lnTo>
                      <a:pt x="44462" y="43737"/>
                    </a:lnTo>
                    <a:cubicBezTo>
                      <a:pt x="40838" y="47120"/>
                      <a:pt x="37696" y="49053"/>
                      <a:pt x="35038" y="50261"/>
                    </a:cubicBezTo>
                    <a:cubicBezTo>
                      <a:pt x="32380" y="51228"/>
                      <a:pt x="29722" y="51711"/>
                      <a:pt x="27306" y="51711"/>
                    </a:cubicBezTo>
                    <a:cubicBezTo>
                      <a:pt x="21748" y="51711"/>
                      <a:pt x="17640" y="50020"/>
                      <a:pt x="14740" y="46395"/>
                    </a:cubicBezTo>
                    <a:cubicBezTo>
                      <a:pt x="11357" y="42529"/>
                      <a:pt x="9907" y="37454"/>
                      <a:pt x="9666" y="30930"/>
                    </a:cubicBezTo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21874895-4ADB-4607-9955-2800059B66C0}"/>
                  </a:ext>
                </a:extLst>
              </p:cNvPr>
              <p:cNvSpPr/>
              <p:nvPr/>
            </p:nvSpPr>
            <p:spPr>
              <a:xfrm>
                <a:off x="10321916" y="1217139"/>
                <a:ext cx="1179212" cy="84575"/>
              </a:xfrm>
              <a:custGeom>
                <a:avLst/>
                <a:gdLst>
                  <a:gd name="connsiteX0" fmla="*/ 1181145 w 1179211"/>
                  <a:gd name="connsiteY0" fmla="*/ 2658 h 84574"/>
                  <a:gd name="connsiteX1" fmla="*/ 1176071 w 1179211"/>
                  <a:gd name="connsiteY1" fmla="*/ 725 h 84574"/>
                  <a:gd name="connsiteX2" fmla="*/ 1168580 w 1179211"/>
                  <a:gd name="connsiteY2" fmla="*/ 0 h 84574"/>
                  <a:gd name="connsiteX3" fmla="*/ 1158672 w 1179211"/>
                  <a:gd name="connsiteY3" fmla="*/ 1933 h 84574"/>
                  <a:gd name="connsiteX4" fmla="*/ 1151182 w 1179211"/>
                  <a:gd name="connsiteY4" fmla="*/ 8941 h 84574"/>
                  <a:gd name="connsiteX5" fmla="*/ 1148282 w 1179211"/>
                  <a:gd name="connsiteY5" fmla="*/ 16915 h 84574"/>
                  <a:gd name="connsiteX6" fmla="*/ 1147799 w 1179211"/>
                  <a:gd name="connsiteY6" fmla="*/ 25131 h 84574"/>
                  <a:gd name="connsiteX7" fmla="*/ 1147799 w 1179211"/>
                  <a:gd name="connsiteY7" fmla="*/ 29239 h 84574"/>
                  <a:gd name="connsiteX8" fmla="*/ 1137891 w 1179211"/>
                  <a:gd name="connsiteY8" fmla="*/ 29239 h 84574"/>
                  <a:gd name="connsiteX9" fmla="*/ 1137891 w 1179211"/>
                  <a:gd name="connsiteY9" fmla="*/ 35521 h 84574"/>
                  <a:gd name="connsiteX10" fmla="*/ 1147799 w 1179211"/>
                  <a:gd name="connsiteY10" fmla="*/ 35521 h 84574"/>
                  <a:gd name="connsiteX11" fmla="*/ 1147799 w 1179211"/>
                  <a:gd name="connsiteY11" fmla="*/ 84333 h 84574"/>
                  <a:gd name="connsiteX12" fmla="*/ 1157223 w 1179211"/>
                  <a:gd name="connsiteY12" fmla="*/ 84333 h 84574"/>
                  <a:gd name="connsiteX13" fmla="*/ 1157223 w 1179211"/>
                  <a:gd name="connsiteY13" fmla="*/ 35280 h 84574"/>
                  <a:gd name="connsiteX14" fmla="*/ 1172446 w 1179211"/>
                  <a:gd name="connsiteY14" fmla="*/ 35280 h 84574"/>
                  <a:gd name="connsiteX15" fmla="*/ 1172446 w 1179211"/>
                  <a:gd name="connsiteY15" fmla="*/ 28997 h 84574"/>
                  <a:gd name="connsiteX16" fmla="*/ 1157223 w 1179211"/>
                  <a:gd name="connsiteY16" fmla="*/ 28997 h 84574"/>
                  <a:gd name="connsiteX17" fmla="*/ 1157223 w 1179211"/>
                  <a:gd name="connsiteY17" fmla="*/ 25372 h 84574"/>
                  <a:gd name="connsiteX18" fmla="*/ 1157464 w 1179211"/>
                  <a:gd name="connsiteY18" fmla="*/ 18606 h 84574"/>
                  <a:gd name="connsiteX19" fmla="*/ 1158672 w 1179211"/>
                  <a:gd name="connsiteY19" fmla="*/ 12324 h 84574"/>
                  <a:gd name="connsiteX20" fmla="*/ 1161572 w 1179211"/>
                  <a:gd name="connsiteY20" fmla="*/ 7733 h 84574"/>
                  <a:gd name="connsiteX21" fmla="*/ 1167130 w 1179211"/>
                  <a:gd name="connsiteY21" fmla="*/ 5799 h 84574"/>
                  <a:gd name="connsiteX22" fmla="*/ 1173413 w 1179211"/>
                  <a:gd name="connsiteY22" fmla="*/ 7008 h 84574"/>
                  <a:gd name="connsiteX23" fmla="*/ 1177762 w 1179211"/>
                  <a:gd name="connsiteY23" fmla="*/ 9666 h 84574"/>
                  <a:gd name="connsiteX24" fmla="*/ 1181145 w 1179211"/>
                  <a:gd name="connsiteY24" fmla="*/ 2658 h 84574"/>
                  <a:gd name="connsiteX25" fmla="*/ 1092946 w 1179211"/>
                  <a:gd name="connsiteY25" fmla="*/ 84091 h 84574"/>
                  <a:gd name="connsiteX26" fmla="*/ 1102370 w 1179211"/>
                  <a:gd name="connsiteY26" fmla="*/ 84091 h 84574"/>
                  <a:gd name="connsiteX27" fmla="*/ 1102370 w 1179211"/>
                  <a:gd name="connsiteY27" fmla="*/ 57511 h 84574"/>
                  <a:gd name="connsiteX28" fmla="*/ 1102612 w 1179211"/>
                  <a:gd name="connsiteY28" fmla="*/ 51953 h 84574"/>
                  <a:gd name="connsiteX29" fmla="*/ 1103337 w 1179211"/>
                  <a:gd name="connsiteY29" fmla="*/ 46637 h 84574"/>
                  <a:gd name="connsiteX30" fmla="*/ 1107444 w 1179211"/>
                  <a:gd name="connsiteY30" fmla="*/ 37938 h 84574"/>
                  <a:gd name="connsiteX31" fmla="*/ 1113485 w 1179211"/>
                  <a:gd name="connsiteY31" fmla="*/ 34555 h 84574"/>
                  <a:gd name="connsiteX32" fmla="*/ 1119526 w 1179211"/>
                  <a:gd name="connsiteY32" fmla="*/ 40596 h 84574"/>
                  <a:gd name="connsiteX33" fmla="*/ 1127742 w 1179211"/>
                  <a:gd name="connsiteY33" fmla="*/ 37696 h 84574"/>
                  <a:gd name="connsiteX34" fmla="*/ 1126534 w 1179211"/>
                  <a:gd name="connsiteY34" fmla="*/ 32863 h 84574"/>
                  <a:gd name="connsiteX35" fmla="*/ 1124118 w 1179211"/>
                  <a:gd name="connsiteY35" fmla="*/ 29722 h 84574"/>
                  <a:gd name="connsiteX36" fmla="*/ 1120735 w 1179211"/>
                  <a:gd name="connsiteY36" fmla="*/ 28030 h 84574"/>
                  <a:gd name="connsiteX37" fmla="*/ 1117352 w 1179211"/>
                  <a:gd name="connsiteY37" fmla="*/ 27547 h 84574"/>
                  <a:gd name="connsiteX38" fmla="*/ 1108653 w 1179211"/>
                  <a:gd name="connsiteY38" fmla="*/ 30205 h 84574"/>
                  <a:gd name="connsiteX39" fmla="*/ 1102370 w 1179211"/>
                  <a:gd name="connsiteY39" fmla="*/ 37696 h 84574"/>
                  <a:gd name="connsiteX40" fmla="*/ 1101162 w 1179211"/>
                  <a:gd name="connsiteY40" fmla="*/ 28272 h 84574"/>
                  <a:gd name="connsiteX41" fmla="*/ 1091738 w 1179211"/>
                  <a:gd name="connsiteY41" fmla="*/ 29239 h 84574"/>
                  <a:gd name="connsiteX42" fmla="*/ 1091979 w 1179211"/>
                  <a:gd name="connsiteY42" fmla="*/ 31413 h 84574"/>
                  <a:gd name="connsiteX43" fmla="*/ 1092463 w 1179211"/>
                  <a:gd name="connsiteY43" fmla="*/ 35038 h 84574"/>
                  <a:gd name="connsiteX44" fmla="*/ 1092704 w 1179211"/>
                  <a:gd name="connsiteY44" fmla="*/ 39146 h 84574"/>
                  <a:gd name="connsiteX45" fmla="*/ 1092946 w 1179211"/>
                  <a:gd name="connsiteY45" fmla="*/ 43254 h 84574"/>
                  <a:gd name="connsiteX46" fmla="*/ 1092946 w 1179211"/>
                  <a:gd name="connsiteY46" fmla="*/ 84091 h 84574"/>
                  <a:gd name="connsiteX47" fmla="*/ 1062016 w 1179211"/>
                  <a:gd name="connsiteY47" fmla="*/ 72251 h 84574"/>
                  <a:gd name="connsiteX48" fmla="*/ 1049934 w 1179211"/>
                  <a:gd name="connsiteY48" fmla="*/ 78292 h 84574"/>
                  <a:gd name="connsiteX49" fmla="*/ 1037852 w 1179211"/>
                  <a:gd name="connsiteY49" fmla="*/ 72251 h 84574"/>
                  <a:gd name="connsiteX50" fmla="*/ 1033502 w 1179211"/>
                  <a:gd name="connsiteY50" fmla="*/ 55819 h 84574"/>
                  <a:gd name="connsiteX51" fmla="*/ 1037852 w 1179211"/>
                  <a:gd name="connsiteY51" fmla="*/ 39629 h 84574"/>
                  <a:gd name="connsiteX52" fmla="*/ 1050175 w 1179211"/>
                  <a:gd name="connsiteY52" fmla="*/ 33588 h 84574"/>
                  <a:gd name="connsiteX53" fmla="*/ 1062499 w 1179211"/>
                  <a:gd name="connsiteY53" fmla="*/ 39629 h 84574"/>
                  <a:gd name="connsiteX54" fmla="*/ 1066849 w 1179211"/>
                  <a:gd name="connsiteY54" fmla="*/ 55819 h 84574"/>
                  <a:gd name="connsiteX55" fmla="*/ 1062016 w 1179211"/>
                  <a:gd name="connsiteY55" fmla="*/ 72251 h 84574"/>
                  <a:gd name="connsiteX56" fmla="*/ 1075306 w 1179211"/>
                  <a:gd name="connsiteY56" fmla="*/ 44462 h 84574"/>
                  <a:gd name="connsiteX57" fmla="*/ 1070232 w 1179211"/>
                  <a:gd name="connsiteY57" fmla="*/ 35280 h 84574"/>
                  <a:gd name="connsiteX58" fmla="*/ 1061774 w 1179211"/>
                  <a:gd name="connsiteY58" fmla="*/ 29480 h 84574"/>
                  <a:gd name="connsiteX59" fmla="*/ 1050175 w 1179211"/>
                  <a:gd name="connsiteY59" fmla="*/ 27306 h 84574"/>
                  <a:gd name="connsiteX60" fmla="*/ 1038576 w 1179211"/>
                  <a:gd name="connsiteY60" fmla="*/ 29480 h 84574"/>
                  <a:gd name="connsiteX61" fmla="*/ 1030119 w 1179211"/>
                  <a:gd name="connsiteY61" fmla="*/ 35280 h 84574"/>
                  <a:gd name="connsiteX62" fmla="*/ 1024803 w 1179211"/>
                  <a:gd name="connsiteY62" fmla="*/ 44462 h 84574"/>
                  <a:gd name="connsiteX63" fmla="*/ 1023111 w 1179211"/>
                  <a:gd name="connsiteY63" fmla="*/ 56303 h 84574"/>
                  <a:gd name="connsiteX64" fmla="*/ 1025286 w 1179211"/>
                  <a:gd name="connsiteY64" fmla="*/ 68626 h 84574"/>
                  <a:gd name="connsiteX65" fmla="*/ 1031086 w 1179211"/>
                  <a:gd name="connsiteY65" fmla="*/ 77809 h 84574"/>
                  <a:gd name="connsiteX66" fmla="*/ 1039785 w 1179211"/>
                  <a:gd name="connsiteY66" fmla="*/ 83608 h 84574"/>
                  <a:gd name="connsiteX67" fmla="*/ 1050417 w 1179211"/>
                  <a:gd name="connsiteY67" fmla="*/ 85783 h 84574"/>
                  <a:gd name="connsiteX68" fmla="*/ 1061049 w 1179211"/>
                  <a:gd name="connsiteY68" fmla="*/ 83608 h 84574"/>
                  <a:gd name="connsiteX69" fmla="*/ 1069748 w 1179211"/>
                  <a:gd name="connsiteY69" fmla="*/ 77809 h 84574"/>
                  <a:gd name="connsiteX70" fmla="*/ 1075548 w 1179211"/>
                  <a:gd name="connsiteY70" fmla="*/ 68626 h 84574"/>
                  <a:gd name="connsiteX71" fmla="*/ 1077722 w 1179211"/>
                  <a:gd name="connsiteY71" fmla="*/ 56303 h 84574"/>
                  <a:gd name="connsiteX72" fmla="*/ 1075306 w 1179211"/>
                  <a:gd name="connsiteY72" fmla="*/ 44462 h 84574"/>
                  <a:gd name="connsiteX73" fmla="*/ 998464 w 1179211"/>
                  <a:gd name="connsiteY73" fmla="*/ 84816 h 84574"/>
                  <a:gd name="connsiteX74" fmla="*/ 1007888 w 1179211"/>
                  <a:gd name="connsiteY74" fmla="*/ 83850 h 84574"/>
                  <a:gd name="connsiteX75" fmla="*/ 1007646 w 1179211"/>
                  <a:gd name="connsiteY75" fmla="*/ 81675 h 84574"/>
                  <a:gd name="connsiteX76" fmla="*/ 1007163 w 1179211"/>
                  <a:gd name="connsiteY76" fmla="*/ 78050 h 84574"/>
                  <a:gd name="connsiteX77" fmla="*/ 1006921 w 1179211"/>
                  <a:gd name="connsiteY77" fmla="*/ 73942 h 84574"/>
                  <a:gd name="connsiteX78" fmla="*/ 1006680 w 1179211"/>
                  <a:gd name="connsiteY78" fmla="*/ 69834 h 84574"/>
                  <a:gd name="connsiteX79" fmla="*/ 1006680 w 1179211"/>
                  <a:gd name="connsiteY79" fmla="*/ 483 h 84574"/>
                  <a:gd name="connsiteX80" fmla="*/ 997497 w 1179211"/>
                  <a:gd name="connsiteY80" fmla="*/ 483 h 84574"/>
                  <a:gd name="connsiteX81" fmla="*/ 997497 w 1179211"/>
                  <a:gd name="connsiteY81" fmla="*/ 36730 h 84574"/>
                  <a:gd name="connsiteX82" fmla="*/ 990973 w 1179211"/>
                  <a:gd name="connsiteY82" fmla="*/ 29964 h 84574"/>
                  <a:gd name="connsiteX83" fmla="*/ 980341 w 1179211"/>
                  <a:gd name="connsiteY83" fmla="*/ 27064 h 84574"/>
                  <a:gd name="connsiteX84" fmla="*/ 970675 w 1179211"/>
                  <a:gd name="connsiteY84" fmla="*/ 28997 h 84574"/>
                  <a:gd name="connsiteX85" fmla="*/ 962701 w 1179211"/>
                  <a:gd name="connsiteY85" fmla="*/ 34555 h 84574"/>
                  <a:gd name="connsiteX86" fmla="*/ 957385 w 1179211"/>
                  <a:gd name="connsiteY86" fmla="*/ 43737 h 84574"/>
                  <a:gd name="connsiteX87" fmla="*/ 955452 w 1179211"/>
                  <a:gd name="connsiteY87" fmla="*/ 56544 h 84574"/>
                  <a:gd name="connsiteX88" fmla="*/ 956902 w 1179211"/>
                  <a:gd name="connsiteY88" fmla="*/ 67660 h 84574"/>
                  <a:gd name="connsiteX89" fmla="*/ 961251 w 1179211"/>
                  <a:gd name="connsiteY89" fmla="*/ 76842 h 84574"/>
                  <a:gd name="connsiteX90" fmla="*/ 968742 w 1179211"/>
                  <a:gd name="connsiteY90" fmla="*/ 83125 h 84574"/>
                  <a:gd name="connsiteX91" fmla="*/ 979616 w 1179211"/>
                  <a:gd name="connsiteY91" fmla="*/ 85300 h 84574"/>
                  <a:gd name="connsiteX92" fmla="*/ 986623 w 1179211"/>
                  <a:gd name="connsiteY92" fmla="*/ 84091 h 84574"/>
                  <a:gd name="connsiteX93" fmla="*/ 991698 w 1179211"/>
                  <a:gd name="connsiteY93" fmla="*/ 81433 h 84574"/>
                  <a:gd name="connsiteX94" fmla="*/ 995081 w 1179211"/>
                  <a:gd name="connsiteY94" fmla="*/ 78050 h 84574"/>
                  <a:gd name="connsiteX95" fmla="*/ 997014 w 1179211"/>
                  <a:gd name="connsiteY95" fmla="*/ 74909 h 84574"/>
                  <a:gd name="connsiteX96" fmla="*/ 998464 w 1179211"/>
                  <a:gd name="connsiteY96" fmla="*/ 84816 h 84574"/>
                  <a:gd name="connsiteX97" fmla="*/ 996048 w 1179211"/>
                  <a:gd name="connsiteY97" fmla="*/ 67660 h 84574"/>
                  <a:gd name="connsiteX98" fmla="*/ 991456 w 1179211"/>
                  <a:gd name="connsiteY98" fmla="*/ 74667 h 84574"/>
                  <a:gd name="connsiteX99" fmla="*/ 985657 w 1179211"/>
                  <a:gd name="connsiteY99" fmla="*/ 78050 h 84574"/>
                  <a:gd name="connsiteX100" fmla="*/ 980582 w 1179211"/>
                  <a:gd name="connsiteY100" fmla="*/ 78775 h 84574"/>
                  <a:gd name="connsiteX101" fmla="*/ 974058 w 1179211"/>
                  <a:gd name="connsiteY101" fmla="*/ 77084 h 84574"/>
                  <a:gd name="connsiteX102" fmla="*/ 969467 w 1179211"/>
                  <a:gd name="connsiteY102" fmla="*/ 72493 h 84574"/>
                  <a:gd name="connsiteX103" fmla="*/ 966809 w 1179211"/>
                  <a:gd name="connsiteY103" fmla="*/ 65243 h 84574"/>
                  <a:gd name="connsiteX104" fmla="*/ 965842 w 1179211"/>
                  <a:gd name="connsiteY104" fmla="*/ 56303 h 84574"/>
                  <a:gd name="connsiteX105" fmla="*/ 967051 w 1179211"/>
                  <a:gd name="connsiteY105" fmla="*/ 47362 h 84574"/>
                  <a:gd name="connsiteX106" fmla="*/ 970192 w 1179211"/>
                  <a:gd name="connsiteY106" fmla="*/ 40354 h 84574"/>
                  <a:gd name="connsiteX107" fmla="*/ 975266 w 1179211"/>
                  <a:gd name="connsiteY107" fmla="*/ 36005 h 84574"/>
                  <a:gd name="connsiteX108" fmla="*/ 981549 w 1179211"/>
                  <a:gd name="connsiteY108" fmla="*/ 34555 h 84574"/>
                  <a:gd name="connsiteX109" fmla="*/ 987832 w 1179211"/>
                  <a:gd name="connsiteY109" fmla="*/ 35763 h 84574"/>
                  <a:gd name="connsiteX110" fmla="*/ 992906 w 1179211"/>
                  <a:gd name="connsiteY110" fmla="*/ 39629 h 84574"/>
                  <a:gd name="connsiteX111" fmla="*/ 996531 w 1179211"/>
                  <a:gd name="connsiteY111" fmla="*/ 46395 h 84574"/>
                  <a:gd name="connsiteX112" fmla="*/ 997739 w 1179211"/>
                  <a:gd name="connsiteY112" fmla="*/ 56061 h 84574"/>
                  <a:gd name="connsiteX113" fmla="*/ 996048 w 1179211"/>
                  <a:gd name="connsiteY113" fmla="*/ 67660 h 84574"/>
                  <a:gd name="connsiteX114" fmla="*/ 938537 w 1179211"/>
                  <a:gd name="connsiteY114" fmla="*/ 725 h 84574"/>
                  <a:gd name="connsiteX115" fmla="*/ 928629 w 1179211"/>
                  <a:gd name="connsiteY115" fmla="*/ 725 h 84574"/>
                  <a:gd name="connsiteX116" fmla="*/ 928629 w 1179211"/>
                  <a:gd name="connsiteY116" fmla="*/ 84333 h 84574"/>
                  <a:gd name="connsiteX117" fmla="*/ 938537 w 1179211"/>
                  <a:gd name="connsiteY117" fmla="*/ 84333 h 84574"/>
                  <a:gd name="connsiteX118" fmla="*/ 938537 w 1179211"/>
                  <a:gd name="connsiteY118" fmla="*/ 725 h 84574"/>
                  <a:gd name="connsiteX119" fmla="*/ 897699 w 1179211"/>
                  <a:gd name="connsiteY119" fmla="*/ 38179 h 84574"/>
                  <a:gd name="connsiteX120" fmla="*/ 900841 w 1179211"/>
                  <a:gd name="connsiteY120" fmla="*/ 50262 h 84574"/>
                  <a:gd name="connsiteX121" fmla="*/ 900841 w 1179211"/>
                  <a:gd name="connsiteY121" fmla="*/ 52195 h 84574"/>
                  <a:gd name="connsiteX122" fmla="*/ 873535 w 1179211"/>
                  <a:gd name="connsiteY122" fmla="*/ 52195 h 84574"/>
                  <a:gd name="connsiteX123" fmla="*/ 875227 w 1179211"/>
                  <a:gd name="connsiteY123" fmla="*/ 45187 h 84574"/>
                  <a:gd name="connsiteX124" fmla="*/ 878368 w 1179211"/>
                  <a:gd name="connsiteY124" fmla="*/ 39388 h 84574"/>
                  <a:gd name="connsiteX125" fmla="*/ 882959 w 1179211"/>
                  <a:gd name="connsiteY125" fmla="*/ 35280 h 84574"/>
                  <a:gd name="connsiteX126" fmla="*/ 889000 w 1179211"/>
                  <a:gd name="connsiteY126" fmla="*/ 33830 h 84574"/>
                  <a:gd name="connsiteX127" fmla="*/ 897699 w 1179211"/>
                  <a:gd name="connsiteY127" fmla="*/ 38179 h 84574"/>
                  <a:gd name="connsiteX128" fmla="*/ 910748 w 1179211"/>
                  <a:gd name="connsiteY128" fmla="*/ 58236 h 84574"/>
                  <a:gd name="connsiteX129" fmla="*/ 910748 w 1179211"/>
                  <a:gd name="connsiteY129" fmla="*/ 52678 h 84574"/>
                  <a:gd name="connsiteX130" fmla="*/ 909781 w 1179211"/>
                  <a:gd name="connsiteY130" fmla="*/ 43496 h 84574"/>
                  <a:gd name="connsiteX131" fmla="*/ 906157 w 1179211"/>
                  <a:gd name="connsiteY131" fmla="*/ 35280 h 84574"/>
                  <a:gd name="connsiteX132" fmla="*/ 899391 w 1179211"/>
                  <a:gd name="connsiteY132" fmla="*/ 29480 h 84574"/>
                  <a:gd name="connsiteX133" fmla="*/ 888759 w 1179211"/>
                  <a:gd name="connsiteY133" fmla="*/ 27306 h 84574"/>
                  <a:gd name="connsiteX134" fmla="*/ 878851 w 1179211"/>
                  <a:gd name="connsiteY134" fmla="*/ 29480 h 84574"/>
                  <a:gd name="connsiteX135" fmla="*/ 870877 w 1179211"/>
                  <a:gd name="connsiteY135" fmla="*/ 35521 h 84574"/>
                  <a:gd name="connsiteX136" fmla="*/ 865561 w 1179211"/>
                  <a:gd name="connsiteY136" fmla="*/ 44704 h 84574"/>
                  <a:gd name="connsiteX137" fmla="*/ 863628 w 1179211"/>
                  <a:gd name="connsiteY137" fmla="*/ 56544 h 84574"/>
                  <a:gd name="connsiteX138" fmla="*/ 870394 w 1179211"/>
                  <a:gd name="connsiteY138" fmla="*/ 78292 h 84574"/>
                  <a:gd name="connsiteX139" fmla="*/ 890208 w 1179211"/>
                  <a:gd name="connsiteY139" fmla="*/ 85783 h 84574"/>
                  <a:gd name="connsiteX140" fmla="*/ 902290 w 1179211"/>
                  <a:gd name="connsiteY140" fmla="*/ 83125 h 84574"/>
                  <a:gd name="connsiteX141" fmla="*/ 911956 w 1179211"/>
                  <a:gd name="connsiteY141" fmla="*/ 75151 h 84574"/>
                  <a:gd name="connsiteX142" fmla="*/ 908090 w 1179211"/>
                  <a:gd name="connsiteY142" fmla="*/ 71043 h 84574"/>
                  <a:gd name="connsiteX143" fmla="*/ 898666 w 1179211"/>
                  <a:gd name="connsiteY143" fmla="*/ 77567 h 84574"/>
                  <a:gd name="connsiteX144" fmla="*/ 890933 w 1179211"/>
                  <a:gd name="connsiteY144" fmla="*/ 79017 h 84574"/>
                  <a:gd name="connsiteX145" fmla="*/ 878368 w 1179211"/>
                  <a:gd name="connsiteY145" fmla="*/ 73701 h 84574"/>
                  <a:gd name="connsiteX146" fmla="*/ 873777 w 1179211"/>
                  <a:gd name="connsiteY146" fmla="*/ 58477 h 84574"/>
                  <a:gd name="connsiteX147" fmla="*/ 910748 w 1179211"/>
                  <a:gd name="connsiteY147" fmla="*/ 58477 h 84574"/>
                  <a:gd name="connsiteX148" fmla="*/ 848404 w 1179211"/>
                  <a:gd name="connsiteY148" fmla="*/ 61377 h 84574"/>
                  <a:gd name="connsiteX149" fmla="*/ 844296 w 1179211"/>
                  <a:gd name="connsiteY149" fmla="*/ 56544 h 84574"/>
                  <a:gd name="connsiteX150" fmla="*/ 838980 w 1179211"/>
                  <a:gd name="connsiteY150" fmla="*/ 53403 h 84574"/>
                  <a:gd name="connsiteX151" fmla="*/ 833181 w 1179211"/>
                  <a:gd name="connsiteY151" fmla="*/ 51470 h 84574"/>
                  <a:gd name="connsiteX152" fmla="*/ 824723 w 1179211"/>
                  <a:gd name="connsiteY152" fmla="*/ 47603 h 84574"/>
                  <a:gd name="connsiteX153" fmla="*/ 821582 w 1179211"/>
                  <a:gd name="connsiteY153" fmla="*/ 40837 h 84574"/>
                  <a:gd name="connsiteX154" fmla="*/ 824482 w 1179211"/>
                  <a:gd name="connsiteY154" fmla="*/ 35280 h 84574"/>
                  <a:gd name="connsiteX155" fmla="*/ 831731 w 1179211"/>
                  <a:gd name="connsiteY155" fmla="*/ 33105 h 84574"/>
                  <a:gd name="connsiteX156" fmla="*/ 838980 w 1179211"/>
                  <a:gd name="connsiteY156" fmla="*/ 34796 h 84574"/>
                  <a:gd name="connsiteX157" fmla="*/ 843572 w 1179211"/>
                  <a:gd name="connsiteY157" fmla="*/ 38421 h 84574"/>
                  <a:gd name="connsiteX158" fmla="*/ 848404 w 1179211"/>
                  <a:gd name="connsiteY158" fmla="*/ 32380 h 84574"/>
                  <a:gd name="connsiteX159" fmla="*/ 842605 w 1179211"/>
                  <a:gd name="connsiteY159" fmla="*/ 28997 h 84574"/>
                  <a:gd name="connsiteX160" fmla="*/ 832214 w 1179211"/>
                  <a:gd name="connsiteY160" fmla="*/ 27306 h 84574"/>
                  <a:gd name="connsiteX161" fmla="*/ 824723 w 1179211"/>
                  <a:gd name="connsiteY161" fmla="*/ 28272 h 84574"/>
                  <a:gd name="connsiteX162" fmla="*/ 818441 w 1179211"/>
                  <a:gd name="connsiteY162" fmla="*/ 31172 h 84574"/>
                  <a:gd name="connsiteX163" fmla="*/ 814091 w 1179211"/>
                  <a:gd name="connsiteY163" fmla="*/ 36005 h 84574"/>
                  <a:gd name="connsiteX164" fmla="*/ 812400 w 1179211"/>
                  <a:gd name="connsiteY164" fmla="*/ 42771 h 84574"/>
                  <a:gd name="connsiteX165" fmla="*/ 813850 w 1179211"/>
                  <a:gd name="connsiteY165" fmla="*/ 50020 h 84574"/>
                  <a:gd name="connsiteX166" fmla="*/ 817716 w 1179211"/>
                  <a:gd name="connsiteY166" fmla="*/ 54853 h 84574"/>
                  <a:gd name="connsiteX167" fmla="*/ 822790 w 1179211"/>
                  <a:gd name="connsiteY167" fmla="*/ 57752 h 84574"/>
                  <a:gd name="connsiteX168" fmla="*/ 828106 w 1179211"/>
                  <a:gd name="connsiteY168" fmla="*/ 59686 h 84574"/>
                  <a:gd name="connsiteX169" fmla="*/ 836564 w 1179211"/>
                  <a:gd name="connsiteY169" fmla="*/ 63310 h 84574"/>
                  <a:gd name="connsiteX170" fmla="*/ 839705 w 1179211"/>
                  <a:gd name="connsiteY170" fmla="*/ 70559 h 84574"/>
                  <a:gd name="connsiteX171" fmla="*/ 837047 w 1179211"/>
                  <a:gd name="connsiteY171" fmla="*/ 77325 h 84574"/>
                  <a:gd name="connsiteX172" fmla="*/ 829556 w 1179211"/>
                  <a:gd name="connsiteY172" fmla="*/ 79742 h 84574"/>
                  <a:gd name="connsiteX173" fmla="*/ 824723 w 1179211"/>
                  <a:gd name="connsiteY173" fmla="*/ 79017 h 84574"/>
                  <a:gd name="connsiteX174" fmla="*/ 820616 w 1179211"/>
                  <a:gd name="connsiteY174" fmla="*/ 76842 h 84574"/>
                  <a:gd name="connsiteX175" fmla="*/ 817233 w 1179211"/>
                  <a:gd name="connsiteY175" fmla="*/ 74184 h 84574"/>
                  <a:gd name="connsiteX176" fmla="*/ 814816 w 1179211"/>
                  <a:gd name="connsiteY176" fmla="*/ 71768 h 84574"/>
                  <a:gd name="connsiteX177" fmla="*/ 809983 w 1179211"/>
                  <a:gd name="connsiteY177" fmla="*/ 79500 h 84574"/>
                  <a:gd name="connsiteX178" fmla="*/ 829073 w 1179211"/>
                  <a:gd name="connsiteY178" fmla="*/ 85783 h 84574"/>
                  <a:gd name="connsiteX179" fmla="*/ 836806 w 1179211"/>
                  <a:gd name="connsiteY179" fmla="*/ 84575 h 84574"/>
                  <a:gd name="connsiteX180" fmla="*/ 843088 w 1179211"/>
                  <a:gd name="connsiteY180" fmla="*/ 81192 h 84574"/>
                  <a:gd name="connsiteX181" fmla="*/ 847438 w 1179211"/>
                  <a:gd name="connsiteY181" fmla="*/ 75634 h 84574"/>
                  <a:gd name="connsiteX182" fmla="*/ 849129 w 1179211"/>
                  <a:gd name="connsiteY182" fmla="*/ 68143 h 84574"/>
                  <a:gd name="connsiteX183" fmla="*/ 848404 w 1179211"/>
                  <a:gd name="connsiteY183" fmla="*/ 61377 h 84574"/>
                  <a:gd name="connsiteX184" fmla="*/ 796693 w 1179211"/>
                  <a:gd name="connsiteY184" fmla="*/ 61377 h 84574"/>
                  <a:gd name="connsiteX185" fmla="*/ 792585 w 1179211"/>
                  <a:gd name="connsiteY185" fmla="*/ 56544 h 84574"/>
                  <a:gd name="connsiteX186" fmla="*/ 787269 w 1179211"/>
                  <a:gd name="connsiteY186" fmla="*/ 53403 h 84574"/>
                  <a:gd name="connsiteX187" fmla="*/ 781470 w 1179211"/>
                  <a:gd name="connsiteY187" fmla="*/ 51470 h 84574"/>
                  <a:gd name="connsiteX188" fmla="*/ 773012 w 1179211"/>
                  <a:gd name="connsiteY188" fmla="*/ 47603 h 84574"/>
                  <a:gd name="connsiteX189" fmla="*/ 769871 w 1179211"/>
                  <a:gd name="connsiteY189" fmla="*/ 40837 h 84574"/>
                  <a:gd name="connsiteX190" fmla="*/ 772770 w 1179211"/>
                  <a:gd name="connsiteY190" fmla="*/ 35280 h 84574"/>
                  <a:gd name="connsiteX191" fmla="*/ 780020 w 1179211"/>
                  <a:gd name="connsiteY191" fmla="*/ 33105 h 84574"/>
                  <a:gd name="connsiteX192" fmla="*/ 787269 w 1179211"/>
                  <a:gd name="connsiteY192" fmla="*/ 34796 h 84574"/>
                  <a:gd name="connsiteX193" fmla="*/ 791860 w 1179211"/>
                  <a:gd name="connsiteY193" fmla="*/ 38421 h 84574"/>
                  <a:gd name="connsiteX194" fmla="*/ 796693 w 1179211"/>
                  <a:gd name="connsiteY194" fmla="*/ 32380 h 84574"/>
                  <a:gd name="connsiteX195" fmla="*/ 790894 w 1179211"/>
                  <a:gd name="connsiteY195" fmla="*/ 28997 h 84574"/>
                  <a:gd name="connsiteX196" fmla="*/ 780503 w 1179211"/>
                  <a:gd name="connsiteY196" fmla="*/ 27306 h 84574"/>
                  <a:gd name="connsiteX197" fmla="*/ 773012 w 1179211"/>
                  <a:gd name="connsiteY197" fmla="*/ 28272 h 84574"/>
                  <a:gd name="connsiteX198" fmla="*/ 766729 w 1179211"/>
                  <a:gd name="connsiteY198" fmla="*/ 31172 h 84574"/>
                  <a:gd name="connsiteX199" fmla="*/ 762380 w 1179211"/>
                  <a:gd name="connsiteY199" fmla="*/ 36005 h 84574"/>
                  <a:gd name="connsiteX200" fmla="*/ 760688 w 1179211"/>
                  <a:gd name="connsiteY200" fmla="*/ 42771 h 84574"/>
                  <a:gd name="connsiteX201" fmla="*/ 762138 w 1179211"/>
                  <a:gd name="connsiteY201" fmla="*/ 50020 h 84574"/>
                  <a:gd name="connsiteX202" fmla="*/ 766005 w 1179211"/>
                  <a:gd name="connsiteY202" fmla="*/ 54853 h 84574"/>
                  <a:gd name="connsiteX203" fmla="*/ 771079 w 1179211"/>
                  <a:gd name="connsiteY203" fmla="*/ 57752 h 84574"/>
                  <a:gd name="connsiteX204" fmla="*/ 776395 w 1179211"/>
                  <a:gd name="connsiteY204" fmla="*/ 59686 h 84574"/>
                  <a:gd name="connsiteX205" fmla="*/ 784853 w 1179211"/>
                  <a:gd name="connsiteY205" fmla="*/ 63310 h 84574"/>
                  <a:gd name="connsiteX206" fmla="*/ 787994 w 1179211"/>
                  <a:gd name="connsiteY206" fmla="*/ 70559 h 84574"/>
                  <a:gd name="connsiteX207" fmla="*/ 785336 w 1179211"/>
                  <a:gd name="connsiteY207" fmla="*/ 77325 h 84574"/>
                  <a:gd name="connsiteX208" fmla="*/ 777845 w 1179211"/>
                  <a:gd name="connsiteY208" fmla="*/ 79742 h 84574"/>
                  <a:gd name="connsiteX209" fmla="*/ 773012 w 1179211"/>
                  <a:gd name="connsiteY209" fmla="*/ 79017 h 84574"/>
                  <a:gd name="connsiteX210" fmla="*/ 768904 w 1179211"/>
                  <a:gd name="connsiteY210" fmla="*/ 76842 h 84574"/>
                  <a:gd name="connsiteX211" fmla="*/ 765521 w 1179211"/>
                  <a:gd name="connsiteY211" fmla="*/ 74184 h 84574"/>
                  <a:gd name="connsiteX212" fmla="*/ 763105 w 1179211"/>
                  <a:gd name="connsiteY212" fmla="*/ 71768 h 84574"/>
                  <a:gd name="connsiteX213" fmla="*/ 758272 w 1179211"/>
                  <a:gd name="connsiteY213" fmla="*/ 79500 h 84574"/>
                  <a:gd name="connsiteX214" fmla="*/ 777362 w 1179211"/>
                  <a:gd name="connsiteY214" fmla="*/ 85783 h 84574"/>
                  <a:gd name="connsiteX215" fmla="*/ 785094 w 1179211"/>
                  <a:gd name="connsiteY215" fmla="*/ 84575 h 84574"/>
                  <a:gd name="connsiteX216" fmla="*/ 791377 w 1179211"/>
                  <a:gd name="connsiteY216" fmla="*/ 81192 h 84574"/>
                  <a:gd name="connsiteX217" fmla="*/ 795726 w 1179211"/>
                  <a:gd name="connsiteY217" fmla="*/ 75634 h 84574"/>
                  <a:gd name="connsiteX218" fmla="*/ 797418 w 1179211"/>
                  <a:gd name="connsiteY218" fmla="*/ 68143 h 84574"/>
                  <a:gd name="connsiteX219" fmla="*/ 796693 w 1179211"/>
                  <a:gd name="connsiteY219" fmla="*/ 61377 h 84574"/>
                  <a:gd name="connsiteX220" fmla="*/ 711393 w 1179211"/>
                  <a:gd name="connsiteY220" fmla="*/ 6041 h 84574"/>
                  <a:gd name="connsiteX221" fmla="*/ 707286 w 1179211"/>
                  <a:gd name="connsiteY221" fmla="*/ 4350 h 84574"/>
                  <a:gd name="connsiteX222" fmla="*/ 703178 w 1179211"/>
                  <a:gd name="connsiteY222" fmla="*/ 6041 h 84574"/>
                  <a:gd name="connsiteX223" fmla="*/ 701486 w 1179211"/>
                  <a:gd name="connsiteY223" fmla="*/ 9907 h 84574"/>
                  <a:gd name="connsiteX224" fmla="*/ 703178 w 1179211"/>
                  <a:gd name="connsiteY224" fmla="*/ 13774 h 84574"/>
                  <a:gd name="connsiteX225" fmla="*/ 707286 w 1179211"/>
                  <a:gd name="connsiteY225" fmla="*/ 15465 h 84574"/>
                  <a:gd name="connsiteX226" fmla="*/ 711393 w 1179211"/>
                  <a:gd name="connsiteY226" fmla="*/ 13774 h 84574"/>
                  <a:gd name="connsiteX227" fmla="*/ 713085 w 1179211"/>
                  <a:gd name="connsiteY227" fmla="*/ 9907 h 84574"/>
                  <a:gd name="connsiteX228" fmla="*/ 711393 w 1179211"/>
                  <a:gd name="connsiteY228" fmla="*/ 6041 h 84574"/>
                  <a:gd name="connsiteX229" fmla="*/ 734833 w 1179211"/>
                  <a:gd name="connsiteY229" fmla="*/ 6041 h 84574"/>
                  <a:gd name="connsiteX230" fmla="*/ 730725 w 1179211"/>
                  <a:gd name="connsiteY230" fmla="*/ 4350 h 84574"/>
                  <a:gd name="connsiteX231" fmla="*/ 726617 w 1179211"/>
                  <a:gd name="connsiteY231" fmla="*/ 6041 h 84574"/>
                  <a:gd name="connsiteX232" fmla="*/ 724925 w 1179211"/>
                  <a:gd name="connsiteY232" fmla="*/ 9907 h 84574"/>
                  <a:gd name="connsiteX233" fmla="*/ 726617 w 1179211"/>
                  <a:gd name="connsiteY233" fmla="*/ 13774 h 84574"/>
                  <a:gd name="connsiteX234" fmla="*/ 730725 w 1179211"/>
                  <a:gd name="connsiteY234" fmla="*/ 15465 h 84574"/>
                  <a:gd name="connsiteX235" fmla="*/ 734833 w 1179211"/>
                  <a:gd name="connsiteY235" fmla="*/ 13774 h 84574"/>
                  <a:gd name="connsiteX236" fmla="*/ 736524 w 1179211"/>
                  <a:gd name="connsiteY236" fmla="*/ 9907 h 84574"/>
                  <a:gd name="connsiteX237" fmla="*/ 734833 w 1179211"/>
                  <a:gd name="connsiteY237" fmla="*/ 6041 h 84574"/>
                  <a:gd name="connsiteX238" fmla="*/ 695445 w 1179211"/>
                  <a:gd name="connsiteY238" fmla="*/ 28997 h 84574"/>
                  <a:gd name="connsiteX239" fmla="*/ 695445 w 1179211"/>
                  <a:gd name="connsiteY239" fmla="*/ 63552 h 84574"/>
                  <a:gd name="connsiteX240" fmla="*/ 695928 w 1179211"/>
                  <a:gd name="connsiteY240" fmla="*/ 72009 h 84574"/>
                  <a:gd name="connsiteX241" fmla="*/ 698103 w 1179211"/>
                  <a:gd name="connsiteY241" fmla="*/ 79017 h 84574"/>
                  <a:gd name="connsiteX242" fmla="*/ 703903 w 1179211"/>
                  <a:gd name="connsiteY242" fmla="*/ 83850 h 84574"/>
                  <a:gd name="connsiteX243" fmla="*/ 714535 w 1179211"/>
                  <a:gd name="connsiteY243" fmla="*/ 85783 h 84574"/>
                  <a:gd name="connsiteX244" fmla="*/ 722026 w 1179211"/>
                  <a:gd name="connsiteY244" fmla="*/ 84575 h 84574"/>
                  <a:gd name="connsiteX245" fmla="*/ 727342 w 1179211"/>
                  <a:gd name="connsiteY245" fmla="*/ 81433 h 84574"/>
                  <a:gd name="connsiteX246" fmla="*/ 730725 w 1179211"/>
                  <a:gd name="connsiteY246" fmla="*/ 77809 h 84574"/>
                  <a:gd name="connsiteX247" fmla="*/ 732658 w 1179211"/>
                  <a:gd name="connsiteY247" fmla="*/ 75151 h 84574"/>
                  <a:gd name="connsiteX248" fmla="*/ 733866 w 1179211"/>
                  <a:gd name="connsiteY248" fmla="*/ 84575 h 84574"/>
                  <a:gd name="connsiteX249" fmla="*/ 743290 w 1179211"/>
                  <a:gd name="connsiteY249" fmla="*/ 83608 h 84574"/>
                  <a:gd name="connsiteX250" fmla="*/ 743049 w 1179211"/>
                  <a:gd name="connsiteY250" fmla="*/ 81433 h 84574"/>
                  <a:gd name="connsiteX251" fmla="*/ 742565 w 1179211"/>
                  <a:gd name="connsiteY251" fmla="*/ 77809 h 84574"/>
                  <a:gd name="connsiteX252" fmla="*/ 742324 w 1179211"/>
                  <a:gd name="connsiteY252" fmla="*/ 73701 h 84574"/>
                  <a:gd name="connsiteX253" fmla="*/ 742082 w 1179211"/>
                  <a:gd name="connsiteY253" fmla="*/ 69593 h 84574"/>
                  <a:gd name="connsiteX254" fmla="*/ 742082 w 1179211"/>
                  <a:gd name="connsiteY254" fmla="*/ 28755 h 84574"/>
                  <a:gd name="connsiteX255" fmla="*/ 732175 w 1179211"/>
                  <a:gd name="connsiteY255" fmla="*/ 28755 h 84574"/>
                  <a:gd name="connsiteX256" fmla="*/ 732175 w 1179211"/>
                  <a:gd name="connsiteY256" fmla="*/ 59686 h 84574"/>
                  <a:gd name="connsiteX257" fmla="*/ 730966 w 1179211"/>
                  <a:gd name="connsiteY257" fmla="*/ 66935 h 84574"/>
                  <a:gd name="connsiteX258" fmla="*/ 727583 w 1179211"/>
                  <a:gd name="connsiteY258" fmla="*/ 72734 h 84574"/>
                  <a:gd name="connsiteX259" fmla="*/ 722751 w 1179211"/>
                  <a:gd name="connsiteY259" fmla="*/ 76600 h 84574"/>
                  <a:gd name="connsiteX260" fmla="*/ 716468 w 1179211"/>
                  <a:gd name="connsiteY260" fmla="*/ 78050 h 84574"/>
                  <a:gd name="connsiteX261" fmla="*/ 710427 w 1179211"/>
                  <a:gd name="connsiteY261" fmla="*/ 77084 h 84574"/>
                  <a:gd name="connsiteX262" fmla="*/ 706802 w 1179211"/>
                  <a:gd name="connsiteY262" fmla="*/ 74184 h 84574"/>
                  <a:gd name="connsiteX263" fmla="*/ 705111 w 1179211"/>
                  <a:gd name="connsiteY263" fmla="*/ 69593 h 84574"/>
                  <a:gd name="connsiteX264" fmla="*/ 704628 w 1179211"/>
                  <a:gd name="connsiteY264" fmla="*/ 63310 h 84574"/>
                  <a:gd name="connsiteX265" fmla="*/ 704628 w 1179211"/>
                  <a:gd name="connsiteY265" fmla="*/ 28755 h 84574"/>
                  <a:gd name="connsiteX266" fmla="*/ 695445 w 1179211"/>
                  <a:gd name="connsiteY266" fmla="*/ 28755 h 84574"/>
                  <a:gd name="connsiteX267" fmla="*/ 664515 w 1179211"/>
                  <a:gd name="connsiteY267" fmla="*/ 60894 h 84574"/>
                  <a:gd name="connsiteX268" fmla="*/ 657991 w 1179211"/>
                  <a:gd name="connsiteY268" fmla="*/ 71284 h 84574"/>
                  <a:gd name="connsiteX269" fmla="*/ 648325 w 1179211"/>
                  <a:gd name="connsiteY269" fmla="*/ 76600 h 84574"/>
                  <a:gd name="connsiteX270" fmla="*/ 636726 w 1179211"/>
                  <a:gd name="connsiteY270" fmla="*/ 78050 h 84574"/>
                  <a:gd name="connsiteX271" fmla="*/ 631893 w 1179211"/>
                  <a:gd name="connsiteY271" fmla="*/ 77809 h 84574"/>
                  <a:gd name="connsiteX272" fmla="*/ 626577 w 1179211"/>
                  <a:gd name="connsiteY272" fmla="*/ 77325 h 84574"/>
                  <a:gd name="connsiteX273" fmla="*/ 626577 w 1179211"/>
                  <a:gd name="connsiteY273" fmla="*/ 10874 h 84574"/>
                  <a:gd name="connsiteX274" fmla="*/ 630927 w 1179211"/>
                  <a:gd name="connsiteY274" fmla="*/ 10632 h 84574"/>
                  <a:gd name="connsiteX275" fmla="*/ 635276 w 1179211"/>
                  <a:gd name="connsiteY275" fmla="*/ 10632 h 84574"/>
                  <a:gd name="connsiteX276" fmla="*/ 659440 w 1179211"/>
                  <a:gd name="connsiteY276" fmla="*/ 18848 h 84574"/>
                  <a:gd name="connsiteX277" fmla="*/ 666931 w 1179211"/>
                  <a:gd name="connsiteY277" fmla="*/ 44220 h 84574"/>
                  <a:gd name="connsiteX278" fmla="*/ 664515 w 1179211"/>
                  <a:gd name="connsiteY278" fmla="*/ 60894 h 84574"/>
                  <a:gd name="connsiteX279" fmla="*/ 675389 w 1179211"/>
                  <a:gd name="connsiteY279" fmla="*/ 25856 h 84574"/>
                  <a:gd name="connsiteX280" fmla="*/ 667173 w 1179211"/>
                  <a:gd name="connsiteY280" fmla="*/ 13774 h 84574"/>
                  <a:gd name="connsiteX281" fmla="*/ 654366 w 1179211"/>
                  <a:gd name="connsiteY281" fmla="*/ 6524 h 84574"/>
                  <a:gd name="connsiteX282" fmla="*/ 637451 w 1179211"/>
                  <a:gd name="connsiteY282" fmla="*/ 4108 h 84574"/>
                  <a:gd name="connsiteX283" fmla="*/ 631168 w 1179211"/>
                  <a:gd name="connsiteY283" fmla="*/ 4108 h 84574"/>
                  <a:gd name="connsiteX284" fmla="*/ 627060 w 1179211"/>
                  <a:gd name="connsiteY284" fmla="*/ 4350 h 84574"/>
                  <a:gd name="connsiteX285" fmla="*/ 622953 w 1179211"/>
                  <a:gd name="connsiteY285" fmla="*/ 4350 h 84574"/>
                  <a:gd name="connsiteX286" fmla="*/ 616670 w 1179211"/>
                  <a:gd name="connsiteY286" fmla="*/ 4591 h 84574"/>
                  <a:gd name="connsiteX287" fmla="*/ 616670 w 1179211"/>
                  <a:gd name="connsiteY287" fmla="*/ 84091 h 84574"/>
                  <a:gd name="connsiteX288" fmla="*/ 625611 w 1179211"/>
                  <a:gd name="connsiteY288" fmla="*/ 84333 h 84574"/>
                  <a:gd name="connsiteX289" fmla="*/ 637209 w 1179211"/>
                  <a:gd name="connsiteY289" fmla="*/ 84575 h 84574"/>
                  <a:gd name="connsiteX290" fmla="*/ 650741 w 1179211"/>
                  <a:gd name="connsiteY290" fmla="*/ 82883 h 84574"/>
                  <a:gd name="connsiteX291" fmla="*/ 664032 w 1179211"/>
                  <a:gd name="connsiteY291" fmla="*/ 76842 h 84574"/>
                  <a:gd name="connsiteX292" fmla="*/ 674181 w 1179211"/>
                  <a:gd name="connsiteY292" fmla="*/ 64518 h 84574"/>
                  <a:gd name="connsiteX293" fmla="*/ 678289 w 1179211"/>
                  <a:gd name="connsiteY293" fmla="*/ 43979 h 84574"/>
                  <a:gd name="connsiteX294" fmla="*/ 675389 w 1179211"/>
                  <a:gd name="connsiteY294" fmla="*/ 25856 h 84574"/>
                  <a:gd name="connsiteX295" fmla="*/ 562059 w 1179211"/>
                  <a:gd name="connsiteY295" fmla="*/ 77325 h 84574"/>
                  <a:gd name="connsiteX296" fmla="*/ 558918 w 1179211"/>
                  <a:gd name="connsiteY296" fmla="*/ 78534 h 84574"/>
                  <a:gd name="connsiteX297" fmla="*/ 555776 w 1179211"/>
                  <a:gd name="connsiteY297" fmla="*/ 79017 h 84574"/>
                  <a:gd name="connsiteX298" fmla="*/ 553360 w 1179211"/>
                  <a:gd name="connsiteY298" fmla="*/ 78534 h 84574"/>
                  <a:gd name="connsiteX299" fmla="*/ 551185 w 1179211"/>
                  <a:gd name="connsiteY299" fmla="*/ 77567 h 84574"/>
                  <a:gd name="connsiteX300" fmla="*/ 549010 w 1179211"/>
                  <a:gd name="connsiteY300" fmla="*/ 74184 h 84574"/>
                  <a:gd name="connsiteX301" fmla="*/ 548769 w 1179211"/>
                  <a:gd name="connsiteY301" fmla="*/ 67901 h 84574"/>
                  <a:gd name="connsiteX302" fmla="*/ 548769 w 1179211"/>
                  <a:gd name="connsiteY302" fmla="*/ 35280 h 84574"/>
                  <a:gd name="connsiteX303" fmla="*/ 561817 w 1179211"/>
                  <a:gd name="connsiteY303" fmla="*/ 35280 h 84574"/>
                  <a:gd name="connsiteX304" fmla="*/ 561817 w 1179211"/>
                  <a:gd name="connsiteY304" fmla="*/ 28997 h 84574"/>
                  <a:gd name="connsiteX305" fmla="*/ 548769 w 1179211"/>
                  <a:gd name="connsiteY305" fmla="*/ 28997 h 84574"/>
                  <a:gd name="connsiteX306" fmla="*/ 548769 w 1179211"/>
                  <a:gd name="connsiteY306" fmla="*/ 12807 h 84574"/>
                  <a:gd name="connsiteX307" fmla="*/ 539103 w 1179211"/>
                  <a:gd name="connsiteY307" fmla="*/ 14982 h 84574"/>
                  <a:gd name="connsiteX308" fmla="*/ 539103 w 1179211"/>
                  <a:gd name="connsiteY308" fmla="*/ 28997 h 84574"/>
                  <a:gd name="connsiteX309" fmla="*/ 529679 w 1179211"/>
                  <a:gd name="connsiteY309" fmla="*/ 28997 h 84574"/>
                  <a:gd name="connsiteX310" fmla="*/ 529679 w 1179211"/>
                  <a:gd name="connsiteY310" fmla="*/ 35280 h 84574"/>
                  <a:gd name="connsiteX311" fmla="*/ 539103 w 1179211"/>
                  <a:gd name="connsiteY311" fmla="*/ 35280 h 84574"/>
                  <a:gd name="connsiteX312" fmla="*/ 539103 w 1179211"/>
                  <a:gd name="connsiteY312" fmla="*/ 68868 h 84574"/>
                  <a:gd name="connsiteX313" fmla="*/ 539345 w 1179211"/>
                  <a:gd name="connsiteY313" fmla="*/ 76117 h 84574"/>
                  <a:gd name="connsiteX314" fmla="*/ 541278 w 1179211"/>
                  <a:gd name="connsiteY314" fmla="*/ 81433 h 84574"/>
                  <a:gd name="connsiteX315" fmla="*/ 545869 w 1179211"/>
                  <a:gd name="connsiteY315" fmla="*/ 84816 h 84574"/>
                  <a:gd name="connsiteX316" fmla="*/ 551910 w 1179211"/>
                  <a:gd name="connsiteY316" fmla="*/ 85783 h 84574"/>
                  <a:gd name="connsiteX317" fmla="*/ 558434 w 1179211"/>
                  <a:gd name="connsiteY317" fmla="*/ 84816 h 84574"/>
                  <a:gd name="connsiteX318" fmla="*/ 563992 w 1179211"/>
                  <a:gd name="connsiteY318" fmla="*/ 82158 h 84574"/>
                  <a:gd name="connsiteX319" fmla="*/ 562059 w 1179211"/>
                  <a:gd name="connsiteY319" fmla="*/ 77325 h 84574"/>
                  <a:gd name="connsiteX320" fmla="*/ 487392 w 1179211"/>
                  <a:gd name="connsiteY320" fmla="*/ 6041 h 84574"/>
                  <a:gd name="connsiteX321" fmla="*/ 483284 w 1179211"/>
                  <a:gd name="connsiteY321" fmla="*/ 4350 h 84574"/>
                  <a:gd name="connsiteX322" fmla="*/ 479176 w 1179211"/>
                  <a:gd name="connsiteY322" fmla="*/ 6041 h 84574"/>
                  <a:gd name="connsiteX323" fmla="*/ 477484 w 1179211"/>
                  <a:gd name="connsiteY323" fmla="*/ 9907 h 84574"/>
                  <a:gd name="connsiteX324" fmla="*/ 479176 w 1179211"/>
                  <a:gd name="connsiteY324" fmla="*/ 13774 h 84574"/>
                  <a:gd name="connsiteX325" fmla="*/ 483284 w 1179211"/>
                  <a:gd name="connsiteY325" fmla="*/ 15465 h 84574"/>
                  <a:gd name="connsiteX326" fmla="*/ 487392 w 1179211"/>
                  <a:gd name="connsiteY326" fmla="*/ 13774 h 84574"/>
                  <a:gd name="connsiteX327" fmla="*/ 489083 w 1179211"/>
                  <a:gd name="connsiteY327" fmla="*/ 9907 h 84574"/>
                  <a:gd name="connsiteX328" fmla="*/ 487392 w 1179211"/>
                  <a:gd name="connsiteY328" fmla="*/ 6041 h 84574"/>
                  <a:gd name="connsiteX329" fmla="*/ 510589 w 1179211"/>
                  <a:gd name="connsiteY329" fmla="*/ 6041 h 84574"/>
                  <a:gd name="connsiteX330" fmla="*/ 506481 w 1179211"/>
                  <a:gd name="connsiteY330" fmla="*/ 4350 h 84574"/>
                  <a:gd name="connsiteX331" fmla="*/ 502373 w 1179211"/>
                  <a:gd name="connsiteY331" fmla="*/ 6041 h 84574"/>
                  <a:gd name="connsiteX332" fmla="*/ 500682 w 1179211"/>
                  <a:gd name="connsiteY332" fmla="*/ 9907 h 84574"/>
                  <a:gd name="connsiteX333" fmla="*/ 502373 w 1179211"/>
                  <a:gd name="connsiteY333" fmla="*/ 13774 h 84574"/>
                  <a:gd name="connsiteX334" fmla="*/ 506481 w 1179211"/>
                  <a:gd name="connsiteY334" fmla="*/ 15465 h 84574"/>
                  <a:gd name="connsiteX335" fmla="*/ 510589 w 1179211"/>
                  <a:gd name="connsiteY335" fmla="*/ 13774 h 84574"/>
                  <a:gd name="connsiteX336" fmla="*/ 512281 w 1179211"/>
                  <a:gd name="connsiteY336" fmla="*/ 9907 h 84574"/>
                  <a:gd name="connsiteX337" fmla="*/ 510589 w 1179211"/>
                  <a:gd name="connsiteY337" fmla="*/ 6041 h 84574"/>
                  <a:gd name="connsiteX338" fmla="*/ 504548 w 1179211"/>
                  <a:gd name="connsiteY338" fmla="*/ 62827 h 84574"/>
                  <a:gd name="connsiteX339" fmla="*/ 504306 w 1179211"/>
                  <a:gd name="connsiteY339" fmla="*/ 67660 h 84574"/>
                  <a:gd name="connsiteX340" fmla="*/ 502373 w 1179211"/>
                  <a:gd name="connsiteY340" fmla="*/ 72976 h 84574"/>
                  <a:gd name="connsiteX341" fmla="*/ 498990 w 1179211"/>
                  <a:gd name="connsiteY341" fmla="*/ 76600 h 84574"/>
                  <a:gd name="connsiteX342" fmla="*/ 495124 w 1179211"/>
                  <a:gd name="connsiteY342" fmla="*/ 78534 h 84574"/>
                  <a:gd name="connsiteX343" fmla="*/ 491741 w 1179211"/>
                  <a:gd name="connsiteY343" fmla="*/ 79017 h 84574"/>
                  <a:gd name="connsiteX344" fmla="*/ 488116 w 1179211"/>
                  <a:gd name="connsiteY344" fmla="*/ 78534 h 84574"/>
                  <a:gd name="connsiteX345" fmla="*/ 484975 w 1179211"/>
                  <a:gd name="connsiteY345" fmla="*/ 76842 h 84574"/>
                  <a:gd name="connsiteX346" fmla="*/ 482800 w 1179211"/>
                  <a:gd name="connsiteY346" fmla="*/ 73942 h 84574"/>
                  <a:gd name="connsiteX347" fmla="*/ 482075 w 1179211"/>
                  <a:gd name="connsiteY347" fmla="*/ 69351 h 84574"/>
                  <a:gd name="connsiteX348" fmla="*/ 483284 w 1179211"/>
                  <a:gd name="connsiteY348" fmla="*/ 64760 h 84574"/>
                  <a:gd name="connsiteX349" fmla="*/ 486183 w 1179211"/>
                  <a:gd name="connsiteY349" fmla="*/ 61619 h 84574"/>
                  <a:gd name="connsiteX350" fmla="*/ 489566 w 1179211"/>
                  <a:gd name="connsiteY350" fmla="*/ 59686 h 84574"/>
                  <a:gd name="connsiteX351" fmla="*/ 492708 w 1179211"/>
                  <a:gd name="connsiteY351" fmla="*/ 58719 h 84574"/>
                  <a:gd name="connsiteX352" fmla="*/ 496091 w 1179211"/>
                  <a:gd name="connsiteY352" fmla="*/ 58236 h 84574"/>
                  <a:gd name="connsiteX353" fmla="*/ 499715 w 1179211"/>
                  <a:gd name="connsiteY353" fmla="*/ 57994 h 84574"/>
                  <a:gd name="connsiteX354" fmla="*/ 502857 w 1179211"/>
                  <a:gd name="connsiteY354" fmla="*/ 57752 h 84574"/>
                  <a:gd name="connsiteX355" fmla="*/ 505031 w 1179211"/>
                  <a:gd name="connsiteY355" fmla="*/ 57752 h 84574"/>
                  <a:gd name="connsiteX356" fmla="*/ 504548 w 1179211"/>
                  <a:gd name="connsiteY356" fmla="*/ 62827 h 84574"/>
                  <a:gd name="connsiteX357" fmla="*/ 522188 w 1179211"/>
                  <a:gd name="connsiteY357" fmla="*/ 78292 h 84574"/>
                  <a:gd name="connsiteX358" fmla="*/ 517838 w 1179211"/>
                  <a:gd name="connsiteY358" fmla="*/ 79017 h 84574"/>
                  <a:gd name="connsiteX359" fmla="*/ 514939 w 1179211"/>
                  <a:gd name="connsiteY359" fmla="*/ 77809 h 84574"/>
                  <a:gd name="connsiteX360" fmla="*/ 513972 w 1179211"/>
                  <a:gd name="connsiteY360" fmla="*/ 72734 h 84574"/>
                  <a:gd name="connsiteX361" fmla="*/ 513972 w 1179211"/>
                  <a:gd name="connsiteY361" fmla="*/ 43496 h 84574"/>
                  <a:gd name="connsiteX362" fmla="*/ 513972 w 1179211"/>
                  <a:gd name="connsiteY362" fmla="*/ 40354 h 84574"/>
                  <a:gd name="connsiteX363" fmla="*/ 513489 w 1179211"/>
                  <a:gd name="connsiteY363" fmla="*/ 36971 h 84574"/>
                  <a:gd name="connsiteX364" fmla="*/ 512281 w 1179211"/>
                  <a:gd name="connsiteY364" fmla="*/ 33830 h 84574"/>
                  <a:gd name="connsiteX365" fmla="*/ 509864 w 1179211"/>
                  <a:gd name="connsiteY365" fmla="*/ 31172 h 84574"/>
                  <a:gd name="connsiteX366" fmla="*/ 502615 w 1179211"/>
                  <a:gd name="connsiteY366" fmla="*/ 27789 h 84574"/>
                  <a:gd name="connsiteX367" fmla="*/ 494882 w 1179211"/>
                  <a:gd name="connsiteY367" fmla="*/ 27064 h 84574"/>
                  <a:gd name="connsiteX368" fmla="*/ 488116 w 1179211"/>
                  <a:gd name="connsiteY368" fmla="*/ 27789 h 84574"/>
                  <a:gd name="connsiteX369" fmla="*/ 482075 w 1179211"/>
                  <a:gd name="connsiteY369" fmla="*/ 29964 h 84574"/>
                  <a:gd name="connsiteX370" fmla="*/ 477243 w 1179211"/>
                  <a:gd name="connsiteY370" fmla="*/ 33830 h 84574"/>
                  <a:gd name="connsiteX371" fmla="*/ 474584 w 1179211"/>
                  <a:gd name="connsiteY371" fmla="*/ 40113 h 84574"/>
                  <a:gd name="connsiteX372" fmla="*/ 482317 w 1179211"/>
                  <a:gd name="connsiteY372" fmla="*/ 42529 h 84574"/>
                  <a:gd name="connsiteX373" fmla="*/ 483284 w 1179211"/>
                  <a:gd name="connsiteY373" fmla="*/ 38904 h 84574"/>
                  <a:gd name="connsiteX374" fmla="*/ 485217 w 1179211"/>
                  <a:gd name="connsiteY374" fmla="*/ 36005 h 84574"/>
                  <a:gd name="connsiteX375" fmla="*/ 488600 w 1179211"/>
                  <a:gd name="connsiteY375" fmla="*/ 33830 h 84574"/>
                  <a:gd name="connsiteX376" fmla="*/ 493916 w 1179211"/>
                  <a:gd name="connsiteY376" fmla="*/ 33105 h 84574"/>
                  <a:gd name="connsiteX377" fmla="*/ 497299 w 1179211"/>
                  <a:gd name="connsiteY377" fmla="*/ 33347 h 84574"/>
                  <a:gd name="connsiteX378" fmla="*/ 500440 w 1179211"/>
                  <a:gd name="connsiteY378" fmla="*/ 34313 h 84574"/>
                  <a:gd name="connsiteX379" fmla="*/ 503582 w 1179211"/>
                  <a:gd name="connsiteY379" fmla="*/ 37213 h 84574"/>
                  <a:gd name="connsiteX380" fmla="*/ 504548 w 1179211"/>
                  <a:gd name="connsiteY380" fmla="*/ 42287 h 84574"/>
                  <a:gd name="connsiteX381" fmla="*/ 504548 w 1179211"/>
                  <a:gd name="connsiteY381" fmla="*/ 51711 h 84574"/>
                  <a:gd name="connsiteX382" fmla="*/ 497057 w 1179211"/>
                  <a:gd name="connsiteY382" fmla="*/ 51953 h 84574"/>
                  <a:gd name="connsiteX383" fmla="*/ 491016 w 1179211"/>
                  <a:gd name="connsiteY383" fmla="*/ 52436 h 84574"/>
                  <a:gd name="connsiteX384" fmla="*/ 483525 w 1179211"/>
                  <a:gd name="connsiteY384" fmla="*/ 54369 h 84574"/>
                  <a:gd name="connsiteX385" fmla="*/ 477484 w 1179211"/>
                  <a:gd name="connsiteY385" fmla="*/ 57994 h 84574"/>
                  <a:gd name="connsiteX386" fmla="*/ 473618 w 1179211"/>
                  <a:gd name="connsiteY386" fmla="*/ 63310 h 84574"/>
                  <a:gd name="connsiteX387" fmla="*/ 472168 w 1179211"/>
                  <a:gd name="connsiteY387" fmla="*/ 70076 h 84574"/>
                  <a:gd name="connsiteX388" fmla="*/ 473618 w 1179211"/>
                  <a:gd name="connsiteY388" fmla="*/ 76842 h 84574"/>
                  <a:gd name="connsiteX389" fmla="*/ 477243 w 1179211"/>
                  <a:gd name="connsiteY389" fmla="*/ 81675 h 84574"/>
                  <a:gd name="connsiteX390" fmla="*/ 482317 w 1179211"/>
                  <a:gd name="connsiteY390" fmla="*/ 84575 h 84574"/>
                  <a:gd name="connsiteX391" fmla="*/ 488116 w 1179211"/>
                  <a:gd name="connsiteY391" fmla="*/ 85541 h 84574"/>
                  <a:gd name="connsiteX392" fmla="*/ 499232 w 1179211"/>
                  <a:gd name="connsiteY392" fmla="*/ 82641 h 84574"/>
                  <a:gd name="connsiteX393" fmla="*/ 505031 w 1179211"/>
                  <a:gd name="connsiteY393" fmla="*/ 75634 h 84574"/>
                  <a:gd name="connsiteX394" fmla="*/ 507689 w 1179211"/>
                  <a:gd name="connsiteY394" fmla="*/ 82158 h 84574"/>
                  <a:gd name="connsiteX395" fmla="*/ 514214 w 1179211"/>
                  <a:gd name="connsiteY395" fmla="*/ 84816 h 84574"/>
                  <a:gd name="connsiteX396" fmla="*/ 519047 w 1179211"/>
                  <a:gd name="connsiteY396" fmla="*/ 84333 h 84574"/>
                  <a:gd name="connsiteX397" fmla="*/ 522430 w 1179211"/>
                  <a:gd name="connsiteY397" fmla="*/ 83608 h 84574"/>
                  <a:gd name="connsiteX398" fmla="*/ 522430 w 1179211"/>
                  <a:gd name="connsiteY398" fmla="*/ 78292 h 84574"/>
                  <a:gd name="connsiteX399" fmla="*/ 458636 w 1179211"/>
                  <a:gd name="connsiteY399" fmla="*/ 77325 h 84574"/>
                  <a:gd name="connsiteX400" fmla="*/ 455495 w 1179211"/>
                  <a:gd name="connsiteY400" fmla="*/ 78534 h 84574"/>
                  <a:gd name="connsiteX401" fmla="*/ 452353 w 1179211"/>
                  <a:gd name="connsiteY401" fmla="*/ 79017 h 84574"/>
                  <a:gd name="connsiteX402" fmla="*/ 449937 w 1179211"/>
                  <a:gd name="connsiteY402" fmla="*/ 78534 h 84574"/>
                  <a:gd name="connsiteX403" fmla="*/ 447762 w 1179211"/>
                  <a:gd name="connsiteY403" fmla="*/ 77567 h 84574"/>
                  <a:gd name="connsiteX404" fmla="*/ 445587 w 1179211"/>
                  <a:gd name="connsiteY404" fmla="*/ 74184 h 84574"/>
                  <a:gd name="connsiteX405" fmla="*/ 445346 w 1179211"/>
                  <a:gd name="connsiteY405" fmla="*/ 67901 h 84574"/>
                  <a:gd name="connsiteX406" fmla="*/ 445346 w 1179211"/>
                  <a:gd name="connsiteY406" fmla="*/ 35280 h 84574"/>
                  <a:gd name="connsiteX407" fmla="*/ 458394 w 1179211"/>
                  <a:gd name="connsiteY407" fmla="*/ 35280 h 84574"/>
                  <a:gd name="connsiteX408" fmla="*/ 458394 w 1179211"/>
                  <a:gd name="connsiteY408" fmla="*/ 28997 h 84574"/>
                  <a:gd name="connsiteX409" fmla="*/ 445346 w 1179211"/>
                  <a:gd name="connsiteY409" fmla="*/ 28997 h 84574"/>
                  <a:gd name="connsiteX410" fmla="*/ 445346 w 1179211"/>
                  <a:gd name="connsiteY410" fmla="*/ 12807 h 84574"/>
                  <a:gd name="connsiteX411" fmla="*/ 435680 w 1179211"/>
                  <a:gd name="connsiteY411" fmla="*/ 14982 h 84574"/>
                  <a:gd name="connsiteX412" fmla="*/ 435680 w 1179211"/>
                  <a:gd name="connsiteY412" fmla="*/ 28997 h 84574"/>
                  <a:gd name="connsiteX413" fmla="*/ 426256 w 1179211"/>
                  <a:gd name="connsiteY413" fmla="*/ 28997 h 84574"/>
                  <a:gd name="connsiteX414" fmla="*/ 426256 w 1179211"/>
                  <a:gd name="connsiteY414" fmla="*/ 35280 h 84574"/>
                  <a:gd name="connsiteX415" fmla="*/ 435680 w 1179211"/>
                  <a:gd name="connsiteY415" fmla="*/ 35280 h 84574"/>
                  <a:gd name="connsiteX416" fmla="*/ 435680 w 1179211"/>
                  <a:gd name="connsiteY416" fmla="*/ 68868 h 84574"/>
                  <a:gd name="connsiteX417" fmla="*/ 435922 w 1179211"/>
                  <a:gd name="connsiteY417" fmla="*/ 76117 h 84574"/>
                  <a:gd name="connsiteX418" fmla="*/ 437855 w 1179211"/>
                  <a:gd name="connsiteY418" fmla="*/ 81433 h 84574"/>
                  <a:gd name="connsiteX419" fmla="*/ 442446 w 1179211"/>
                  <a:gd name="connsiteY419" fmla="*/ 84816 h 84574"/>
                  <a:gd name="connsiteX420" fmla="*/ 448487 w 1179211"/>
                  <a:gd name="connsiteY420" fmla="*/ 85783 h 84574"/>
                  <a:gd name="connsiteX421" fmla="*/ 455012 w 1179211"/>
                  <a:gd name="connsiteY421" fmla="*/ 84816 h 84574"/>
                  <a:gd name="connsiteX422" fmla="*/ 460569 w 1179211"/>
                  <a:gd name="connsiteY422" fmla="*/ 82158 h 84574"/>
                  <a:gd name="connsiteX423" fmla="*/ 458636 w 1179211"/>
                  <a:gd name="connsiteY423" fmla="*/ 77325 h 84574"/>
                  <a:gd name="connsiteX424" fmla="*/ 409825 w 1179211"/>
                  <a:gd name="connsiteY424" fmla="*/ 28997 h 84574"/>
                  <a:gd name="connsiteX425" fmla="*/ 399676 w 1179211"/>
                  <a:gd name="connsiteY425" fmla="*/ 28997 h 84574"/>
                  <a:gd name="connsiteX426" fmla="*/ 399676 w 1179211"/>
                  <a:gd name="connsiteY426" fmla="*/ 84091 h 84574"/>
                  <a:gd name="connsiteX427" fmla="*/ 409825 w 1179211"/>
                  <a:gd name="connsiteY427" fmla="*/ 84091 h 84574"/>
                  <a:gd name="connsiteX428" fmla="*/ 409825 w 1179211"/>
                  <a:gd name="connsiteY428" fmla="*/ 28997 h 84574"/>
                  <a:gd name="connsiteX429" fmla="*/ 409341 w 1179211"/>
                  <a:gd name="connsiteY429" fmla="*/ 2416 h 84574"/>
                  <a:gd name="connsiteX430" fmla="*/ 404992 w 1179211"/>
                  <a:gd name="connsiteY430" fmla="*/ 483 h 84574"/>
                  <a:gd name="connsiteX431" fmla="*/ 400400 w 1179211"/>
                  <a:gd name="connsiteY431" fmla="*/ 2416 h 84574"/>
                  <a:gd name="connsiteX432" fmla="*/ 398467 w 1179211"/>
                  <a:gd name="connsiteY432" fmla="*/ 6766 h 84574"/>
                  <a:gd name="connsiteX433" fmla="*/ 400400 w 1179211"/>
                  <a:gd name="connsiteY433" fmla="*/ 11116 h 84574"/>
                  <a:gd name="connsiteX434" fmla="*/ 404992 w 1179211"/>
                  <a:gd name="connsiteY434" fmla="*/ 13049 h 84574"/>
                  <a:gd name="connsiteX435" fmla="*/ 409341 w 1179211"/>
                  <a:gd name="connsiteY435" fmla="*/ 11116 h 84574"/>
                  <a:gd name="connsiteX436" fmla="*/ 411274 w 1179211"/>
                  <a:gd name="connsiteY436" fmla="*/ 6766 h 84574"/>
                  <a:gd name="connsiteX437" fmla="*/ 409341 w 1179211"/>
                  <a:gd name="connsiteY437" fmla="*/ 2416 h 84574"/>
                  <a:gd name="connsiteX438" fmla="*/ 379619 w 1179211"/>
                  <a:gd name="connsiteY438" fmla="*/ 61377 h 84574"/>
                  <a:gd name="connsiteX439" fmla="*/ 375511 w 1179211"/>
                  <a:gd name="connsiteY439" fmla="*/ 56544 h 84574"/>
                  <a:gd name="connsiteX440" fmla="*/ 370195 w 1179211"/>
                  <a:gd name="connsiteY440" fmla="*/ 53403 h 84574"/>
                  <a:gd name="connsiteX441" fmla="*/ 364396 w 1179211"/>
                  <a:gd name="connsiteY441" fmla="*/ 51470 h 84574"/>
                  <a:gd name="connsiteX442" fmla="*/ 355938 w 1179211"/>
                  <a:gd name="connsiteY442" fmla="*/ 47603 h 84574"/>
                  <a:gd name="connsiteX443" fmla="*/ 352797 w 1179211"/>
                  <a:gd name="connsiteY443" fmla="*/ 40837 h 84574"/>
                  <a:gd name="connsiteX444" fmla="*/ 355697 w 1179211"/>
                  <a:gd name="connsiteY444" fmla="*/ 35280 h 84574"/>
                  <a:gd name="connsiteX445" fmla="*/ 362946 w 1179211"/>
                  <a:gd name="connsiteY445" fmla="*/ 33105 h 84574"/>
                  <a:gd name="connsiteX446" fmla="*/ 370195 w 1179211"/>
                  <a:gd name="connsiteY446" fmla="*/ 34796 h 84574"/>
                  <a:gd name="connsiteX447" fmla="*/ 374786 w 1179211"/>
                  <a:gd name="connsiteY447" fmla="*/ 38421 h 84574"/>
                  <a:gd name="connsiteX448" fmla="*/ 379619 w 1179211"/>
                  <a:gd name="connsiteY448" fmla="*/ 32380 h 84574"/>
                  <a:gd name="connsiteX449" fmla="*/ 373820 w 1179211"/>
                  <a:gd name="connsiteY449" fmla="*/ 28997 h 84574"/>
                  <a:gd name="connsiteX450" fmla="*/ 363429 w 1179211"/>
                  <a:gd name="connsiteY450" fmla="*/ 27306 h 84574"/>
                  <a:gd name="connsiteX451" fmla="*/ 355938 w 1179211"/>
                  <a:gd name="connsiteY451" fmla="*/ 28272 h 84574"/>
                  <a:gd name="connsiteX452" fmla="*/ 349656 w 1179211"/>
                  <a:gd name="connsiteY452" fmla="*/ 31172 h 84574"/>
                  <a:gd name="connsiteX453" fmla="*/ 345306 w 1179211"/>
                  <a:gd name="connsiteY453" fmla="*/ 36005 h 84574"/>
                  <a:gd name="connsiteX454" fmla="*/ 343615 w 1179211"/>
                  <a:gd name="connsiteY454" fmla="*/ 42771 h 84574"/>
                  <a:gd name="connsiteX455" fmla="*/ 345065 w 1179211"/>
                  <a:gd name="connsiteY455" fmla="*/ 50020 h 84574"/>
                  <a:gd name="connsiteX456" fmla="*/ 348931 w 1179211"/>
                  <a:gd name="connsiteY456" fmla="*/ 54853 h 84574"/>
                  <a:gd name="connsiteX457" fmla="*/ 354005 w 1179211"/>
                  <a:gd name="connsiteY457" fmla="*/ 57752 h 84574"/>
                  <a:gd name="connsiteX458" fmla="*/ 359321 w 1179211"/>
                  <a:gd name="connsiteY458" fmla="*/ 59686 h 84574"/>
                  <a:gd name="connsiteX459" fmla="*/ 367779 w 1179211"/>
                  <a:gd name="connsiteY459" fmla="*/ 63310 h 84574"/>
                  <a:gd name="connsiteX460" fmla="*/ 370920 w 1179211"/>
                  <a:gd name="connsiteY460" fmla="*/ 70559 h 84574"/>
                  <a:gd name="connsiteX461" fmla="*/ 368262 w 1179211"/>
                  <a:gd name="connsiteY461" fmla="*/ 77325 h 84574"/>
                  <a:gd name="connsiteX462" fmla="*/ 360771 w 1179211"/>
                  <a:gd name="connsiteY462" fmla="*/ 79742 h 84574"/>
                  <a:gd name="connsiteX463" fmla="*/ 355938 w 1179211"/>
                  <a:gd name="connsiteY463" fmla="*/ 79017 h 84574"/>
                  <a:gd name="connsiteX464" fmla="*/ 351830 w 1179211"/>
                  <a:gd name="connsiteY464" fmla="*/ 76842 h 84574"/>
                  <a:gd name="connsiteX465" fmla="*/ 348447 w 1179211"/>
                  <a:gd name="connsiteY465" fmla="*/ 74184 h 84574"/>
                  <a:gd name="connsiteX466" fmla="*/ 346031 w 1179211"/>
                  <a:gd name="connsiteY466" fmla="*/ 71768 h 84574"/>
                  <a:gd name="connsiteX467" fmla="*/ 341198 w 1179211"/>
                  <a:gd name="connsiteY467" fmla="*/ 79500 h 84574"/>
                  <a:gd name="connsiteX468" fmla="*/ 360288 w 1179211"/>
                  <a:gd name="connsiteY468" fmla="*/ 85783 h 84574"/>
                  <a:gd name="connsiteX469" fmla="*/ 368020 w 1179211"/>
                  <a:gd name="connsiteY469" fmla="*/ 84575 h 84574"/>
                  <a:gd name="connsiteX470" fmla="*/ 374303 w 1179211"/>
                  <a:gd name="connsiteY470" fmla="*/ 81192 h 84574"/>
                  <a:gd name="connsiteX471" fmla="*/ 378411 w 1179211"/>
                  <a:gd name="connsiteY471" fmla="*/ 75634 h 84574"/>
                  <a:gd name="connsiteX472" fmla="*/ 380103 w 1179211"/>
                  <a:gd name="connsiteY472" fmla="*/ 68143 h 84574"/>
                  <a:gd name="connsiteX473" fmla="*/ 379619 w 1179211"/>
                  <a:gd name="connsiteY473" fmla="*/ 61377 h 84574"/>
                  <a:gd name="connsiteX474" fmla="*/ 298428 w 1179211"/>
                  <a:gd name="connsiteY474" fmla="*/ 84091 h 84574"/>
                  <a:gd name="connsiteX475" fmla="*/ 307852 w 1179211"/>
                  <a:gd name="connsiteY475" fmla="*/ 84091 h 84574"/>
                  <a:gd name="connsiteX476" fmla="*/ 307852 w 1179211"/>
                  <a:gd name="connsiteY476" fmla="*/ 57511 h 84574"/>
                  <a:gd name="connsiteX477" fmla="*/ 308093 w 1179211"/>
                  <a:gd name="connsiteY477" fmla="*/ 51953 h 84574"/>
                  <a:gd name="connsiteX478" fmla="*/ 308818 w 1179211"/>
                  <a:gd name="connsiteY478" fmla="*/ 46637 h 84574"/>
                  <a:gd name="connsiteX479" fmla="*/ 312926 w 1179211"/>
                  <a:gd name="connsiteY479" fmla="*/ 37938 h 84574"/>
                  <a:gd name="connsiteX480" fmla="*/ 318967 w 1179211"/>
                  <a:gd name="connsiteY480" fmla="*/ 34555 h 84574"/>
                  <a:gd name="connsiteX481" fmla="*/ 325008 w 1179211"/>
                  <a:gd name="connsiteY481" fmla="*/ 40596 h 84574"/>
                  <a:gd name="connsiteX482" fmla="*/ 333224 w 1179211"/>
                  <a:gd name="connsiteY482" fmla="*/ 37696 h 84574"/>
                  <a:gd name="connsiteX483" fmla="*/ 332016 w 1179211"/>
                  <a:gd name="connsiteY483" fmla="*/ 32863 h 84574"/>
                  <a:gd name="connsiteX484" fmla="*/ 329599 w 1179211"/>
                  <a:gd name="connsiteY484" fmla="*/ 29722 h 84574"/>
                  <a:gd name="connsiteX485" fmla="*/ 326216 w 1179211"/>
                  <a:gd name="connsiteY485" fmla="*/ 28030 h 84574"/>
                  <a:gd name="connsiteX486" fmla="*/ 322833 w 1179211"/>
                  <a:gd name="connsiteY486" fmla="*/ 27547 h 84574"/>
                  <a:gd name="connsiteX487" fmla="*/ 314134 w 1179211"/>
                  <a:gd name="connsiteY487" fmla="*/ 30205 h 84574"/>
                  <a:gd name="connsiteX488" fmla="*/ 307852 w 1179211"/>
                  <a:gd name="connsiteY488" fmla="*/ 37696 h 84574"/>
                  <a:gd name="connsiteX489" fmla="*/ 306643 w 1179211"/>
                  <a:gd name="connsiteY489" fmla="*/ 28272 h 84574"/>
                  <a:gd name="connsiteX490" fmla="*/ 297219 w 1179211"/>
                  <a:gd name="connsiteY490" fmla="*/ 29239 h 84574"/>
                  <a:gd name="connsiteX491" fmla="*/ 297461 w 1179211"/>
                  <a:gd name="connsiteY491" fmla="*/ 31413 h 84574"/>
                  <a:gd name="connsiteX492" fmla="*/ 297944 w 1179211"/>
                  <a:gd name="connsiteY492" fmla="*/ 35038 h 84574"/>
                  <a:gd name="connsiteX493" fmla="*/ 298186 w 1179211"/>
                  <a:gd name="connsiteY493" fmla="*/ 39146 h 84574"/>
                  <a:gd name="connsiteX494" fmla="*/ 298428 w 1179211"/>
                  <a:gd name="connsiteY494" fmla="*/ 43254 h 84574"/>
                  <a:gd name="connsiteX495" fmla="*/ 298428 w 1179211"/>
                  <a:gd name="connsiteY495" fmla="*/ 84091 h 84574"/>
                  <a:gd name="connsiteX496" fmla="*/ 267981 w 1179211"/>
                  <a:gd name="connsiteY496" fmla="*/ 38179 h 84574"/>
                  <a:gd name="connsiteX497" fmla="*/ 271122 w 1179211"/>
                  <a:gd name="connsiteY497" fmla="*/ 50262 h 84574"/>
                  <a:gd name="connsiteX498" fmla="*/ 271122 w 1179211"/>
                  <a:gd name="connsiteY498" fmla="*/ 52195 h 84574"/>
                  <a:gd name="connsiteX499" fmla="*/ 243817 w 1179211"/>
                  <a:gd name="connsiteY499" fmla="*/ 52195 h 84574"/>
                  <a:gd name="connsiteX500" fmla="*/ 245508 w 1179211"/>
                  <a:gd name="connsiteY500" fmla="*/ 45187 h 84574"/>
                  <a:gd name="connsiteX501" fmla="*/ 248649 w 1179211"/>
                  <a:gd name="connsiteY501" fmla="*/ 39388 h 84574"/>
                  <a:gd name="connsiteX502" fmla="*/ 253241 w 1179211"/>
                  <a:gd name="connsiteY502" fmla="*/ 35280 h 84574"/>
                  <a:gd name="connsiteX503" fmla="*/ 259282 w 1179211"/>
                  <a:gd name="connsiteY503" fmla="*/ 33830 h 84574"/>
                  <a:gd name="connsiteX504" fmla="*/ 267981 w 1179211"/>
                  <a:gd name="connsiteY504" fmla="*/ 38179 h 84574"/>
                  <a:gd name="connsiteX505" fmla="*/ 281029 w 1179211"/>
                  <a:gd name="connsiteY505" fmla="*/ 58236 h 84574"/>
                  <a:gd name="connsiteX506" fmla="*/ 281029 w 1179211"/>
                  <a:gd name="connsiteY506" fmla="*/ 52678 h 84574"/>
                  <a:gd name="connsiteX507" fmla="*/ 280063 w 1179211"/>
                  <a:gd name="connsiteY507" fmla="*/ 43496 h 84574"/>
                  <a:gd name="connsiteX508" fmla="*/ 276438 w 1179211"/>
                  <a:gd name="connsiteY508" fmla="*/ 35280 h 84574"/>
                  <a:gd name="connsiteX509" fmla="*/ 269672 w 1179211"/>
                  <a:gd name="connsiteY509" fmla="*/ 29480 h 84574"/>
                  <a:gd name="connsiteX510" fmla="*/ 259040 w 1179211"/>
                  <a:gd name="connsiteY510" fmla="*/ 27306 h 84574"/>
                  <a:gd name="connsiteX511" fmla="*/ 249133 w 1179211"/>
                  <a:gd name="connsiteY511" fmla="*/ 29480 h 84574"/>
                  <a:gd name="connsiteX512" fmla="*/ 241159 w 1179211"/>
                  <a:gd name="connsiteY512" fmla="*/ 35521 h 84574"/>
                  <a:gd name="connsiteX513" fmla="*/ 235842 w 1179211"/>
                  <a:gd name="connsiteY513" fmla="*/ 44704 h 84574"/>
                  <a:gd name="connsiteX514" fmla="*/ 233909 w 1179211"/>
                  <a:gd name="connsiteY514" fmla="*/ 56544 h 84574"/>
                  <a:gd name="connsiteX515" fmla="*/ 240675 w 1179211"/>
                  <a:gd name="connsiteY515" fmla="*/ 78292 h 84574"/>
                  <a:gd name="connsiteX516" fmla="*/ 260490 w 1179211"/>
                  <a:gd name="connsiteY516" fmla="*/ 85783 h 84574"/>
                  <a:gd name="connsiteX517" fmla="*/ 272572 w 1179211"/>
                  <a:gd name="connsiteY517" fmla="*/ 83125 h 84574"/>
                  <a:gd name="connsiteX518" fmla="*/ 282238 w 1179211"/>
                  <a:gd name="connsiteY518" fmla="*/ 75151 h 84574"/>
                  <a:gd name="connsiteX519" fmla="*/ 278371 w 1179211"/>
                  <a:gd name="connsiteY519" fmla="*/ 71043 h 84574"/>
                  <a:gd name="connsiteX520" fmla="*/ 268947 w 1179211"/>
                  <a:gd name="connsiteY520" fmla="*/ 77567 h 84574"/>
                  <a:gd name="connsiteX521" fmla="*/ 261215 w 1179211"/>
                  <a:gd name="connsiteY521" fmla="*/ 79017 h 84574"/>
                  <a:gd name="connsiteX522" fmla="*/ 248649 w 1179211"/>
                  <a:gd name="connsiteY522" fmla="*/ 73701 h 84574"/>
                  <a:gd name="connsiteX523" fmla="*/ 244058 w 1179211"/>
                  <a:gd name="connsiteY523" fmla="*/ 58477 h 84574"/>
                  <a:gd name="connsiteX524" fmla="*/ 281029 w 1179211"/>
                  <a:gd name="connsiteY524" fmla="*/ 58477 h 84574"/>
                  <a:gd name="connsiteX525" fmla="*/ 183648 w 1179211"/>
                  <a:gd name="connsiteY525" fmla="*/ 28997 h 84574"/>
                  <a:gd name="connsiteX526" fmla="*/ 172774 w 1179211"/>
                  <a:gd name="connsiteY526" fmla="*/ 28997 h 84574"/>
                  <a:gd name="connsiteX527" fmla="*/ 195247 w 1179211"/>
                  <a:gd name="connsiteY527" fmla="*/ 85300 h 84574"/>
                  <a:gd name="connsiteX528" fmla="*/ 203221 w 1179211"/>
                  <a:gd name="connsiteY528" fmla="*/ 85300 h 84574"/>
                  <a:gd name="connsiteX529" fmla="*/ 226418 w 1179211"/>
                  <a:gd name="connsiteY529" fmla="*/ 28997 h 84574"/>
                  <a:gd name="connsiteX530" fmla="*/ 217236 w 1179211"/>
                  <a:gd name="connsiteY530" fmla="*/ 28997 h 84574"/>
                  <a:gd name="connsiteX531" fmla="*/ 202496 w 1179211"/>
                  <a:gd name="connsiteY531" fmla="*/ 67660 h 84574"/>
                  <a:gd name="connsiteX532" fmla="*/ 200079 w 1179211"/>
                  <a:gd name="connsiteY532" fmla="*/ 76359 h 84574"/>
                  <a:gd name="connsiteX533" fmla="*/ 199354 w 1179211"/>
                  <a:gd name="connsiteY533" fmla="*/ 72734 h 84574"/>
                  <a:gd name="connsiteX534" fmla="*/ 197663 w 1179211"/>
                  <a:gd name="connsiteY534" fmla="*/ 67176 h 84574"/>
                  <a:gd name="connsiteX535" fmla="*/ 183648 w 1179211"/>
                  <a:gd name="connsiteY535" fmla="*/ 28997 h 84574"/>
                  <a:gd name="connsiteX536" fmla="*/ 159000 w 1179211"/>
                  <a:gd name="connsiteY536" fmla="*/ 28997 h 84574"/>
                  <a:gd name="connsiteX537" fmla="*/ 148851 w 1179211"/>
                  <a:gd name="connsiteY537" fmla="*/ 28997 h 84574"/>
                  <a:gd name="connsiteX538" fmla="*/ 148851 w 1179211"/>
                  <a:gd name="connsiteY538" fmla="*/ 84091 h 84574"/>
                  <a:gd name="connsiteX539" fmla="*/ 159000 w 1179211"/>
                  <a:gd name="connsiteY539" fmla="*/ 84091 h 84574"/>
                  <a:gd name="connsiteX540" fmla="*/ 159000 w 1179211"/>
                  <a:gd name="connsiteY540" fmla="*/ 28997 h 84574"/>
                  <a:gd name="connsiteX541" fmla="*/ 158517 w 1179211"/>
                  <a:gd name="connsiteY541" fmla="*/ 2416 h 84574"/>
                  <a:gd name="connsiteX542" fmla="*/ 154167 w 1179211"/>
                  <a:gd name="connsiteY542" fmla="*/ 483 h 84574"/>
                  <a:gd name="connsiteX543" fmla="*/ 149576 w 1179211"/>
                  <a:gd name="connsiteY543" fmla="*/ 2416 h 84574"/>
                  <a:gd name="connsiteX544" fmla="*/ 147643 w 1179211"/>
                  <a:gd name="connsiteY544" fmla="*/ 6766 h 84574"/>
                  <a:gd name="connsiteX545" fmla="*/ 149576 w 1179211"/>
                  <a:gd name="connsiteY545" fmla="*/ 11116 h 84574"/>
                  <a:gd name="connsiteX546" fmla="*/ 154167 w 1179211"/>
                  <a:gd name="connsiteY546" fmla="*/ 13049 h 84574"/>
                  <a:gd name="connsiteX547" fmla="*/ 158517 w 1179211"/>
                  <a:gd name="connsiteY547" fmla="*/ 11116 h 84574"/>
                  <a:gd name="connsiteX548" fmla="*/ 160450 w 1179211"/>
                  <a:gd name="connsiteY548" fmla="*/ 6766 h 84574"/>
                  <a:gd name="connsiteX549" fmla="*/ 158517 w 1179211"/>
                  <a:gd name="connsiteY549" fmla="*/ 2416 h 84574"/>
                  <a:gd name="connsiteX550" fmla="*/ 128795 w 1179211"/>
                  <a:gd name="connsiteY550" fmla="*/ 84091 h 84574"/>
                  <a:gd name="connsiteX551" fmla="*/ 128795 w 1179211"/>
                  <a:gd name="connsiteY551" fmla="*/ 49537 h 84574"/>
                  <a:gd name="connsiteX552" fmla="*/ 128312 w 1179211"/>
                  <a:gd name="connsiteY552" fmla="*/ 41079 h 84574"/>
                  <a:gd name="connsiteX553" fmla="*/ 126137 w 1179211"/>
                  <a:gd name="connsiteY553" fmla="*/ 34071 h 84574"/>
                  <a:gd name="connsiteX554" fmla="*/ 120338 w 1179211"/>
                  <a:gd name="connsiteY554" fmla="*/ 29239 h 84574"/>
                  <a:gd name="connsiteX555" fmla="*/ 109705 w 1179211"/>
                  <a:gd name="connsiteY555" fmla="*/ 27306 h 84574"/>
                  <a:gd name="connsiteX556" fmla="*/ 102214 w 1179211"/>
                  <a:gd name="connsiteY556" fmla="*/ 28514 h 84574"/>
                  <a:gd name="connsiteX557" fmla="*/ 96898 w 1179211"/>
                  <a:gd name="connsiteY557" fmla="*/ 31655 h 84574"/>
                  <a:gd name="connsiteX558" fmla="*/ 93274 w 1179211"/>
                  <a:gd name="connsiteY558" fmla="*/ 35280 h 84574"/>
                  <a:gd name="connsiteX559" fmla="*/ 91341 w 1179211"/>
                  <a:gd name="connsiteY559" fmla="*/ 37938 h 84574"/>
                  <a:gd name="connsiteX560" fmla="*/ 90132 w 1179211"/>
                  <a:gd name="connsiteY560" fmla="*/ 28514 h 84574"/>
                  <a:gd name="connsiteX561" fmla="*/ 80708 w 1179211"/>
                  <a:gd name="connsiteY561" fmla="*/ 29480 h 84574"/>
                  <a:gd name="connsiteX562" fmla="*/ 80950 w 1179211"/>
                  <a:gd name="connsiteY562" fmla="*/ 31655 h 84574"/>
                  <a:gd name="connsiteX563" fmla="*/ 81433 w 1179211"/>
                  <a:gd name="connsiteY563" fmla="*/ 35280 h 84574"/>
                  <a:gd name="connsiteX564" fmla="*/ 81675 w 1179211"/>
                  <a:gd name="connsiteY564" fmla="*/ 39388 h 84574"/>
                  <a:gd name="connsiteX565" fmla="*/ 81917 w 1179211"/>
                  <a:gd name="connsiteY565" fmla="*/ 43496 h 84574"/>
                  <a:gd name="connsiteX566" fmla="*/ 81917 w 1179211"/>
                  <a:gd name="connsiteY566" fmla="*/ 84333 h 84574"/>
                  <a:gd name="connsiteX567" fmla="*/ 91824 w 1179211"/>
                  <a:gd name="connsiteY567" fmla="*/ 84333 h 84574"/>
                  <a:gd name="connsiteX568" fmla="*/ 91824 w 1179211"/>
                  <a:gd name="connsiteY568" fmla="*/ 53403 h 84574"/>
                  <a:gd name="connsiteX569" fmla="*/ 93032 w 1179211"/>
                  <a:gd name="connsiteY569" fmla="*/ 46154 h 84574"/>
                  <a:gd name="connsiteX570" fmla="*/ 96415 w 1179211"/>
                  <a:gd name="connsiteY570" fmla="*/ 40354 h 84574"/>
                  <a:gd name="connsiteX571" fmla="*/ 101248 w 1179211"/>
                  <a:gd name="connsiteY571" fmla="*/ 36488 h 84574"/>
                  <a:gd name="connsiteX572" fmla="*/ 107531 w 1179211"/>
                  <a:gd name="connsiteY572" fmla="*/ 35038 h 84574"/>
                  <a:gd name="connsiteX573" fmla="*/ 113572 w 1179211"/>
                  <a:gd name="connsiteY573" fmla="*/ 36005 h 84574"/>
                  <a:gd name="connsiteX574" fmla="*/ 117196 w 1179211"/>
                  <a:gd name="connsiteY574" fmla="*/ 38904 h 84574"/>
                  <a:gd name="connsiteX575" fmla="*/ 118888 w 1179211"/>
                  <a:gd name="connsiteY575" fmla="*/ 43496 h 84574"/>
                  <a:gd name="connsiteX576" fmla="*/ 119371 w 1179211"/>
                  <a:gd name="connsiteY576" fmla="*/ 49778 h 84574"/>
                  <a:gd name="connsiteX577" fmla="*/ 119371 w 1179211"/>
                  <a:gd name="connsiteY577" fmla="*/ 84333 h 84574"/>
                  <a:gd name="connsiteX578" fmla="*/ 128795 w 1179211"/>
                  <a:gd name="connsiteY578" fmla="*/ 84333 h 84574"/>
                  <a:gd name="connsiteX579" fmla="*/ 60894 w 1179211"/>
                  <a:gd name="connsiteY579" fmla="*/ 5799 h 84574"/>
                  <a:gd name="connsiteX580" fmla="*/ 50986 w 1179211"/>
                  <a:gd name="connsiteY580" fmla="*/ 5799 h 84574"/>
                  <a:gd name="connsiteX581" fmla="*/ 50986 w 1179211"/>
                  <a:gd name="connsiteY581" fmla="*/ 54128 h 84574"/>
                  <a:gd name="connsiteX582" fmla="*/ 49295 w 1179211"/>
                  <a:gd name="connsiteY582" fmla="*/ 66935 h 84574"/>
                  <a:gd name="connsiteX583" fmla="*/ 44945 w 1179211"/>
                  <a:gd name="connsiteY583" fmla="*/ 74667 h 84574"/>
                  <a:gd name="connsiteX584" fmla="*/ 38421 w 1179211"/>
                  <a:gd name="connsiteY584" fmla="*/ 78534 h 84574"/>
                  <a:gd name="connsiteX585" fmla="*/ 30447 w 1179211"/>
                  <a:gd name="connsiteY585" fmla="*/ 79500 h 84574"/>
                  <a:gd name="connsiteX586" fmla="*/ 22231 w 1179211"/>
                  <a:gd name="connsiteY586" fmla="*/ 78534 h 84574"/>
                  <a:gd name="connsiteX587" fmla="*/ 15707 w 1179211"/>
                  <a:gd name="connsiteY587" fmla="*/ 74667 h 84574"/>
                  <a:gd name="connsiteX588" fmla="*/ 11357 w 1179211"/>
                  <a:gd name="connsiteY588" fmla="*/ 66935 h 84574"/>
                  <a:gd name="connsiteX589" fmla="*/ 9666 w 1179211"/>
                  <a:gd name="connsiteY589" fmla="*/ 54128 h 84574"/>
                  <a:gd name="connsiteX590" fmla="*/ 9666 w 1179211"/>
                  <a:gd name="connsiteY590" fmla="*/ 5799 h 84574"/>
                  <a:gd name="connsiteX591" fmla="*/ 0 w 1179211"/>
                  <a:gd name="connsiteY591" fmla="*/ 5799 h 84574"/>
                  <a:gd name="connsiteX592" fmla="*/ 0 w 1179211"/>
                  <a:gd name="connsiteY592" fmla="*/ 54853 h 84574"/>
                  <a:gd name="connsiteX593" fmla="*/ 7733 w 1179211"/>
                  <a:gd name="connsiteY593" fmla="*/ 79500 h 84574"/>
                  <a:gd name="connsiteX594" fmla="*/ 30689 w 1179211"/>
                  <a:gd name="connsiteY594" fmla="*/ 86749 h 84574"/>
                  <a:gd name="connsiteX595" fmla="*/ 53403 w 1179211"/>
                  <a:gd name="connsiteY595" fmla="*/ 79500 h 84574"/>
                  <a:gd name="connsiteX596" fmla="*/ 60894 w 1179211"/>
                  <a:gd name="connsiteY596" fmla="*/ 54853 h 84574"/>
                  <a:gd name="connsiteX597" fmla="*/ 60894 w 1179211"/>
                  <a:gd name="connsiteY597" fmla="*/ 5799 h 8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</a:cxnLst>
                <a:rect l="l" t="t" r="r" b="b"/>
                <a:pathLst>
                  <a:path w="1179211" h="84574">
                    <a:moveTo>
                      <a:pt x="1181145" y="2658"/>
                    </a:moveTo>
                    <a:cubicBezTo>
                      <a:pt x="1179937" y="1933"/>
                      <a:pt x="1178245" y="1450"/>
                      <a:pt x="1176071" y="725"/>
                    </a:cubicBezTo>
                    <a:cubicBezTo>
                      <a:pt x="1173654" y="242"/>
                      <a:pt x="1171238" y="0"/>
                      <a:pt x="1168580" y="0"/>
                    </a:cubicBezTo>
                    <a:cubicBezTo>
                      <a:pt x="1164955" y="0"/>
                      <a:pt x="1161572" y="725"/>
                      <a:pt x="1158672" y="1933"/>
                    </a:cubicBezTo>
                    <a:cubicBezTo>
                      <a:pt x="1155773" y="3383"/>
                      <a:pt x="1153115" y="5558"/>
                      <a:pt x="1151182" y="8941"/>
                    </a:cubicBezTo>
                    <a:cubicBezTo>
                      <a:pt x="1149490" y="11357"/>
                      <a:pt x="1148523" y="14015"/>
                      <a:pt x="1148282" y="16915"/>
                    </a:cubicBezTo>
                    <a:cubicBezTo>
                      <a:pt x="1148040" y="19815"/>
                      <a:pt x="1147799" y="22473"/>
                      <a:pt x="1147799" y="25131"/>
                    </a:cubicBezTo>
                    <a:lnTo>
                      <a:pt x="1147799" y="29239"/>
                    </a:lnTo>
                    <a:lnTo>
                      <a:pt x="1137891" y="29239"/>
                    </a:lnTo>
                    <a:lnTo>
                      <a:pt x="1137891" y="35521"/>
                    </a:lnTo>
                    <a:lnTo>
                      <a:pt x="1147799" y="35521"/>
                    </a:lnTo>
                    <a:lnTo>
                      <a:pt x="1147799" y="84333"/>
                    </a:lnTo>
                    <a:lnTo>
                      <a:pt x="1157223" y="84333"/>
                    </a:lnTo>
                    <a:lnTo>
                      <a:pt x="1157223" y="35280"/>
                    </a:lnTo>
                    <a:lnTo>
                      <a:pt x="1172446" y="35280"/>
                    </a:lnTo>
                    <a:lnTo>
                      <a:pt x="1172446" y="28997"/>
                    </a:lnTo>
                    <a:lnTo>
                      <a:pt x="1157223" y="28997"/>
                    </a:lnTo>
                    <a:lnTo>
                      <a:pt x="1157223" y="25372"/>
                    </a:lnTo>
                    <a:cubicBezTo>
                      <a:pt x="1157223" y="23198"/>
                      <a:pt x="1157223" y="21023"/>
                      <a:pt x="1157464" y="18606"/>
                    </a:cubicBezTo>
                    <a:cubicBezTo>
                      <a:pt x="1157706" y="16190"/>
                      <a:pt x="1157948" y="14257"/>
                      <a:pt x="1158672" y="12324"/>
                    </a:cubicBezTo>
                    <a:cubicBezTo>
                      <a:pt x="1159397" y="10391"/>
                      <a:pt x="1160364" y="8941"/>
                      <a:pt x="1161572" y="7733"/>
                    </a:cubicBezTo>
                    <a:cubicBezTo>
                      <a:pt x="1162780" y="6524"/>
                      <a:pt x="1164714" y="5799"/>
                      <a:pt x="1167130" y="5799"/>
                    </a:cubicBezTo>
                    <a:cubicBezTo>
                      <a:pt x="1169546" y="5799"/>
                      <a:pt x="1171721" y="6283"/>
                      <a:pt x="1173413" y="7008"/>
                    </a:cubicBezTo>
                    <a:cubicBezTo>
                      <a:pt x="1175104" y="7733"/>
                      <a:pt x="1176554" y="8699"/>
                      <a:pt x="1177762" y="9666"/>
                    </a:cubicBezTo>
                    <a:lnTo>
                      <a:pt x="1181145" y="2658"/>
                    </a:lnTo>
                    <a:close/>
                    <a:moveTo>
                      <a:pt x="1092946" y="84091"/>
                    </a:moveTo>
                    <a:lnTo>
                      <a:pt x="1102370" y="84091"/>
                    </a:lnTo>
                    <a:lnTo>
                      <a:pt x="1102370" y="57511"/>
                    </a:lnTo>
                    <a:cubicBezTo>
                      <a:pt x="1102370" y="55578"/>
                      <a:pt x="1102370" y="53886"/>
                      <a:pt x="1102612" y="51953"/>
                    </a:cubicBezTo>
                    <a:cubicBezTo>
                      <a:pt x="1102853" y="50020"/>
                      <a:pt x="1103095" y="48328"/>
                      <a:pt x="1103337" y="46637"/>
                    </a:cubicBezTo>
                    <a:cubicBezTo>
                      <a:pt x="1104303" y="43254"/>
                      <a:pt x="1105511" y="40354"/>
                      <a:pt x="1107444" y="37938"/>
                    </a:cubicBezTo>
                    <a:cubicBezTo>
                      <a:pt x="1109136" y="35521"/>
                      <a:pt x="1111311" y="34555"/>
                      <a:pt x="1113485" y="34555"/>
                    </a:cubicBezTo>
                    <a:cubicBezTo>
                      <a:pt x="1117352" y="34555"/>
                      <a:pt x="1119285" y="36488"/>
                      <a:pt x="1119526" y="40596"/>
                    </a:cubicBezTo>
                    <a:lnTo>
                      <a:pt x="1127742" y="37696"/>
                    </a:lnTo>
                    <a:cubicBezTo>
                      <a:pt x="1127742" y="35763"/>
                      <a:pt x="1127259" y="34313"/>
                      <a:pt x="1126534" y="32863"/>
                    </a:cubicBezTo>
                    <a:cubicBezTo>
                      <a:pt x="1125809" y="31413"/>
                      <a:pt x="1125084" y="30447"/>
                      <a:pt x="1124118" y="29722"/>
                    </a:cubicBezTo>
                    <a:cubicBezTo>
                      <a:pt x="1123151" y="28997"/>
                      <a:pt x="1121943" y="28272"/>
                      <a:pt x="1120735" y="28030"/>
                    </a:cubicBezTo>
                    <a:cubicBezTo>
                      <a:pt x="1119526" y="27547"/>
                      <a:pt x="1118318" y="27547"/>
                      <a:pt x="1117352" y="27547"/>
                    </a:cubicBezTo>
                    <a:cubicBezTo>
                      <a:pt x="1113969" y="27547"/>
                      <a:pt x="1111311" y="28514"/>
                      <a:pt x="1108653" y="30205"/>
                    </a:cubicBezTo>
                    <a:cubicBezTo>
                      <a:pt x="1106236" y="32138"/>
                      <a:pt x="1104061" y="34555"/>
                      <a:pt x="1102370" y="37696"/>
                    </a:cubicBezTo>
                    <a:lnTo>
                      <a:pt x="1101162" y="28272"/>
                    </a:lnTo>
                    <a:lnTo>
                      <a:pt x="1091738" y="29239"/>
                    </a:lnTo>
                    <a:cubicBezTo>
                      <a:pt x="1091738" y="29722"/>
                      <a:pt x="1091979" y="30447"/>
                      <a:pt x="1091979" y="31413"/>
                    </a:cubicBezTo>
                    <a:cubicBezTo>
                      <a:pt x="1092221" y="32380"/>
                      <a:pt x="1092221" y="33588"/>
                      <a:pt x="1092463" y="35038"/>
                    </a:cubicBezTo>
                    <a:cubicBezTo>
                      <a:pt x="1092704" y="36488"/>
                      <a:pt x="1092704" y="37696"/>
                      <a:pt x="1092704" y="39146"/>
                    </a:cubicBezTo>
                    <a:cubicBezTo>
                      <a:pt x="1092704" y="40596"/>
                      <a:pt x="1092946" y="41804"/>
                      <a:pt x="1092946" y="43254"/>
                    </a:cubicBezTo>
                    <a:lnTo>
                      <a:pt x="1092946" y="84091"/>
                    </a:lnTo>
                    <a:close/>
                    <a:moveTo>
                      <a:pt x="1062016" y="72251"/>
                    </a:moveTo>
                    <a:cubicBezTo>
                      <a:pt x="1059116" y="76359"/>
                      <a:pt x="1055008" y="78292"/>
                      <a:pt x="1049934" y="78292"/>
                    </a:cubicBezTo>
                    <a:cubicBezTo>
                      <a:pt x="1044617" y="78292"/>
                      <a:pt x="1040751" y="76359"/>
                      <a:pt x="1037852" y="72251"/>
                    </a:cubicBezTo>
                    <a:cubicBezTo>
                      <a:pt x="1034952" y="68143"/>
                      <a:pt x="1033502" y="62827"/>
                      <a:pt x="1033502" y="55819"/>
                    </a:cubicBezTo>
                    <a:cubicBezTo>
                      <a:pt x="1033502" y="49053"/>
                      <a:pt x="1034952" y="43737"/>
                      <a:pt x="1037852" y="39629"/>
                    </a:cubicBezTo>
                    <a:cubicBezTo>
                      <a:pt x="1040751" y="35521"/>
                      <a:pt x="1044859" y="33588"/>
                      <a:pt x="1050175" y="33588"/>
                    </a:cubicBezTo>
                    <a:cubicBezTo>
                      <a:pt x="1055491" y="33588"/>
                      <a:pt x="1059599" y="35521"/>
                      <a:pt x="1062499" y="39629"/>
                    </a:cubicBezTo>
                    <a:cubicBezTo>
                      <a:pt x="1065399" y="43737"/>
                      <a:pt x="1066849" y="49053"/>
                      <a:pt x="1066849" y="55819"/>
                    </a:cubicBezTo>
                    <a:cubicBezTo>
                      <a:pt x="1066365" y="62827"/>
                      <a:pt x="1064915" y="68143"/>
                      <a:pt x="1062016" y="72251"/>
                    </a:cubicBezTo>
                    <a:moveTo>
                      <a:pt x="1075306" y="44462"/>
                    </a:moveTo>
                    <a:cubicBezTo>
                      <a:pt x="1074098" y="40837"/>
                      <a:pt x="1072406" y="37938"/>
                      <a:pt x="1070232" y="35280"/>
                    </a:cubicBezTo>
                    <a:cubicBezTo>
                      <a:pt x="1068057" y="32863"/>
                      <a:pt x="1065157" y="30930"/>
                      <a:pt x="1061774" y="29480"/>
                    </a:cubicBezTo>
                    <a:cubicBezTo>
                      <a:pt x="1058391" y="28030"/>
                      <a:pt x="1054525" y="27306"/>
                      <a:pt x="1050175" y="27306"/>
                    </a:cubicBezTo>
                    <a:cubicBezTo>
                      <a:pt x="1045826" y="27306"/>
                      <a:pt x="1041959" y="28030"/>
                      <a:pt x="1038576" y="29480"/>
                    </a:cubicBezTo>
                    <a:cubicBezTo>
                      <a:pt x="1035193" y="30930"/>
                      <a:pt x="1032294" y="32863"/>
                      <a:pt x="1030119" y="35280"/>
                    </a:cubicBezTo>
                    <a:cubicBezTo>
                      <a:pt x="1027703" y="37696"/>
                      <a:pt x="1026011" y="40837"/>
                      <a:pt x="1024803" y="44462"/>
                    </a:cubicBezTo>
                    <a:cubicBezTo>
                      <a:pt x="1023595" y="48087"/>
                      <a:pt x="1023111" y="51953"/>
                      <a:pt x="1023111" y="56303"/>
                    </a:cubicBezTo>
                    <a:cubicBezTo>
                      <a:pt x="1023111" y="60894"/>
                      <a:pt x="1023836" y="65002"/>
                      <a:pt x="1025286" y="68626"/>
                    </a:cubicBezTo>
                    <a:cubicBezTo>
                      <a:pt x="1026736" y="72251"/>
                      <a:pt x="1028669" y="75392"/>
                      <a:pt x="1031086" y="77809"/>
                    </a:cubicBezTo>
                    <a:cubicBezTo>
                      <a:pt x="1033502" y="80467"/>
                      <a:pt x="1036402" y="82400"/>
                      <a:pt x="1039785" y="83608"/>
                    </a:cubicBezTo>
                    <a:cubicBezTo>
                      <a:pt x="1043168" y="85058"/>
                      <a:pt x="1046551" y="85783"/>
                      <a:pt x="1050417" y="85783"/>
                    </a:cubicBezTo>
                    <a:cubicBezTo>
                      <a:pt x="1054283" y="85783"/>
                      <a:pt x="1057666" y="85058"/>
                      <a:pt x="1061049" y="83608"/>
                    </a:cubicBezTo>
                    <a:cubicBezTo>
                      <a:pt x="1064432" y="82158"/>
                      <a:pt x="1067332" y="80225"/>
                      <a:pt x="1069748" y="77809"/>
                    </a:cubicBezTo>
                    <a:cubicBezTo>
                      <a:pt x="1072165" y="75151"/>
                      <a:pt x="1074098" y="72251"/>
                      <a:pt x="1075548" y="68626"/>
                    </a:cubicBezTo>
                    <a:cubicBezTo>
                      <a:pt x="1076998" y="65002"/>
                      <a:pt x="1077722" y="60894"/>
                      <a:pt x="1077722" y="56303"/>
                    </a:cubicBezTo>
                    <a:cubicBezTo>
                      <a:pt x="1076998" y="51953"/>
                      <a:pt x="1076514" y="48087"/>
                      <a:pt x="1075306" y="44462"/>
                    </a:cubicBezTo>
                    <a:moveTo>
                      <a:pt x="998464" y="84816"/>
                    </a:moveTo>
                    <a:lnTo>
                      <a:pt x="1007888" y="83850"/>
                    </a:lnTo>
                    <a:cubicBezTo>
                      <a:pt x="1007888" y="83366"/>
                      <a:pt x="1007646" y="82641"/>
                      <a:pt x="1007646" y="81675"/>
                    </a:cubicBezTo>
                    <a:cubicBezTo>
                      <a:pt x="1007405" y="80708"/>
                      <a:pt x="1007405" y="79500"/>
                      <a:pt x="1007163" y="78050"/>
                    </a:cubicBezTo>
                    <a:cubicBezTo>
                      <a:pt x="1006921" y="76842"/>
                      <a:pt x="1006921" y="75392"/>
                      <a:pt x="1006921" y="73942"/>
                    </a:cubicBezTo>
                    <a:cubicBezTo>
                      <a:pt x="1006921" y="72493"/>
                      <a:pt x="1006680" y="71043"/>
                      <a:pt x="1006680" y="69834"/>
                    </a:cubicBezTo>
                    <a:lnTo>
                      <a:pt x="1006680" y="483"/>
                    </a:lnTo>
                    <a:lnTo>
                      <a:pt x="997497" y="483"/>
                    </a:lnTo>
                    <a:lnTo>
                      <a:pt x="997497" y="36730"/>
                    </a:lnTo>
                    <a:cubicBezTo>
                      <a:pt x="996048" y="34071"/>
                      <a:pt x="993873" y="31897"/>
                      <a:pt x="990973" y="29964"/>
                    </a:cubicBezTo>
                    <a:cubicBezTo>
                      <a:pt x="988073" y="28030"/>
                      <a:pt x="984449" y="27064"/>
                      <a:pt x="980341" y="27064"/>
                    </a:cubicBezTo>
                    <a:cubicBezTo>
                      <a:pt x="976958" y="27064"/>
                      <a:pt x="973575" y="27789"/>
                      <a:pt x="970675" y="28997"/>
                    </a:cubicBezTo>
                    <a:cubicBezTo>
                      <a:pt x="967534" y="30205"/>
                      <a:pt x="965117" y="32138"/>
                      <a:pt x="962701" y="34555"/>
                    </a:cubicBezTo>
                    <a:cubicBezTo>
                      <a:pt x="960526" y="36971"/>
                      <a:pt x="958593" y="40113"/>
                      <a:pt x="957385" y="43737"/>
                    </a:cubicBezTo>
                    <a:cubicBezTo>
                      <a:pt x="955935" y="47362"/>
                      <a:pt x="955452" y="51711"/>
                      <a:pt x="955452" y="56544"/>
                    </a:cubicBezTo>
                    <a:cubicBezTo>
                      <a:pt x="955452" y="60410"/>
                      <a:pt x="955935" y="64277"/>
                      <a:pt x="956902" y="67660"/>
                    </a:cubicBezTo>
                    <a:cubicBezTo>
                      <a:pt x="957868" y="71043"/>
                      <a:pt x="959318" y="74184"/>
                      <a:pt x="961251" y="76842"/>
                    </a:cubicBezTo>
                    <a:cubicBezTo>
                      <a:pt x="963184" y="79500"/>
                      <a:pt x="965842" y="81433"/>
                      <a:pt x="968742" y="83125"/>
                    </a:cubicBezTo>
                    <a:cubicBezTo>
                      <a:pt x="971883" y="84575"/>
                      <a:pt x="975508" y="85300"/>
                      <a:pt x="979616" y="85300"/>
                    </a:cubicBezTo>
                    <a:cubicBezTo>
                      <a:pt x="982274" y="85300"/>
                      <a:pt x="984690" y="84816"/>
                      <a:pt x="986623" y="84091"/>
                    </a:cubicBezTo>
                    <a:cubicBezTo>
                      <a:pt x="988557" y="83366"/>
                      <a:pt x="990248" y="82400"/>
                      <a:pt x="991698" y="81433"/>
                    </a:cubicBezTo>
                    <a:cubicBezTo>
                      <a:pt x="993148" y="80467"/>
                      <a:pt x="994114" y="79259"/>
                      <a:pt x="995081" y="78050"/>
                    </a:cubicBezTo>
                    <a:cubicBezTo>
                      <a:pt x="995806" y="76842"/>
                      <a:pt x="996531" y="75875"/>
                      <a:pt x="997014" y="74909"/>
                    </a:cubicBezTo>
                    <a:lnTo>
                      <a:pt x="998464" y="84816"/>
                    </a:lnTo>
                    <a:close/>
                    <a:moveTo>
                      <a:pt x="996048" y="67660"/>
                    </a:moveTo>
                    <a:cubicBezTo>
                      <a:pt x="994839" y="70559"/>
                      <a:pt x="993148" y="72976"/>
                      <a:pt x="991456" y="74667"/>
                    </a:cubicBezTo>
                    <a:cubicBezTo>
                      <a:pt x="989765" y="76359"/>
                      <a:pt x="987832" y="77325"/>
                      <a:pt x="985657" y="78050"/>
                    </a:cubicBezTo>
                    <a:cubicBezTo>
                      <a:pt x="983482" y="78775"/>
                      <a:pt x="982032" y="78775"/>
                      <a:pt x="980582" y="78775"/>
                    </a:cubicBezTo>
                    <a:cubicBezTo>
                      <a:pt x="978166" y="78775"/>
                      <a:pt x="975991" y="78292"/>
                      <a:pt x="974058" y="77084"/>
                    </a:cubicBezTo>
                    <a:cubicBezTo>
                      <a:pt x="972125" y="75875"/>
                      <a:pt x="970675" y="74426"/>
                      <a:pt x="969467" y="72493"/>
                    </a:cubicBezTo>
                    <a:cubicBezTo>
                      <a:pt x="968259" y="70559"/>
                      <a:pt x="967292" y="68143"/>
                      <a:pt x="966809" y="65243"/>
                    </a:cubicBezTo>
                    <a:cubicBezTo>
                      <a:pt x="966326" y="62585"/>
                      <a:pt x="965842" y="59444"/>
                      <a:pt x="965842" y="56303"/>
                    </a:cubicBezTo>
                    <a:cubicBezTo>
                      <a:pt x="965842" y="53161"/>
                      <a:pt x="966326" y="50020"/>
                      <a:pt x="967051" y="47362"/>
                    </a:cubicBezTo>
                    <a:cubicBezTo>
                      <a:pt x="967775" y="44704"/>
                      <a:pt x="968984" y="42287"/>
                      <a:pt x="970192" y="40354"/>
                    </a:cubicBezTo>
                    <a:cubicBezTo>
                      <a:pt x="971642" y="38421"/>
                      <a:pt x="973333" y="36971"/>
                      <a:pt x="975266" y="36005"/>
                    </a:cubicBezTo>
                    <a:cubicBezTo>
                      <a:pt x="977199" y="35038"/>
                      <a:pt x="979374" y="34555"/>
                      <a:pt x="981549" y="34555"/>
                    </a:cubicBezTo>
                    <a:cubicBezTo>
                      <a:pt x="983724" y="34555"/>
                      <a:pt x="985899" y="35038"/>
                      <a:pt x="987832" y="35763"/>
                    </a:cubicBezTo>
                    <a:cubicBezTo>
                      <a:pt x="989765" y="36488"/>
                      <a:pt x="991456" y="37938"/>
                      <a:pt x="992906" y="39629"/>
                    </a:cubicBezTo>
                    <a:cubicBezTo>
                      <a:pt x="994356" y="41321"/>
                      <a:pt x="995564" y="43496"/>
                      <a:pt x="996531" y="46395"/>
                    </a:cubicBezTo>
                    <a:cubicBezTo>
                      <a:pt x="997497" y="49053"/>
                      <a:pt x="997739" y="52195"/>
                      <a:pt x="997739" y="56061"/>
                    </a:cubicBezTo>
                    <a:cubicBezTo>
                      <a:pt x="997981" y="60652"/>
                      <a:pt x="997256" y="64760"/>
                      <a:pt x="996048" y="67660"/>
                    </a:cubicBezTo>
                    <a:moveTo>
                      <a:pt x="938537" y="725"/>
                    </a:moveTo>
                    <a:lnTo>
                      <a:pt x="928629" y="725"/>
                    </a:lnTo>
                    <a:lnTo>
                      <a:pt x="928629" y="84333"/>
                    </a:lnTo>
                    <a:lnTo>
                      <a:pt x="938537" y="84333"/>
                    </a:lnTo>
                    <a:lnTo>
                      <a:pt x="938537" y="725"/>
                    </a:lnTo>
                    <a:close/>
                    <a:moveTo>
                      <a:pt x="897699" y="38179"/>
                    </a:moveTo>
                    <a:cubicBezTo>
                      <a:pt x="899874" y="41079"/>
                      <a:pt x="900841" y="45187"/>
                      <a:pt x="900841" y="50262"/>
                    </a:cubicBezTo>
                    <a:lnTo>
                      <a:pt x="900841" y="52195"/>
                    </a:lnTo>
                    <a:lnTo>
                      <a:pt x="873535" y="52195"/>
                    </a:lnTo>
                    <a:cubicBezTo>
                      <a:pt x="873777" y="49778"/>
                      <a:pt x="874502" y="47362"/>
                      <a:pt x="875227" y="45187"/>
                    </a:cubicBezTo>
                    <a:cubicBezTo>
                      <a:pt x="875952" y="43012"/>
                      <a:pt x="877160" y="41079"/>
                      <a:pt x="878368" y="39388"/>
                    </a:cubicBezTo>
                    <a:cubicBezTo>
                      <a:pt x="879576" y="37696"/>
                      <a:pt x="881268" y="36246"/>
                      <a:pt x="882959" y="35280"/>
                    </a:cubicBezTo>
                    <a:cubicBezTo>
                      <a:pt x="884651" y="34313"/>
                      <a:pt x="886825" y="33830"/>
                      <a:pt x="889000" y="33830"/>
                    </a:cubicBezTo>
                    <a:cubicBezTo>
                      <a:pt x="892866" y="33588"/>
                      <a:pt x="895766" y="35038"/>
                      <a:pt x="897699" y="38179"/>
                    </a:cubicBezTo>
                    <a:moveTo>
                      <a:pt x="910748" y="58236"/>
                    </a:moveTo>
                    <a:lnTo>
                      <a:pt x="910748" y="52678"/>
                    </a:lnTo>
                    <a:cubicBezTo>
                      <a:pt x="910748" y="49537"/>
                      <a:pt x="910506" y="46395"/>
                      <a:pt x="909781" y="43496"/>
                    </a:cubicBezTo>
                    <a:cubicBezTo>
                      <a:pt x="909056" y="40354"/>
                      <a:pt x="907848" y="37696"/>
                      <a:pt x="906157" y="35280"/>
                    </a:cubicBezTo>
                    <a:cubicBezTo>
                      <a:pt x="904465" y="32863"/>
                      <a:pt x="902290" y="30930"/>
                      <a:pt x="899391" y="29480"/>
                    </a:cubicBezTo>
                    <a:cubicBezTo>
                      <a:pt x="896491" y="28030"/>
                      <a:pt x="893108" y="27306"/>
                      <a:pt x="888759" y="27306"/>
                    </a:cubicBezTo>
                    <a:cubicBezTo>
                      <a:pt x="885134" y="27306"/>
                      <a:pt x="881993" y="28030"/>
                      <a:pt x="878851" y="29480"/>
                    </a:cubicBezTo>
                    <a:cubicBezTo>
                      <a:pt x="875710" y="30930"/>
                      <a:pt x="873052" y="32863"/>
                      <a:pt x="870877" y="35521"/>
                    </a:cubicBezTo>
                    <a:cubicBezTo>
                      <a:pt x="868702" y="38179"/>
                      <a:pt x="866769" y="41079"/>
                      <a:pt x="865561" y="44704"/>
                    </a:cubicBezTo>
                    <a:cubicBezTo>
                      <a:pt x="864353" y="48328"/>
                      <a:pt x="863628" y="52195"/>
                      <a:pt x="863628" y="56544"/>
                    </a:cubicBezTo>
                    <a:cubicBezTo>
                      <a:pt x="863628" y="66210"/>
                      <a:pt x="865803" y="73459"/>
                      <a:pt x="870394" y="78292"/>
                    </a:cubicBezTo>
                    <a:cubicBezTo>
                      <a:pt x="874985" y="83125"/>
                      <a:pt x="881509" y="85783"/>
                      <a:pt x="890208" y="85783"/>
                    </a:cubicBezTo>
                    <a:cubicBezTo>
                      <a:pt x="894800" y="85783"/>
                      <a:pt x="898666" y="84816"/>
                      <a:pt x="902290" y="83125"/>
                    </a:cubicBezTo>
                    <a:cubicBezTo>
                      <a:pt x="905673" y="81192"/>
                      <a:pt x="909056" y="78534"/>
                      <a:pt x="911956" y="75151"/>
                    </a:cubicBezTo>
                    <a:lnTo>
                      <a:pt x="908090" y="71043"/>
                    </a:lnTo>
                    <a:cubicBezTo>
                      <a:pt x="904465" y="74426"/>
                      <a:pt x="901324" y="76359"/>
                      <a:pt x="898666" y="77567"/>
                    </a:cubicBezTo>
                    <a:cubicBezTo>
                      <a:pt x="896008" y="78534"/>
                      <a:pt x="893350" y="79017"/>
                      <a:pt x="890933" y="79017"/>
                    </a:cubicBezTo>
                    <a:cubicBezTo>
                      <a:pt x="885376" y="79017"/>
                      <a:pt x="881268" y="77325"/>
                      <a:pt x="878368" y="73701"/>
                    </a:cubicBezTo>
                    <a:cubicBezTo>
                      <a:pt x="875468" y="70076"/>
                      <a:pt x="874018" y="65002"/>
                      <a:pt x="873777" y="58477"/>
                    </a:cubicBezTo>
                    <a:lnTo>
                      <a:pt x="910748" y="58477"/>
                    </a:lnTo>
                    <a:close/>
                    <a:moveTo>
                      <a:pt x="848404" y="61377"/>
                    </a:moveTo>
                    <a:cubicBezTo>
                      <a:pt x="847438" y="59444"/>
                      <a:pt x="845988" y="57994"/>
                      <a:pt x="844296" y="56544"/>
                    </a:cubicBezTo>
                    <a:cubicBezTo>
                      <a:pt x="842605" y="55094"/>
                      <a:pt x="840913" y="54128"/>
                      <a:pt x="838980" y="53403"/>
                    </a:cubicBezTo>
                    <a:cubicBezTo>
                      <a:pt x="837047" y="52678"/>
                      <a:pt x="835114" y="51953"/>
                      <a:pt x="833181" y="51470"/>
                    </a:cubicBezTo>
                    <a:cubicBezTo>
                      <a:pt x="829798" y="50503"/>
                      <a:pt x="826898" y="49295"/>
                      <a:pt x="824723" y="47603"/>
                    </a:cubicBezTo>
                    <a:cubicBezTo>
                      <a:pt x="822549" y="45912"/>
                      <a:pt x="821582" y="43737"/>
                      <a:pt x="821582" y="40837"/>
                    </a:cubicBezTo>
                    <a:cubicBezTo>
                      <a:pt x="821582" y="38663"/>
                      <a:pt x="822549" y="36730"/>
                      <a:pt x="824482" y="35280"/>
                    </a:cubicBezTo>
                    <a:cubicBezTo>
                      <a:pt x="826415" y="33830"/>
                      <a:pt x="828831" y="33105"/>
                      <a:pt x="831731" y="33105"/>
                    </a:cubicBezTo>
                    <a:cubicBezTo>
                      <a:pt x="834872" y="33105"/>
                      <a:pt x="837289" y="33588"/>
                      <a:pt x="838980" y="34796"/>
                    </a:cubicBezTo>
                    <a:cubicBezTo>
                      <a:pt x="840672" y="36005"/>
                      <a:pt x="842122" y="37213"/>
                      <a:pt x="843572" y="38421"/>
                    </a:cubicBezTo>
                    <a:lnTo>
                      <a:pt x="848404" y="32380"/>
                    </a:lnTo>
                    <a:cubicBezTo>
                      <a:pt x="846955" y="31172"/>
                      <a:pt x="845021" y="29964"/>
                      <a:pt x="842605" y="28997"/>
                    </a:cubicBezTo>
                    <a:cubicBezTo>
                      <a:pt x="840189" y="28030"/>
                      <a:pt x="836564" y="27306"/>
                      <a:pt x="832214" y="27306"/>
                    </a:cubicBezTo>
                    <a:cubicBezTo>
                      <a:pt x="829556" y="27306"/>
                      <a:pt x="827140" y="27547"/>
                      <a:pt x="824723" y="28272"/>
                    </a:cubicBezTo>
                    <a:cubicBezTo>
                      <a:pt x="822307" y="28997"/>
                      <a:pt x="820374" y="29722"/>
                      <a:pt x="818441" y="31172"/>
                    </a:cubicBezTo>
                    <a:cubicBezTo>
                      <a:pt x="816749" y="32380"/>
                      <a:pt x="815299" y="34071"/>
                      <a:pt x="814091" y="36005"/>
                    </a:cubicBezTo>
                    <a:cubicBezTo>
                      <a:pt x="812883" y="37938"/>
                      <a:pt x="812400" y="40113"/>
                      <a:pt x="812400" y="42771"/>
                    </a:cubicBezTo>
                    <a:cubicBezTo>
                      <a:pt x="812400" y="45670"/>
                      <a:pt x="812883" y="48087"/>
                      <a:pt x="813850" y="50020"/>
                    </a:cubicBezTo>
                    <a:cubicBezTo>
                      <a:pt x="814816" y="51953"/>
                      <a:pt x="816266" y="53644"/>
                      <a:pt x="817716" y="54853"/>
                    </a:cubicBezTo>
                    <a:cubicBezTo>
                      <a:pt x="819407" y="56061"/>
                      <a:pt x="821099" y="57269"/>
                      <a:pt x="822790" y="57752"/>
                    </a:cubicBezTo>
                    <a:cubicBezTo>
                      <a:pt x="824723" y="58477"/>
                      <a:pt x="826415" y="58961"/>
                      <a:pt x="828106" y="59686"/>
                    </a:cubicBezTo>
                    <a:cubicBezTo>
                      <a:pt x="831731" y="60652"/>
                      <a:pt x="834389" y="61860"/>
                      <a:pt x="836564" y="63310"/>
                    </a:cubicBezTo>
                    <a:cubicBezTo>
                      <a:pt x="838739" y="64760"/>
                      <a:pt x="839705" y="67176"/>
                      <a:pt x="839705" y="70559"/>
                    </a:cubicBezTo>
                    <a:cubicBezTo>
                      <a:pt x="839705" y="73459"/>
                      <a:pt x="838739" y="75634"/>
                      <a:pt x="837047" y="77325"/>
                    </a:cubicBezTo>
                    <a:cubicBezTo>
                      <a:pt x="835356" y="78775"/>
                      <a:pt x="832939" y="79742"/>
                      <a:pt x="829556" y="79742"/>
                    </a:cubicBezTo>
                    <a:cubicBezTo>
                      <a:pt x="827865" y="79742"/>
                      <a:pt x="826415" y="79500"/>
                      <a:pt x="824723" y="79017"/>
                    </a:cubicBezTo>
                    <a:cubicBezTo>
                      <a:pt x="823274" y="78534"/>
                      <a:pt x="821824" y="77809"/>
                      <a:pt x="820616" y="76842"/>
                    </a:cubicBezTo>
                    <a:cubicBezTo>
                      <a:pt x="819407" y="76117"/>
                      <a:pt x="818199" y="75151"/>
                      <a:pt x="817233" y="74184"/>
                    </a:cubicBezTo>
                    <a:cubicBezTo>
                      <a:pt x="816266" y="73217"/>
                      <a:pt x="815541" y="72493"/>
                      <a:pt x="814816" y="71768"/>
                    </a:cubicBezTo>
                    <a:lnTo>
                      <a:pt x="809983" y="79500"/>
                    </a:lnTo>
                    <a:cubicBezTo>
                      <a:pt x="815299" y="83608"/>
                      <a:pt x="821582" y="85783"/>
                      <a:pt x="829073" y="85783"/>
                    </a:cubicBezTo>
                    <a:cubicBezTo>
                      <a:pt x="831731" y="85783"/>
                      <a:pt x="834389" y="85300"/>
                      <a:pt x="836806" y="84575"/>
                    </a:cubicBezTo>
                    <a:cubicBezTo>
                      <a:pt x="839222" y="83850"/>
                      <a:pt x="841397" y="82641"/>
                      <a:pt x="843088" y="81192"/>
                    </a:cubicBezTo>
                    <a:cubicBezTo>
                      <a:pt x="844780" y="79742"/>
                      <a:pt x="846230" y="77809"/>
                      <a:pt x="847438" y="75634"/>
                    </a:cubicBezTo>
                    <a:cubicBezTo>
                      <a:pt x="848404" y="73459"/>
                      <a:pt x="849129" y="71043"/>
                      <a:pt x="849129" y="68143"/>
                    </a:cubicBezTo>
                    <a:cubicBezTo>
                      <a:pt x="849854" y="65485"/>
                      <a:pt x="849371" y="63310"/>
                      <a:pt x="848404" y="61377"/>
                    </a:cubicBezTo>
                    <a:moveTo>
                      <a:pt x="796693" y="61377"/>
                    </a:moveTo>
                    <a:cubicBezTo>
                      <a:pt x="795726" y="59444"/>
                      <a:pt x="794277" y="57994"/>
                      <a:pt x="792585" y="56544"/>
                    </a:cubicBezTo>
                    <a:cubicBezTo>
                      <a:pt x="790894" y="55094"/>
                      <a:pt x="789202" y="54128"/>
                      <a:pt x="787269" y="53403"/>
                    </a:cubicBezTo>
                    <a:cubicBezTo>
                      <a:pt x="785336" y="52678"/>
                      <a:pt x="783403" y="51953"/>
                      <a:pt x="781470" y="51470"/>
                    </a:cubicBezTo>
                    <a:cubicBezTo>
                      <a:pt x="778087" y="50503"/>
                      <a:pt x="775187" y="49295"/>
                      <a:pt x="773012" y="47603"/>
                    </a:cubicBezTo>
                    <a:cubicBezTo>
                      <a:pt x="770837" y="45912"/>
                      <a:pt x="769871" y="43737"/>
                      <a:pt x="769871" y="40837"/>
                    </a:cubicBezTo>
                    <a:cubicBezTo>
                      <a:pt x="769871" y="38663"/>
                      <a:pt x="770837" y="36730"/>
                      <a:pt x="772770" y="35280"/>
                    </a:cubicBezTo>
                    <a:cubicBezTo>
                      <a:pt x="774704" y="33830"/>
                      <a:pt x="777120" y="33105"/>
                      <a:pt x="780020" y="33105"/>
                    </a:cubicBezTo>
                    <a:cubicBezTo>
                      <a:pt x="783161" y="33105"/>
                      <a:pt x="785578" y="33588"/>
                      <a:pt x="787269" y="34796"/>
                    </a:cubicBezTo>
                    <a:cubicBezTo>
                      <a:pt x="788960" y="36005"/>
                      <a:pt x="790410" y="37213"/>
                      <a:pt x="791860" y="38421"/>
                    </a:cubicBezTo>
                    <a:lnTo>
                      <a:pt x="796693" y="32380"/>
                    </a:lnTo>
                    <a:cubicBezTo>
                      <a:pt x="795243" y="31172"/>
                      <a:pt x="793310" y="29964"/>
                      <a:pt x="790894" y="28997"/>
                    </a:cubicBezTo>
                    <a:cubicBezTo>
                      <a:pt x="788236" y="27789"/>
                      <a:pt x="784853" y="27306"/>
                      <a:pt x="780503" y="27306"/>
                    </a:cubicBezTo>
                    <a:cubicBezTo>
                      <a:pt x="777845" y="27306"/>
                      <a:pt x="775429" y="27547"/>
                      <a:pt x="773012" y="28272"/>
                    </a:cubicBezTo>
                    <a:cubicBezTo>
                      <a:pt x="770596" y="28997"/>
                      <a:pt x="768663" y="29722"/>
                      <a:pt x="766729" y="31172"/>
                    </a:cubicBezTo>
                    <a:cubicBezTo>
                      <a:pt x="765038" y="32380"/>
                      <a:pt x="763346" y="34071"/>
                      <a:pt x="762380" y="36005"/>
                    </a:cubicBezTo>
                    <a:cubicBezTo>
                      <a:pt x="761172" y="37938"/>
                      <a:pt x="760688" y="40113"/>
                      <a:pt x="760688" y="42771"/>
                    </a:cubicBezTo>
                    <a:cubicBezTo>
                      <a:pt x="760688" y="45670"/>
                      <a:pt x="761172" y="48087"/>
                      <a:pt x="762138" y="50020"/>
                    </a:cubicBezTo>
                    <a:cubicBezTo>
                      <a:pt x="763105" y="51953"/>
                      <a:pt x="764555" y="53644"/>
                      <a:pt x="766005" y="54853"/>
                    </a:cubicBezTo>
                    <a:cubicBezTo>
                      <a:pt x="767696" y="56061"/>
                      <a:pt x="769387" y="57269"/>
                      <a:pt x="771079" y="57752"/>
                    </a:cubicBezTo>
                    <a:cubicBezTo>
                      <a:pt x="773012" y="58477"/>
                      <a:pt x="774704" y="58961"/>
                      <a:pt x="776395" y="59686"/>
                    </a:cubicBezTo>
                    <a:cubicBezTo>
                      <a:pt x="780020" y="60652"/>
                      <a:pt x="782678" y="61860"/>
                      <a:pt x="784853" y="63310"/>
                    </a:cubicBezTo>
                    <a:cubicBezTo>
                      <a:pt x="787027" y="64760"/>
                      <a:pt x="787994" y="67176"/>
                      <a:pt x="787994" y="70559"/>
                    </a:cubicBezTo>
                    <a:cubicBezTo>
                      <a:pt x="787994" y="73459"/>
                      <a:pt x="787027" y="75634"/>
                      <a:pt x="785336" y="77325"/>
                    </a:cubicBezTo>
                    <a:cubicBezTo>
                      <a:pt x="783644" y="78775"/>
                      <a:pt x="781228" y="79742"/>
                      <a:pt x="777845" y="79742"/>
                    </a:cubicBezTo>
                    <a:cubicBezTo>
                      <a:pt x="776154" y="79742"/>
                      <a:pt x="774704" y="79500"/>
                      <a:pt x="773012" y="79017"/>
                    </a:cubicBezTo>
                    <a:cubicBezTo>
                      <a:pt x="771562" y="78534"/>
                      <a:pt x="770112" y="77809"/>
                      <a:pt x="768904" y="76842"/>
                    </a:cubicBezTo>
                    <a:cubicBezTo>
                      <a:pt x="767696" y="76117"/>
                      <a:pt x="766488" y="75151"/>
                      <a:pt x="765521" y="74184"/>
                    </a:cubicBezTo>
                    <a:cubicBezTo>
                      <a:pt x="764555" y="73217"/>
                      <a:pt x="763830" y="72493"/>
                      <a:pt x="763105" y="71768"/>
                    </a:cubicBezTo>
                    <a:lnTo>
                      <a:pt x="758272" y="79500"/>
                    </a:lnTo>
                    <a:cubicBezTo>
                      <a:pt x="763588" y="83608"/>
                      <a:pt x="769871" y="85783"/>
                      <a:pt x="777362" y="85783"/>
                    </a:cubicBezTo>
                    <a:cubicBezTo>
                      <a:pt x="780261" y="85783"/>
                      <a:pt x="782678" y="85300"/>
                      <a:pt x="785094" y="84575"/>
                    </a:cubicBezTo>
                    <a:cubicBezTo>
                      <a:pt x="787511" y="83850"/>
                      <a:pt x="789685" y="82641"/>
                      <a:pt x="791377" y="81192"/>
                    </a:cubicBezTo>
                    <a:cubicBezTo>
                      <a:pt x="793068" y="79742"/>
                      <a:pt x="794518" y="77809"/>
                      <a:pt x="795726" y="75634"/>
                    </a:cubicBezTo>
                    <a:cubicBezTo>
                      <a:pt x="796693" y="73459"/>
                      <a:pt x="797418" y="71043"/>
                      <a:pt x="797418" y="68143"/>
                    </a:cubicBezTo>
                    <a:cubicBezTo>
                      <a:pt x="798385" y="65485"/>
                      <a:pt x="797660" y="63310"/>
                      <a:pt x="796693" y="61377"/>
                    </a:cubicBezTo>
                    <a:moveTo>
                      <a:pt x="711393" y="6041"/>
                    </a:moveTo>
                    <a:cubicBezTo>
                      <a:pt x="710185" y="4833"/>
                      <a:pt x="708977" y="4350"/>
                      <a:pt x="707286" y="4350"/>
                    </a:cubicBezTo>
                    <a:cubicBezTo>
                      <a:pt x="705594" y="4350"/>
                      <a:pt x="704386" y="4833"/>
                      <a:pt x="703178" y="6041"/>
                    </a:cubicBezTo>
                    <a:cubicBezTo>
                      <a:pt x="701969" y="7249"/>
                      <a:pt x="701486" y="8457"/>
                      <a:pt x="701486" y="9907"/>
                    </a:cubicBezTo>
                    <a:cubicBezTo>
                      <a:pt x="701486" y="11357"/>
                      <a:pt x="701969" y="12807"/>
                      <a:pt x="703178" y="13774"/>
                    </a:cubicBezTo>
                    <a:cubicBezTo>
                      <a:pt x="704386" y="14982"/>
                      <a:pt x="705594" y="15465"/>
                      <a:pt x="707286" y="15465"/>
                    </a:cubicBezTo>
                    <a:cubicBezTo>
                      <a:pt x="708977" y="15465"/>
                      <a:pt x="710427" y="14982"/>
                      <a:pt x="711393" y="13774"/>
                    </a:cubicBezTo>
                    <a:cubicBezTo>
                      <a:pt x="712602" y="12565"/>
                      <a:pt x="713085" y="11357"/>
                      <a:pt x="713085" y="9907"/>
                    </a:cubicBezTo>
                    <a:cubicBezTo>
                      <a:pt x="713085" y="8457"/>
                      <a:pt x="712602" y="7249"/>
                      <a:pt x="711393" y="6041"/>
                    </a:cubicBezTo>
                    <a:moveTo>
                      <a:pt x="734833" y="6041"/>
                    </a:moveTo>
                    <a:cubicBezTo>
                      <a:pt x="733625" y="4833"/>
                      <a:pt x="732416" y="4350"/>
                      <a:pt x="730725" y="4350"/>
                    </a:cubicBezTo>
                    <a:cubicBezTo>
                      <a:pt x="729033" y="4350"/>
                      <a:pt x="727583" y="4833"/>
                      <a:pt x="726617" y="6041"/>
                    </a:cubicBezTo>
                    <a:cubicBezTo>
                      <a:pt x="725409" y="7249"/>
                      <a:pt x="724925" y="8457"/>
                      <a:pt x="724925" y="9907"/>
                    </a:cubicBezTo>
                    <a:cubicBezTo>
                      <a:pt x="724925" y="11357"/>
                      <a:pt x="725409" y="12807"/>
                      <a:pt x="726617" y="13774"/>
                    </a:cubicBezTo>
                    <a:cubicBezTo>
                      <a:pt x="727825" y="14982"/>
                      <a:pt x="729033" y="15465"/>
                      <a:pt x="730725" y="15465"/>
                    </a:cubicBezTo>
                    <a:cubicBezTo>
                      <a:pt x="732416" y="15465"/>
                      <a:pt x="733625" y="14982"/>
                      <a:pt x="734833" y="13774"/>
                    </a:cubicBezTo>
                    <a:cubicBezTo>
                      <a:pt x="736041" y="12565"/>
                      <a:pt x="736524" y="11357"/>
                      <a:pt x="736524" y="9907"/>
                    </a:cubicBezTo>
                    <a:cubicBezTo>
                      <a:pt x="736524" y="8457"/>
                      <a:pt x="735799" y="7249"/>
                      <a:pt x="734833" y="6041"/>
                    </a:cubicBezTo>
                    <a:moveTo>
                      <a:pt x="695445" y="28997"/>
                    </a:moveTo>
                    <a:lnTo>
                      <a:pt x="695445" y="63552"/>
                    </a:lnTo>
                    <a:cubicBezTo>
                      <a:pt x="695445" y="66451"/>
                      <a:pt x="695687" y="69351"/>
                      <a:pt x="695928" y="72009"/>
                    </a:cubicBezTo>
                    <a:cubicBezTo>
                      <a:pt x="696170" y="74667"/>
                      <a:pt x="696895" y="77084"/>
                      <a:pt x="698103" y="79017"/>
                    </a:cubicBezTo>
                    <a:cubicBezTo>
                      <a:pt x="699311" y="80950"/>
                      <a:pt x="701245" y="82641"/>
                      <a:pt x="703903" y="83850"/>
                    </a:cubicBezTo>
                    <a:cubicBezTo>
                      <a:pt x="706561" y="85058"/>
                      <a:pt x="709944" y="85783"/>
                      <a:pt x="714535" y="85783"/>
                    </a:cubicBezTo>
                    <a:cubicBezTo>
                      <a:pt x="717435" y="85783"/>
                      <a:pt x="719851" y="85300"/>
                      <a:pt x="722026" y="84575"/>
                    </a:cubicBezTo>
                    <a:cubicBezTo>
                      <a:pt x="724201" y="83608"/>
                      <a:pt x="725892" y="82641"/>
                      <a:pt x="727342" y="81433"/>
                    </a:cubicBezTo>
                    <a:cubicBezTo>
                      <a:pt x="728792" y="80225"/>
                      <a:pt x="730000" y="79017"/>
                      <a:pt x="730725" y="77809"/>
                    </a:cubicBezTo>
                    <a:cubicBezTo>
                      <a:pt x="731450" y="76600"/>
                      <a:pt x="732175" y="75875"/>
                      <a:pt x="732658" y="75151"/>
                    </a:cubicBezTo>
                    <a:lnTo>
                      <a:pt x="733866" y="84575"/>
                    </a:lnTo>
                    <a:lnTo>
                      <a:pt x="743290" y="83608"/>
                    </a:lnTo>
                    <a:cubicBezTo>
                      <a:pt x="743290" y="83125"/>
                      <a:pt x="743049" y="82400"/>
                      <a:pt x="743049" y="81433"/>
                    </a:cubicBezTo>
                    <a:cubicBezTo>
                      <a:pt x="742807" y="80467"/>
                      <a:pt x="742807" y="79259"/>
                      <a:pt x="742565" y="77809"/>
                    </a:cubicBezTo>
                    <a:cubicBezTo>
                      <a:pt x="742324" y="76600"/>
                      <a:pt x="742324" y="75151"/>
                      <a:pt x="742324" y="73701"/>
                    </a:cubicBezTo>
                    <a:cubicBezTo>
                      <a:pt x="742324" y="72251"/>
                      <a:pt x="742082" y="70801"/>
                      <a:pt x="742082" y="69593"/>
                    </a:cubicBezTo>
                    <a:lnTo>
                      <a:pt x="742082" y="28755"/>
                    </a:lnTo>
                    <a:lnTo>
                      <a:pt x="732175" y="28755"/>
                    </a:lnTo>
                    <a:lnTo>
                      <a:pt x="732175" y="59686"/>
                    </a:lnTo>
                    <a:cubicBezTo>
                      <a:pt x="732175" y="62102"/>
                      <a:pt x="731691" y="64518"/>
                      <a:pt x="730966" y="66935"/>
                    </a:cubicBezTo>
                    <a:cubicBezTo>
                      <a:pt x="730242" y="69110"/>
                      <a:pt x="729033" y="71284"/>
                      <a:pt x="727583" y="72734"/>
                    </a:cubicBezTo>
                    <a:cubicBezTo>
                      <a:pt x="726134" y="74426"/>
                      <a:pt x="724442" y="75634"/>
                      <a:pt x="722751" y="76600"/>
                    </a:cubicBezTo>
                    <a:cubicBezTo>
                      <a:pt x="720817" y="77567"/>
                      <a:pt x="718884" y="78050"/>
                      <a:pt x="716468" y="78050"/>
                    </a:cubicBezTo>
                    <a:cubicBezTo>
                      <a:pt x="714052" y="78050"/>
                      <a:pt x="711877" y="77809"/>
                      <a:pt x="710427" y="77084"/>
                    </a:cubicBezTo>
                    <a:cubicBezTo>
                      <a:pt x="708977" y="76359"/>
                      <a:pt x="707769" y="75634"/>
                      <a:pt x="706802" y="74184"/>
                    </a:cubicBezTo>
                    <a:cubicBezTo>
                      <a:pt x="706077" y="72976"/>
                      <a:pt x="705594" y="71284"/>
                      <a:pt x="705111" y="69593"/>
                    </a:cubicBezTo>
                    <a:cubicBezTo>
                      <a:pt x="704869" y="67660"/>
                      <a:pt x="704628" y="65727"/>
                      <a:pt x="704628" y="63310"/>
                    </a:cubicBezTo>
                    <a:lnTo>
                      <a:pt x="704628" y="28755"/>
                    </a:lnTo>
                    <a:lnTo>
                      <a:pt x="695445" y="28755"/>
                    </a:lnTo>
                    <a:close/>
                    <a:moveTo>
                      <a:pt x="664515" y="60894"/>
                    </a:moveTo>
                    <a:cubicBezTo>
                      <a:pt x="662823" y="65243"/>
                      <a:pt x="660649" y="68626"/>
                      <a:pt x="657991" y="71284"/>
                    </a:cubicBezTo>
                    <a:cubicBezTo>
                      <a:pt x="655091" y="73701"/>
                      <a:pt x="651950" y="75634"/>
                      <a:pt x="648325" y="76600"/>
                    </a:cubicBezTo>
                    <a:cubicBezTo>
                      <a:pt x="644700" y="77567"/>
                      <a:pt x="640834" y="78050"/>
                      <a:pt x="636726" y="78050"/>
                    </a:cubicBezTo>
                    <a:cubicBezTo>
                      <a:pt x="635035" y="78050"/>
                      <a:pt x="633585" y="78050"/>
                      <a:pt x="631893" y="77809"/>
                    </a:cubicBezTo>
                    <a:cubicBezTo>
                      <a:pt x="630202" y="77809"/>
                      <a:pt x="628510" y="77567"/>
                      <a:pt x="626577" y="77325"/>
                    </a:cubicBezTo>
                    <a:lnTo>
                      <a:pt x="626577" y="10874"/>
                    </a:lnTo>
                    <a:cubicBezTo>
                      <a:pt x="628027" y="10874"/>
                      <a:pt x="629477" y="10632"/>
                      <a:pt x="630927" y="10632"/>
                    </a:cubicBezTo>
                    <a:lnTo>
                      <a:pt x="635276" y="10632"/>
                    </a:lnTo>
                    <a:cubicBezTo>
                      <a:pt x="646392" y="10632"/>
                      <a:pt x="654366" y="13290"/>
                      <a:pt x="659440" y="18848"/>
                    </a:cubicBezTo>
                    <a:cubicBezTo>
                      <a:pt x="664515" y="24406"/>
                      <a:pt x="666931" y="33588"/>
                      <a:pt x="666931" y="44220"/>
                    </a:cubicBezTo>
                    <a:cubicBezTo>
                      <a:pt x="666931" y="50986"/>
                      <a:pt x="666206" y="56544"/>
                      <a:pt x="664515" y="60894"/>
                    </a:cubicBezTo>
                    <a:moveTo>
                      <a:pt x="675389" y="25856"/>
                    </a:moveTo>
                    <a:cubicBezTo>
                      <a:pt x="673456" y="21023"/>
                      <a:pt x="670798" y="16915"/>
                      <a:pt x="667173" y="13774"/>
                    </a:cubicBezTo>
                    <a:cubicBezTo>
                      <a:pt x="663548" y="10632"/>
                      <a:pt x="659440" y="8216"/>
                      <a:pt x="654366" y="6524"/>
                    </a:cubicBezTo>
                    <a:cubicBezTo>
                      <a:pt x="649292" y="4833"/>
                      <a:pt x="643734" y="4108"/>
                      <a:pt x="637451" y="4108"/>
                    </a:cubicBezTo>
                    <a:cubicBezTo>
                      <a:pt x="634793" y="4108"/>
                      <a:pt x="632860" y="4108"/>
                      <a:pt x="631168" y="4108"/>
                    </a:cubicBezTo>
                    <a:cubicBezTo>
                      <a:pt x="629719" y="4108"/>
                      <a:pt x="628269" y="4108"/>
                      <a:pt x="627060" y="4350"/>
                    </a:cubicBezTo>
                    <a:cubicBezTo>
                      <a:pt x="625852" y="4350"/>
                      <a:pt x="624402" y="4350"/>
                      <a:pt x="622953" y="4350"/>
                    </a:cubicBezTo>
                    <a:cubicBezTo>
                      <a:pt x="621503" y="4350"/>
                      <a:pt x="619328" y="4350"/>
                      <a:pt x="616670" y="4591"/>
                    </a:cubicBezTo>
                    <a:lnTo>
                      <a:pt x="616670" y="84091"/>
                    </a:lnTo>
                    <a:cubicBezTo>
                      <a:pt x="619086" y="84091"/>
                      <a:pt x="622228" y="84091"/>
                      <a:pt x="625611" y="84333"/>
                    </a:cubicBezTo>
                    <a:cubicBezTo>
                      <a:pt x="629235" y="84333"/>
                      <a:pt x="633102" y="84575"/>
                      <a:pt x="637209" y="84575"/>
                    </a:cubicBezTo>
                    <a:cubicBezTo>
                      <a:pt x="641317" y="84575"/>
                      <a:pt x="645909" y="84091"/>
                      <a:pt x="650741" y="82883"/>
                    </a:cubicBezTo>
                    <a:cubicBezTo>
                      <a:pt x="655574" y="81675"/>
                      <a:pt x="659924" y="79742"/>
                      <a:pt x="664032" y="76842"/>
                    </a:cubicBezTo>
                    <a:cubicBezTo>
                      <a:pt x="668140" y="73942"/>
                      <a:pt x="671523" y="69834"/>
                      <a:pt x="674181" y="64518"/>
                    </a:cubicBezTo>
                    <a:cubicBezTo>
                      <a:pt x="676839" y="59202"/>
                      <a:pt x="678289" y="52436"/>
                      <a:pt x="678289" y="43979"/>
                    </a:cubicBezTo>
                    <a:cubicBezTo>
                      <a:pt x="678289" y="37454"/>
                      <a:pt x="677322" y="30689"/>
                      <a:pt x="675389" y="25856"/>
                    </a:cubicBezTo>
                    <a:moveTo>
                      <a:pt x="562059" y="77325"/>
                    </a:moveTo>
                    <a:cubicBezTo>
                      <a:pt x="560851" y="77809"/>
                      <a:pt x="559884" y="78292"/>
                      <a:pt x="558918" y="78534"/>
                    </a:cubicBezTo>
                    <a:cubicBezTo>
                      <a:pt x="557951" y="78775"/>
                      <a:pt x="556984" y="79017"/>
                      <a:pt x="555776" y="79017"/>
                    </a:cubicBezTo>
                    <a:cubicBezTo>
                      <a:pt x="555051" y="79017"/>
                      <a:pt x="554326" y="78775"/>
                      <a:pt x="553360" y="78534"/>
                    </a:cubicBezTo>
                    <a:cubicBezTo>
                      <a:pt x="552393" y="78292"/>
                      <a:pt x="551668" y="78050"/>
                      <a:pt x="551185" y="77567"/>
                    </a:cubicBezTo>
                    <a:cubicBezTo>
                      <a:pt x="549977" y="76600"/>
                      <a:pt x="549252" y="75634"/>
                      <a:pt x="549010" y="74184"/>
                    </a:cubicBezTo>
                    <a:cubicBezTo>
                      <a:pt x="548769" y="72734"/>
                      <a:pt x="548769" y="70801"/>
                      <a:pt x="548769" y="67901"/>
                    </a:cubicBezTo>
                    <a:lnTo>
                      <a:pt x="548769" y="35280"/>
                    </a:lnTo>
                    <a:lnTo>
                      <a:pt x="561817" y="35280"/>
                    </a:lnTo>
                    <a:lnTo>
                      <a:pt x="561817" y="28997"/>
                    </a:lnTo>
                    <a:lnTo>
                      <a:pt x="548769" y="28997"/>
                    </a:lnTo>
                    <a:lnTo>
                      <a:pt x="548769" y="12807"/>
                    </a:lnTo>
                    <a:lnTo>
                      <a:pt x="539103" y="14982"/>
                    </a:lnTo>
                    <a:lnTo>
                      <a:pt x="539103" y="28997"/>
                    </a:lnTo>
                    <a:lnTo>
                      <a:pt x="529679" y="28997"/>
                    </a:lnTo>
                    <a:lnTo>
                      <a:pt x="529679" y="35280"/>
                    </a:lnTo>
                    <a:lnTo>
                      <a:pt x="539103" y="35280"/>
                    </a:lnTo>
                    <a:lnTo>
                      <a:pt x="539103" y="68868"/>
                    </a:lnTo>
                    <a:cubicBezTo>
                      <a:pt x="539103" y="71768"/>
                      <a:pt x="539103" y="74184"/>
                      <a:pt x="539345" y="76117"/>
                    </a:cubicBezTo>
                    <a:cubicBezTo>
                      <a:pt x="539586" y="78050"/>
                      <a:pt x="540311" y="79983"/>
                      <a:pt x="541278" y="81433"/>
                    </a:cubicBezTo>
                    <a:cubicBezTo>
                      <a:pt x="542486" y="83125"/>
                      <a:pt x="543936" y="84091"/>
                      <a:pt x="545869" y="84816"/>
                    </a:cubicBezTo>
                    <a:cubicBezTo>
                      <a:pt x="547802" y="85541"/>
                      <a:pt x="549735" y="85783"/>
                      <a:pt x="551910" y="85783"/>
                    </a:cubicBezTo>
                    <a:cubicBezTo>
                      <a:pt x="554085" y="85783"/>
                      <a:pt x="556259" y="85541"/>
                      <a:pt x="558434" y="84816"/>
                    </a:cubicBezTo>
                    <a:cubicBezTo>
                      <a:pt x="560609" y="84091"/>
                      <a:pt x="562300" y="83125"/>
                      <a:pt x="563992" y="82158"/>
                    </a:cubicBezTo>
                    <a:lnTo>
                      <a:pt x="562059" y="77325"/>
                    </a:lnTo>
                    <a:close/>
                    <a:moveTo>
                      <a:pt x="487392" y="6041"/>
                    </a:moveTo>
                    <a:cubicBezTo>
                      <a:pt x="486183" y="4833"/>
                      <a:pt x="484975" y="4350"/>
                      <a:pt x="483284" y="4350"/>
                    </a:cubicBezTo>
                    <a:cubicBezTo>
                      <a:pt x="481592" y="4350"/>
                      <a:pt x="480384" y="4833"/>
                      <a:pt x="479176" y="6041"/>
                    </a:cubicBezTo>
                    <a:cubicBezTo>
                      <a:pt x="477967" y="7249"/>
                      <a:pt x="477484" y="8457"/>
                      <a:pt x="477484" y="9907"/>
                    </a:cubicBezTo>
                    <a:cubicBezTo>
                      <a:pt x="477484" y="11357"/>
                      <a:pt x="477967" y="12807"/>
                      <a:pt x="479176" y="13774"/>
                    </a:cubicBezTo>
                    <a:cubicBezTo>
                      <a:pt x="480384" y="14982"/>
                      <a:pt x="481592" y="15465"/>
                      <a:pt x="483284" y="15465"/>
                    </a:cubicBezTo>
                    <a:cubicBezTo>
                      <a:pt x="484975" y="15465"/>
                      <a:pt x="486425" y="14982"/>
                      <a:pt x="487392" y="13774"/>
                    </a:cubicBezTo>
                    <a:cubicBezTo>
                      <a:pt x="488600" y="12565"/>
                      <a:pt x="489083" y="11357"/>
                      <a:pt x="489083" y="9907"/>
                    </a:cubicBezTo>
                    <a:cubicBezTo>
                      <a:pt x="488841" y="8457"/>
                      <a:pt x="488358" y="7249"/>
                      <a:pt x="487392" y="6041"/>
                    </a:cubicBezTo>
                    <a:moveTo>
                      <a:pt x="510589" y="6041"/>
                    </a:moveTo>
                    <a:cubicBezTo>
                      <a:pt x="509381" y="4833"/>
                      <a:pt x="508173" y="4350"/>
                      <a:pt x="506481" y="4350"/>
                    </a:cubicBezTo>
                    <a:cubicBezTo>
                      <a:pt x="504790" y="4350"/>
                      <a:pt x="503340" y="4833"/>
                      <a:pt x="502373" y="6041"/>
                    </a:cubicBezTo>
                    <a:cubicBezTo>
                      <a:pt x="501165" y="7249"/>
                      <a:pt x="500682" y="8457"/>
                      <a:pt x="500682" y="9907"/>
                    </a:cubicBezTo>
                    <a:cubicBezTo>
                      <a:pt x="500682" y="11357"/>
                      <a:pt x="501165" y="12807"/>
                      <a:pt x="502373" y="13774"/>
                    </a:cubicBezTo>
                    <a:cubicBezTo>
                      <a:pt x="503582" y="14982"/>
                      <a:pt x="504790" y="15465"/>
                      <a:pt x="506481" y="15465"/>
                    </a:cubicBezTo>
                    <a:cubicBezTo>
                      <a:pt x="508173" y="15465"/>
                      <a:pt x="509381" y="14982"/>
                      <a:pt x="510589" y="13774"/>
                    </a:cubicBezTo>
                    <a:cubicBezTo>
                      <a:pt x="511797" y="12565"/>
                      <a:pt x="512281" y="11357"/>
                      <a:pt x="512281" y="9907"/>
                    </a:cubicBezTo>
                    <a:cubicBezTo>
                      <a:pt x="512281" y="8457"/>
                      <a:pt x="511797" y="7249"/>
                      <a:pt x="510589" y="6041"/>
                    </a:cubicBezTo>
                    <a:moveTo>
                      <a:pt x="504548" y="62827"/>
                    </a:moveTo>
                    <a:cubicBezTo>
                      <a:pt x="504548" y="64518"/>
                      <a:pt x="504306" y="65968"/>
                      <a:pt x="504306" y="67660"/>
                    </a:cubicBezTo>
                    <a:cubicBezTo>
                      <a:pt x="504065" y="69834"/>
                      <a:pt x="503340" y="71526"/>
                      <a:pt x="502373" y="72976"/>
                    </a:cubicBezTo>
                    <a:cubicBezTo>
                      <a:pt x="501407" y="74426"/>
                      <a:pt x="500199" y="75634"/>
                      <a:pt x="498990" y="76600"/>
                    </a:cubicBezTo>
                    <a:cubicBezTo>
                      <a:pt x="497782" y="77567"/>
                      <a:pt x="496332" y="78050"/>
                      <a:pt x="495124" y="78534"/>
                    </a:cubicBezTo>
                    <a:cubicBezTo>
                      <a:pt x="493916" y="79017"/>
                      <a:pt x="492708" y="79017"/>
                      <a:pt x="491741" y="79017"/>
                    </a:cubicBezTo>
                    <a:cubicBezTo>
                      <a:pt x="490533" y="79017"/>
                      <a:pt x="489325" y="78775"/>
                      <a:pt x="488116" y="78534"/>
                    </a:cubicBezTo>
                    <a:cubicBezTo>
                      <a:pt x="486908" y="78292"/>
                      <a:pt x="485942" y="77567"/>
                      <a:pt x="484975" y="76842"/>
                    </a:cubicBezTo>
                    <a:cubicBezTo>
                      <a:pt x="484009" y="76117"/>
                      <a:pt x="483284" y="75151"/>
                      <a:pt x="482800" y="73942"/>
                    </a:cubicBezTo>
                    <a:cubicBezTo>
                      <a:pt x="482317" y="72734"/>
                      <a:pt x="482075" y="71284"/>
                      <a:pt x="482075" y="69351"/>
                    </a:cubicBezTo>
                    <a:cubicBezTo>
                      <a:pt x="482075" y="67418"/>
                      <a:pt x="482559" y="65968"/>
                      <a:pt x="483284" y="64760"/>
                    </a:cubicBezTo>
                    <a:cubicBezTo>
                      <a:pt x="484009" y="63552"/>
                      <a:pt x="484975" y="62585"/>
                      <a:pt x="486183" y="61619"/>
                    </a:cubicBezTo>
                    <a:cubicBezTo>
                      <a:pt x="487392" y="60894"/>
                      <a:pt x="488358" y="60169"/>
                      <a:pt x="489566" y="59686"/>
                    </a:cubicBezTo>
                    <a:cubicBezTo>
                      <a:pt x="490775" y="59202"/>
                      <a:pt x="491741" y="58961"/>
                      <a:pt x="492708" y="58719"/>
                    </a:cubicBezTo>
                    <a:cubicBezTo>
                      <a:pt x="493674" y="58477"/>
                      <a:pt x="494882" y="58236"/>
                      <a:pt x="496091" y="58236"/>
                    </a:cubicBezTo>
                    <a:cubicBezTo>
                      <a:pt x="497299" y="58236"/>
                      <a:pt x="498507" y="57994"/>
                      <a:pt x="499715" y="57994"/>
                    </a:cubicBezTo>
                    <a:cubicBezTo>
                      <a:pt x="500923" y="57994"/>
                      <a:pt x="501890" y="57752"/>
                      <a:pt x="502857" y="57752"/>
                    </a:cubicBezTo>
                    <a:lnTo>
                      <a:pt x="505031" y="57752"/>
                    </a:lnTo>
                    <a:cubicBezTo>
                      <a:pt x="504548" y="59444"/>
                      <a:pt x="504548" y="61135"/>
                      <a:pt x="504548" y="62827"/>
                    </a:cubicBezTo>
                    <a:moveTo>
                      <a:pt x="522188" y="78292"/>
                    </a:moveTo>
                    <a:cubicBezTo>
                      <a:pt x="520738" y="78775"/>
                      <a:pt x="519288" y="79017"/>
                      <a:pt x="517838" y="79017"/>
                    </a:cubicBezTo>
                    <a:cubicBezTo>
                      <a:pt x="516630" y="79017"/>
                      <a:pt x="515664" y="78534"/>
                      <a:pt x="514939" y="77809"/>
                    </a:cubicBezTo>
                    <a:cubicBezTo>
                      <a:pt x="514214" y="77084"/>
                      <a:pt x="513972" y="75392"/>
                      <a:pt x="513972" y="72734"/>
                    </a:cubicBezTo>
                    <a:lnTo>
                      <a:pt x="513972" y="43496"/>
                    </a:lnTo>
                    <a:cubicBezTo>
                      <a:pt x="513972" y="42529"/>
                      <a:pt x="513972" y="41562"/>
                      <a:pt x="513972" y="40354"/>
                    </a:cubicBezTo>
                    <a:cubicBezTo>
                      <a:pt x="513972" y="39146"/>
                      <a:pt x="513730" y="38179"/>
                      <a:pt x="513489" y="36971"/>
                    </a:cubicBezTo>
                    <a:cubicBezTo>
                      <a:pt x="513247" y="35763"/>
                      <a:pt x="512764" y="34796"/>
                      <a:pt x="512281" y="33830"/>
                    </a:cubicBezTo>
                    <a:cubicBezTo>
                      <a:pt x="511797" y="32863"/>
                      <a:pt x="510831" y="31897"/>
                      <a:pt x="509864" y="31172"/>
                    </a:cubicBezTo>
                    <a:cubicBezTo>
                      <a:pt x="507689" y="29480"/>
                      <a:pt x="505273" y="28514"/>
                      <a:pt x="502615" y="27789"/>
                    </a:cubicBezTo>
                    <a:cubicBezTo>
                      <a:pt x="499957" y="27306"/>
                      <a:pt x="497540" y="27064"/>
                      <a:pt x="494882" y="27064"/>
                    </a:cubicBezTo>
                    <a:cubicBezTo>
                      <a:pt x="492708" y="27064"/>
                      <a:pt x="490291" y="27306"/>
                      <a:pt x="488116" y="27789"/>
                    </a:cubicBezTo>
                    <a:cubicBezTo>
                      <a:pt x="485942" y="28272"/>
                      <a:pt x="483767" y="28997"/>
                      <a:pt x="482075" y="29964"/>
                    </a:cubicBezTo>
                    <a:cubicBezTo>
                      <a:pt x="480142" y="30930"/>
                      <a:pt x="478692" y="32380"/>
                      <a:pt x="477243" y="33830"/>
                    </a:cubicBezTo>
                    <a:cubicBezTo>
                      <a:pt x="475793" y="35280"/>
                      <a:pt x="475068" y="37454"/>
                      <a:pt x="474584" y="40113"/>
                    </a:cubicBezTo>
                    <a:lnTo>
                      <a:pt x="482317" y="42529"/>
                    </a:lnTo>
                    <a:cubicBezTo>
                      <a:pt x="482559" y="41321"/>
                      <a:pt x="482800" y="40113"/>
                      <a:pt x="483284" y="38904"/>
                    </a:cubicBezTo>
                    <a:cubicBezTo>
                      <a:pt x="483767" y="37938"/>
                      <a:pt x="484250" y="36730"/>
                      <a:pt x="485217" y="36005"/>
                    </a:cubicBezTo>
                    <a:cubicBezTo>
                      <a:pt x="486183" y="35038"/>
                      <a:pt x="487150" y="34555"/>
                      <a:pt x="488600" y="33830"/>
                    </a:cubicBezTo>
                    <a:cubicBezTo>
                      <a:pt x="490050" y="33347"/>
                      <a:pt x="491741" y="33105"/>
                      <a:pt x="493916" y="33105"/>
                    </a:cubicBezTo>
                    <a:cubicBezTo>
                      <a:pt x="495124" y="33105"/>
                      <a:pt x="496332" y="33105"/>
                      <a:pt x="497299" y="33347"/>
                    </a:cubicBezTo>
                    <a:cubicBezTo>
                      <a:pt x="498507" y="33588"/>
                      <a:pt x="499474" y="33830"/>
                      <a:pt x="500440" y="34313"/>
                    </a:cubicBezTo>
                    <a:cubicBezTo>
                      <a:pt x="501890" y="35038"/>
                      <a:pt x="502857" y="36005"/>
                      <a:pt x="503582" y="37213"/>
                    </a:cubicBezTo>
                    <a:cubicBezTo>
                      <a:pt x="504065" y="38421"/>
                      <a:pt x="504548" y="40113"/>
                      <a:pt x="504548" y="42287"/>
                    </a:cubicBezTo>
                    <a:lnTo>
                      <a:pt x="504548" y="51711"/>
                    </a:lnTo>
                    <a:cubicBezTo>
                      <a:pt x="501648" y="51711"/>
                      <a:pt x="499232" y="51711"/>
                      <a:pt x="497057" y="51953"/>
                    </a:cubicBezTo>
                    <a:cubicBezTo>
                      <a:pt x="494882" y="51953"/>
                      <a:pt x="492949" y="52195"/>
                      <a:pt x="491016" y="52436"/>
                    </a:cubicBezTo>
                    <a:cubicBezTo>
                      <a:pt x="488358" y="52920"/>
                      <a:pt x="485942" y="53644"/>
                      <a:pt x="483525" y="54369"/>
                    </a:cubicBezTo>
                    <a:cubicBezTo>
                      <a:pt x="481350" y="55336"/>
                      <a:pt x="479176" y="56544"/>
                      <a:pt x="477484" y="57994"/>
                    </a:cubicBezTo>
                    <a:cubicBezTo>
                      <a:pt x="475793" y="59444"/>
                      <a:pt x="474584" y="61135"/>
                      <a:pt x="473618" y="63310"/>
                    </a:cubicBezTo>
                    <a:cubicBezTo>
                      <a:pt x="472651" y="65243"/>
                      <a:pt x="472168" y="67660"/>
                      <a:pt x="472168" y="70076"/>
                    </a:cubicBezTo>
                    <a:cubicBezTo>
                      <a:pt x="472168" y="72493"/>
                      <a:pt x="472651" y="74909"/>
                      <a:pt x="473618" y="76842"/>
                    </a:cubicBezTo>
                    <a:cubicBezTo>
                      <a:pt x="474584" y="78775"/>
                      <a:pt x="475793" y="80467"/>
                      <a:pt x="477243" y="81675"/>
                    </a:cubicBezTo>
                    <a:cubicBezTo>
                      <a:pt x="478692" y="82883"/>
                      <a:pt x="480384" y="83850"/>
                      <a:pt x="482317" y="84575"/>
                    </a:cubicBezTo>
                    <a:cubicBezTo>
                      <a:pt x="484250" y="85300"/>
                      <a:pt x="485942" y="85541"/>
                      <a:pt x="488116" y="85541"/>
                    </a:cubicBezTo>
                    <a:cubicBezTo>
                      <a:pt x="492708" y="85541"/>
                      <a:pt x="496332" y="84575"/>
                      <a:pt x="499232" y="82641"/>
                    </a:cubicBezTo>
                    <a:cubicBezTo>
                      <a:pt x="502132" y="80708"/>
                      <a:pt x="504065" y="78292"/>
                      <a:pt x="505031" y="75634"/>
                    </a:cubicBezTo>
                    <a:cubicBezTo>
                      <a:pt x="505273" y="78050"/>
                      <a:pt x="506240" y="80225"/>
                      <a:pt x="507689" y="82158"/>
                    </a:cubicBezTo>
                    <a:cubicBezTo>
                      <a:pt x="509139" y="84091"/>
                      <a:pt x="511314" y="84816"/>
                      <a:pt x="514214" y="84816"/>
                    </a:cubicBezTo>
                    <a:cubicBezTo>
                      <a:pt x="515905" y="84816"/>
                      <a:pt x="517597" y="84575"/>
                      <a:pt x="519047" y="84333"/>
                    </a:cubicBezTo>
                    <a:cubicBezTo>
                      <a:pt x="520496" y="84091"/>
                      <a:pt x="521705" y="83850"/>
                      <a:pt x="522430" y="83608"/>
                    </a:cubicBezTo>
                    <a:lnTo>
                      <a:pt x="522430" y="78292"/>
                    </a:lnTo>
                    <a:close/>
                    <a:moveTo>
                      <a:pt x="458636" y="77325"/>
                    </a:moveTo>
                    <a:cubicBezTo>
                      <a:pt x="457428" y="77809"/>
                      <a:pt x="456461" y="78292"/>
                      <a:pt x="455495" y="78534"/>
                    </a:cubicBezTo>
                    <a:cubicBezTo>
                      <a:pt x="454528" y="78775"/>
                      <a:pt x="453562" y="79017"/>
                      <a:pt x="452353" y="79017"/>
                    </a:cubicBezTo>
                    <a:cubicBezTo>
                      <a:pt x="451629" y="79017"/>
                      <a:pt x="450904" y="78775"/>
                      <a:pt x="449937" y="78534"/>
                    </a:cubicBezTo>
                    <a:cubicBezTo>
                      <a:pt x="448970" y="78292"/>
                      <a:pt x="448246" y="78050"/>
                      <a:pt x="447762" y="77567"/>
                    </a:cubicBezTo>
                    <a:cubicBezTo>
                      <a:pt x="446554" y="76600"/>
                      <a:pt x="445829" y="75634"/>
                      <a:pt x="445587" y="74184"/>
                    </a:cubicBezTo>
                    <a:cubicBezTo>
                      <a:pt x="445346" y="72734"/>
                      <a:pt x="445346" y="70801"/>
                      <a:pt x="445346" y="67901"/>
                    </a:cubicBezTo>
                    <a:lnTo>
                      <a:pt x="445346" y="35280"/>
                    </a:lnTo>
                    <a:lnTo>
                      <a:pt x="458394" y="35280"/>
                    </a:lnTo>
                    <a:lnTo>
                      <a:pt x="458394" y="28997"/>
                    </a:lnTo>
                    <a:lnTo>
                      <a:pt x="445346" y="28997"/>
                    </a:lnTo>
                    <a:lnTo>
                      <a:pt x="445346" y="12807"/>
                    </a:lnTo>
                    <a:lnTo>
                      <a:pt x="435680" y="14982"/>
                    </a:lnTo>
                    <a:lnTo>
                      <a:pt x="435680" y="28997"/>
                    </a:lnTo>
                    <a:lnTo>
                      <a:pt x="426256" y="28997"/>
                    </a:lnTo>
                    <a:lnTo>
                      <a:pt x="426256" y="35280"/>
                    </a:lnTo>
                    <a:lnTo>
                      <a:pt x="435680" y="35280"/>
                    </a:lnTo>
                    <a:lnTo>
                      <a:pt x="435680" y="68868"/>
                    </a:lnTo>
                    <a:cubicBezTo>
                      <a:pt x="435680" y="71768"/>
                      <a:pt x="435680" y="74184"/>
                      <a:pt x="435922" y="76117"/>
                    </a:cubicBezTo>
                    <a:cubicBezTo>
                      <a:pt x="436163" y="78050"/>
                      <a:pt x="436888" y="79983"/>
                      <a:pt x="437855" y="81433"/>
                    </a:cubicBezTo>
                    <a:cubicBezTo>
                      <a:pt x="439063" y="83125"/>
                      <a:pt x="440513" y="84091"/>
                      <a:pt x="442446" y="84816"/>
                    </a:cubicBezTo>
                    <a:cubicBezTo>
                      <a:pt x="444379" y="85541"/>
                      <a:pt x="446312" y="85783"/>
                      <a:pt x="448487" y="85783"/>
                    </a:cubicBezTo>
                    <a:cubicBezTo>
                      <a:pt x="450662" y="85783"/>
                      <a:pt x="452837" y="85541"/>
                      <a:pt x="455012" y="84816"/>
                    </a:cubicBezTo>
                    <a:cubicBezTo>
                      <a:pt x="457186" y="84091"/>
                      <a:pt x="458878" y="83125"/>
                      <a:pt x="460569" y="82158"/>
                    </a:cubicBezTo>
                    <a:lnTo>
                      <a:pt x="458636" y="77325"/>
                    </a:lnTo>
                    <a:close/>
                    <a:moveTo>
                      <a:pt x="409825" y="28997"/>
                    </a:moveTo>
                    <a:lnTo>
                      <a:pt x="399676" y="28997"/>
                    </a:lnTo>
                    <a:lnTo>
                      <a:pt x="399676" y="84091"/>
                    </a:lnTo>
                    <a:lnTo>
                      <a:pt x="409825" y="84091"/>
                    </a:lnTo>
                    <a:lnTo>
                      <a:pt x="409825" y="28997"/>
                    </a:lnTo>
                    <a:close/>
                    <a:moveTo>
                      <a:pt x="409341" y="2416"/>
                    </a:moveTo>
                    <a:cubicBezTo>
                      <a:pt x="408133" y="1208"/>
                      <a:pt x="406683" y="483"/>
                      <a:pt x="404992" y="483"/>
                    </a:cubicBezTo>
                    <a:cubicBezTo>
                      <a:pt x="403300" y="483"/>
                      <a:pt x="401609" y="1208"/>
                      <a:pt x="400400" y="2416"/>
                    </a:cubicBezTo>
                    <a:cubicBezTo>
                      <a:pt x="399192" y="3625"/>
                      <a:pt x="398467" y="5316"/>
                      <a:pt x="398467" y="6766"/>
                    </a:cubicBezTo>
                    <a:cubicBezTo>
                      <a:pt x="398467" y="8457"/>
                      <a:pt x="399192" y="9907"/>
                      <a:pt x="400400" y="11116"/>
                    </a:cubicBezTo>
                    <a:cubicBezTo>
                      <a:pt x="401609" y="12324"/>
                      <a:pt x="403059" y="13049"/>
                      <a:pt x="404992" y="13049"/>
                    </a:cubicBezTo>
                    <a:cubicBezTo>
                      <a:pt x="406683" y="13049"/>
                      <a:pt x="408133" y="12324"/>
                      <a:pt x="409341" y="11116"/>
                    </a:cubicBezTo>
                    <a:cubicBezTo>
                      <a:pt x="410549" y="9907"/>
                      <a:pt x="411274" y="8457"/>
                      <a:pt x="411274" y="6766"/>
                    </a:cubicBezTo>
                    <a:cubicBezTo>
                      <a:pt x="411274" y="5074"/>
                      <a:pt x="410549" y="3625"/>
                      <a:pt x="409341" y="2416"/>
                    </a:cubicBezTo>
                    <a:moveTo>
                      <a:pt x="379619" y="61377"/>
                    </a:moveTo>
                    <a:cubicBezTo>
                      <a:pt x="378653" y="59444"/>
                      <a:pt x="377203" y="57994"/>
                      <a:pt x="375511" y="56544"/>
                    </a:cubicBezTo>
                    <a:cubicBezTo>
                      <a:pt x="373820" y="55094"/>
                      <a:pt x="372128" y="54128"/>
                      <a:pt x="370195" y="53403"/>
                    </a:cubicBezTo>
                    <a:cubicBezTo>
                      <a:pt x="368262" y="52678"/>
                      <a:pt x="366329" y="51953"/>
                      <a:pt x="364396" y="51470"/>
                    </a:cubicBezTo>
                    <a:cubicBezTo>
                      <a:pt x="361013" y="50503"/>
                      <a:pt x="358113" y="49295"/>
                      <a:pt x="355938" y="47603"/>
                    </a:cubicBezTo>
                    <a:cubicBezTo>
                      <a:pt x="353764" y="45912"/>
                      <a:pt x="352797" y="43737"/>
                      <a:pt x="352797" y="40837"/>
                    </a:cubicBezTo>
                    <a:cubicBezTo>
                      <a:pt x="352797" y="38663"/>
                      <a:pt x="353764" y="36730"/>
                      <a:pt x="355697" y="35280"/>
                    </a:cubicBezTo>
                    <a:cubicBezTo>
                      <a:pt x="357630" y="33830"/>
                      <a:pt x="360046" y="33105"/>
                      <a:pt x="362946" y="33105"/>
                    </a:cubicBezTo>
                    <a:cubicBezTo>
                      <a:pt x="366087" y="33105"/>
                      <a:pt x="368504" y="33588"/>
                      <a:pt x="370195" y="34796"/>
                    </a:cubicBezTo>
                    <a:cubicBezTo>
                      <a:pt x="371887" y="36005"/>
                      <a:pt x="373337" y="37213"/>
                      <a:pt x="374786" y="38421"/>
                    </a:cubicBezTo>
                    <a:lnTo>
                      <a:pt x="379619" y="32380"/>
                    </a:lnTo>
                    <a:cubicBezTo>
                      <a:pt x="378169" y="31172"/>
                      <a:pt x="376236" y="29964"/>
                      <a:pt x="373820" y="28997"/>
                    </a:cubicBezTo>
                    <a:cubicBezTo>
                      <a:pt x="371162" y="27789"/>
                      <a:pt x="367779" y="27306"/>
                      <a:pt x="363429" y="27306"/>
                    </a:cubicBezTo>
                    <a:cubicBezTo>
                      <a:pt x="360771" y="27306"/>
                      <a:pt x="358355" y="27547"/>
                      <a:pt x="355938" y="28272"/>
                    </a:cubicBezTo>
                    <a:cubicBezTo>
                      <a:pt x="353522" y="28997"/>
                      <a:pt x="351589" y="29722"/>
                      <a:pt x="349656" y="31172"/>
                    </a:cubicBezTo>
                    <a:cubicBezTo>
                      <a:pt x="347964" y="32380"/>
                      <a:pt x="346514" y="34071"/>
                      <a:pt x="345306" y="36005"/>
                    </a:cubicBezTo>
                    <a:cubicBezTo>
                      <a:pt x="344098" y="37938"/>
                      <a:pt x="343615" y="40113"/>
                      <a:pt x="343615" y="42771"/>
                    </a:cubicBezTo>
                    <a:cubicBezTo>
                      <a:pt x="343615" y="45670"/>
                      <a:pt x="344098" y="48087"/>
                      <a:pt x="345065" y="50020"/>
                    </a:cubicBezTo>
                    <a:cubicBezTo>
                      <a:pt x="346031" y="51953"/>
                      <a:pt x="347481" y="53644"/>
                      <a:pt x="348931" y="54853"/>
                    </a:cubicBezTo>
                    <a:cubicBezTo>
                      <a:pt x="350622" y="56061"/>
                      <a:pt x="352314" y="57269"/>
                      <a:pt x="354005" y="57752"/>
                    </a:cubicBezTo>
                    <a:cubicBezTo>
                      <a:pt x="355938" y="58477"/>
                      <a:pt x="357630" y="58961"/>
                      <a:pt x="359321" y="59686"/>
                    </a:cubicBezTo>
                    <a:cubicBezTo>
                      <a:pt x="362946" y="60652"/>
                      <a:pt x="365604" y="61860"/>
                      <a:pt x="367779" y="63310"/>
                    </a:cubicBezTo>
                    <a:cubicBezTo>
                      <a:pt x="369954" y="64760"/>
                      <a:pt x="370920" y="67176"/>
                      <a:pt x="370920" y="70559"/>
                    </a:cubicBezTo>
                    <a:cubicBezTo>
                      <a:pt x="370920" y="73459"/>
                      <a:pt x="369954" y="75634"/>
                      <a:pt x="368262" y="77325"/>
                    </a:cubicBezTo>
                    <a:cubicBezTo>
                      <a:pt x="366571" y="78775"/>
                      <a:pt x="364154" y="79742"/>
                      <a:pt x="360771" y="79742"/>
                    </a:cubicBezTo>
                    <a:cubicBezTo>
                      <a:pt x="359080" y="79742"/>
                      <a:pt x="357630" y="79500"/>
                      <a:pt x="355938" y="79017"/>
                    </a:cubicBezTo>
                    <a:cubicBezTo>
                      <a:pt x="354489" y="78534"/>
                      <a:pt x="353039" y="77809"/>
                      <a:pt x="351830" y="76842"/>
                    </a:cubicBezTo>
                    <a:cubicBezTo>
                      <a:pt x="350622" y="76117"/>
                      <a:pt x="349414" y="75151"/>
                      <a:pt x="348447" y="74184"/>
                    </a:cubicBezTo>
                    <a:cubicBezTo>
                      <a:pt x="347481" y="73217"/>
                      <a:pt x="346756" y="72493"/>
                      <a:pt x="346031" y="71768"/>
                    </a:cubicBezTo>
                    <a:lnTo>
                      <a:pt x="341198" y="79500"/>
                    </a:lnTo>
                    <a:cubicBezTo>
                      <a:pt x="346514" y="83608"/>
                      <a:pt x="352797" y="85783"/>
                      <a:pt x="360288" y="85783"/>
                    </a:cubicBezTo>
                    <a:cubicBezTo>
                      <a:pt x="363188" y="85783"/>
                      <a:pt x="365604" y="85300"/>
                      <a:pt x="368020" y="84575"/>
                    </a:cubicBezTo>
                    <a:cubicBezTo>
                      <a:pt x="370437" y="83850"/>
                      <a:pt x="372612" y="82641"/>
                      <a:pt x="374303" y="81192"/>
                    </a:cubicBezTo>
                    <a:cubicBezTo>
                      <a:pt x="375995" y="79742"/>
                      <a:pt x="377444" y="77809"/>
                      <a:pt x="378411" y="75634"/>
                    </a:cubicBezTo>
                    <a:cubicBezTo>
                      <a:pt x="379378" y="73459"/>
                      <a:pt x="380103" y="71043"/>
                      <a:pt x="380103" y="68143"/>
                    </a:cubicBezTo>
                    <a:cubicBezTo>
                      <a:pt x="381069" y="65485"/>
                      <a:pt x="380586" y="63310"/>
                      <a:pt x="379619" y="61377"/>
                    </a:cubicBezTo>
                    <a:moveTo>
                      <a:pt x="298428" y="84091"/>
                    </a:moveTo>
                    <a:lnTo>
                      <a:pt x="307852" y="84091"/>
                    </a:lnTo>
                    <a:lnTo>
                      <a:pt x="307852" y="57511"/>
                    </a:lnTo>
                    <a:cubicBezTo>
                      <a:pt x="307852" y="55578"/>
                      <a:pt x="307852" y="53886"/>
                      <a:pt x="308093" y="51953"/>
                    </a:cubicBezTo>
                    <a:cubicBezTo>
                      <a:pt x="308335" y="50020"/>
                      <a:pt x="308577" y="48328"/>
                      <a:pt x="308818" y="46637"/>
                    </a:cubicBezTo>
                    <a:cubicBezTo>
                      <a:pt x="309785" y="43254"/>
                      <a:pt x="310993" y="40354"/>
                      <a:pt x="312926" y="37938"/>
                    </a:cubicBezTo>
                    <a:cubicBezTo>
                      <a:pt x="314618" y="35521"/>
                      <a:pt x="316792" y="34555"/>
                      <a:pt x="318967" y="34555"/>
                    </a:cubicBezTo>
                    <a:cubicBezTo>
                      <a:pt x="322833" y="34555"/>
                      <a:pt x="324767" y="36488"/>
                      <a:pt x="325008" y="40596"/>
                    </a:cubicBezTo>
                    <a:lnTo>
                      <a:pt x="333224" y="37696"/>
                    </a:lnTo>
                    <a:cubicBezTo>
                      <a:pt x="333224" y="35763"/>
                      <a:pt x="332741" y="34313"/>
                      <a:pt x="332016" y="32863"/>
                    </a:cubicBezTo>
                    <a:cubicBezTo>
                      <a:pt x="331291" y="31413"/>
                      <a:pt x="330566" y="30447"/>
                      <a:pt x="329599" y="29722"/>
                    </a:cubicBezTo>
                    <a:cubicBezTo>
                      <a:pt x="328633" y="28997"/>
                      <a:pt x="327425" y="28272"/>
                      <a:pt x="326216" y="28030"/>
                    </a:cubicBezTo>
                    <a:cubicBezTo>
                      <a:pt x="325008" y="27547"/>
                      <a:pt x="323800" y="27547"/>
                      <a:pt x="322833" y="27547"/>
                    </a:cubicBezTo>
                    <a:cubicBezTo>
                      <a:pt x="319450" y="27547"/>
                      <a:pt x="316792" y="28514"/>
                      <a:pt x="314134" y="30205"/>
                    </a:cubicBezTo>
                    <a:cubicBezTo>
                      <a:pt x="311718" y="32138"/>
                      <a:pt x="309543" y="34555"/>
                      <a:pt x="307852" y="37696"/>
                    </a:cubicBezTo>
                    <a:lnTo>
                      <a:pt x="306643" y="28272"/>
                    </a:lnTo>
                    <a:lnTo>
                      <a:pt x="297219" y="29239"/>
                    </a:lnTo>
                    <a:cubicBezTo>
                      <a:pt x="297219" y="29722"/>
                      <a:pt x="297461" y="30447"/>
                      <a:pt x="297461" y="31413"/>
                    </a:cubicBezTo>
                    <a:cubicBezTo>
                      <a:pt x="297703" y="32380"/>
                      <a:pt x="297703" y="33588"/>
                      <a:pt x="297944" y="35038"/>
                    </a:cubicBezTo>
                    <a:cubicBezTo>
                      <a:pt x="298186" y="36488"/>
                      <a:pt x="298186" y="37696"/>
                      <a:pt x="298186" y="39146"/>
                    </a:cubicBezTo>
                    <a:cubicBezTo>
                      <a:pt x="298186" y="40596"/>
                      <a:pt x="298428" y="41804"/>
                      <a:pt x="298428" y="43254"/>
                    </a:cubicBezTo>
                    <a:lnTo>
                      <a:pt x="298428" y="84091"/>
                    </a:lnTo>
                    <a:close/>
                    <a:moveTo>
                      <a:pt x="267981" y="38179"/>
                    </a:moveTo>
                    <a:cubicBezTo>
                      <a:pt x="270156" y="41079"/>
                      <a:pt x="271122" y="45187"/>
                      <a:pt x="271122" y="50262"/>
                    </a:cubicBezTo>
                    <a:lnTo>
                      <a:pt x="271122" y="52195"/>
                    </a:lnTo>
                    <a:lnTo>
                      <a:pt x="243817" y="52195"/>
                    </a:lnTo>
                    <a:cubicBezTo>
                      <a:pt x="244058" y="49778"/>
                      <a:pt x="244783" y="47362"/>
                      <a:pt x="245508" y="45187"/>
                    </a:cubicBezTo>
                    <a:cubicBezTo>
                      <a:pt x="246233" y="43012"/>
                      <a:pt x="247441" y="41079"/>
                      <a:pt x="248649" y="39388"/>
                    </a:cubicBezTo>
                    <a:cubicBezTo>
                      <a:pt x="249858" y="37696"/>
                      <a:pt x="251549" y="36246"/>
                      <a:pt x="253241" y="35280"/>
                    </a:cubicBezTo>
                    <a:cubicBezTo>
                      <a:pt x="254932" y="34313"/>
                      <a:pt x="257107" y="33830"/>
                      <a:pt x="259282" y="33830"/>
                    </a:cubicBezTo>
                    <a:cubicBezTo>
                      <a:pt x="262906" y="33588"/>
                      <a:pt x="265806" y="35038"/>
                      <a:pt x="267981" y="38179"/>
                    </a:cubicBezTo>
                    <a:moveTo>
                      <a:pt x="281029" y="58236"/>
                    </a:moveTo>
                    <a:lnTo>
                      <a:pt x="281029" y="52678"/>
                    </a:lnTo>
                    <a:cubicBezTo>
                      <a:pt x="281029" y="49537"/>
                      <a:pt x="280788" y="46395"/>
                      <a:pt x="280063" y="43496"/>
                    </a:cubicBezTo>
                    <a:cubicBezTo>
                      <a:pt x="279338" y="40354"/>
                      <a:pt x="278130" y="37696"/>
                      <a:pt x="276438" y="35280"/>
                    </a:cubicBezTo>
                    <a:cubicBezTo>
                      <a:pt x="274747" y="32863"/>
                      <a:pt x="272572" y="30930"/>
                      <a:pt x="269672" y="29480"/>
                    </a:cubicBezTo>
                    <a:cubicBezTo>
                      <a:pt x="266773" y="28030"/>
                      <a:pt x="263390" y="27306"/>
                      <a:pt x="259040" y="27306"/>
                    </a:cubicBezTo>
                    <a:cubicBezTo>
                      <a:pt x="255415" y="27306"/>
                      <a:pt x="252274" y="28030"/>
                      <a:pt x="249133" y="29480"/>
                    </a:cubicBezTo>
                    <a:cubicBezTo>
                      <a:pt x="245991" y="30930"/>
                      <a:pt x="243333" y="32863"/>
                      <a:pt x="241159" y="35521"/>
                    </a:cubicBezTo>
                    <a:cubicBezTo>
                      <a:pt x="238984" y="38179"/>
                      <a:pt x="237051" y="41079"/>
                      <a:pt x="235842" y="44704"/>
                    </a:cubicBezTo>
                    <a:cubicBezTo>
                      <a:pt x="234634" y="48328"/>
                      <a:pt x="233909" y="52195"/>
                      <a:pt x="233909" y="56544"/>
                    </a:cubicBezTo>
                    <a:cubicBezTo>
                      <a:pt x="233909" y="66210"/>
                      <a:pt x="236084" y="73459"/>
                      <a:pt x="240675" y="78292"/>
                    </a:cubicBezTo>
                    <a:cubicBezTo>
                      <a:pt x="245025" y="83125"/>
                      <a:pt x="251791" y="85783"/>
                      <a:pt x="260490" y="85783"/>
                    </a:cubicBezTo>
                    <a:cubicBezTo>
                      <a:pt x="265081" y="85783"/>
                      <a:pt x="268947" y="84816"/>
                      <a:pt x="272572" y="83125"/>
                    </a:cubicBezTo>
                    <a:cubicBezTo>
                      <a:pt x="275955" y="81192"/>
                      <a:pt x="279338" y="78534"/>
                      <a:pt x="282238" y="75151"/>
                    </a:cubicBezTo>
                    <a:lnTo>
                      <a:pt x="278371" y="71043"/>
                    </a:lnTo>
                    <a:cubicBezTo>
                      <a:pt x="274747" y="74426"/>
                      <a:pt x="271605" y="76359"/>
                      <a:pt x="268947" y="77567"/>
                    </a:cubicBezTo>
                    <a:cubicBezTo>
                      <a:pt x="266289" y="78534"/>
                      <a:pt x="263631" y="79017"/>
                      <a:pt x="261215" y="79017"/>
                    </a:cubicBezTo>
                    <a:cubicBezTo>
                      <a:pt x="255657" y="79017"/>
                      <a:pt x="251549" y="77325"/>
                      <a:pt x="248649" y="73701"/>
                    </a:cubicBezTo>
                    <a:cubicBezTo>
                      <a:pt x="245750" y="70076"/>
                      <a:pt x="244300" y="65002"/>
                      <a:pt x="244058" y="58477"/>
                    </a:cubicBezTo>
                    <a:lnTo>
                      <a:pt x="281029" y="58477"/>
                    </a:lnTo>
                    <a:close/>
                    <a:moveTo>
                      <a:pt x="183648" y="28997"/>
                    </a:moveTo>
                    <a:lnTo>
                      <a:pt x="172774" y="28997"/>
                    </a:lnTo>
                    <a:lnTo>
                      <a:pt x="195247" y="85300"/>
                    </a:lnTo>
                    <a:lnTo>
                      <a:pt x="203221" y="85300"/>
                    </a:lnTo>
                    <a:lnTo>
                      <a:pt x="226418" y="28997"/>
                    </a:lnTo>
                    <a:lnTo>
                      <a:pt x="217236" y="28997"/>
                    </a:lnTo>
                    <a:lnTo>
                      <a:pt x="202496" y="67660"/>
                    </a:lnTo>
                    <a:cubicBezTo>
                      <a:pt x="201046" y="71526"/>
                      <a:pt x="200321" y="74426"/>
                      <a:pt x="200079" y="76359"/>
                    </a:cubicBezTo>
                    <a:cubicBezTo>
                      <a:pt x="199838" y="75392"/>
                      <a:pt x="199596" y="74184"/>
                      <a:pt x="199354" y="72734"/>
                    </a:cubicBezTo>
                    <a:cubicBezTo>
                      <a:pt x="199113" y="71284"/>
                      <a:pt x="198388" y="69351"/>
                      <a:pt x="197663" y="67176"/>
                    </a:cubicBezTo>
                    <a:lnTo>
                      <a:pt x="183648" y="28997"/>
                    </a:lnTo>
                    <a:close/>
                    <a:moveTo>
                      <a:pt x="159000" y="28997"/>
                    </a:moveTo>
                    <a:lnTo>
                      <a:pt x="148851" y="28997"/>
                    </a:lnTo>
                    <a:lnTo>
                      <a:pt x="148851" y="84091"/>
                    </a:lnTo>
                    <a:lnTo>
                      <a:pt x="159000" y="84091"/>
                    </a:lnTo>
                    <a:lnTo>
                      <a:pt x="159000" y="28997"/>
                    </a:lnTo>
                    <a:close/>
                    <a:moveTo>
                      <a:pt x="158517" y="2416"/>
                    </a:moveTo>
                    <a:cubicBezTo>
                      <a:pt x="157309" y="1208"/>
                      <a:pt x="155859" y="483"/>
                      <a:pt x="154167" y="483"/>
                    </a:cubicBezTo>
                    <a:cubicBezTo>
                      <a:pt x="152476" y="483"/>
                      <a:pt x="150784" y="1208"/>
                      <a:pt x="149576" y="2416"/>
                    </a:cubicBezTo>
                    <a:cubicBezTo>
                      <a:pt x="148368" y="3625"/>
                      <a:pt x="147643" y="5316"/>
                      <a:pt x="147643" y="6766"/>
                    </a:cubicBezTo>
                    <a:cubicBezTo>
                      <a:pt x="147643" y="8457"/>
                      <a:pt x="148368" y="9907"/>
                      <a:pt x="149576" y="11116"/>
                    </a:cubicBezTo>
                    <a:cubicBezTo>
                      <a:pt x="150784" y="12324"/>
                      <a:pt x="152476" y="13049"/>
                      <a:pt x="154167" y="13049"/>
                    </a:cubicBezTo>
                    <a:cubicBezTo>
                      <a:pt x="155859" y="13049"/>
                      <a:pt x="157309" y="12324"/>
                      <a:pt x="158517" y="11116"/>
                    </a:cubicBezTo>
                    <a:cubicBezTo>
                      <a:pt x="159725" y="9907"/>
                      <a:pt x="160450" y="8457"/>
                      <a:pt x="160450" y="6766"/>
                    </a:cubicBezTo>
                    <a:cubicBezTo>
                      <a:pt x="160450" y="5074"/>
                      <a:pt x="159725" y="3625"/>
                      <a:pt x="158517" y="2416"/>
                    </a:cubicBezTo>
                    <a:moveTo>
                      <a:pt x="128795" y="84091"/>
                    </a:moveTo>
                    <a:lnTo>
                      <a:pt x="128795" y="49537"/>
                    </a:lnTo>
                    <a:cubicBezTo>
                      <a:pt x="128795" y="46637"/>
                      <a:pt x="128553" y="43737"/>
                      <a:pt x="128312" y="41079"/>
                    </a:cubicBezTo>
                    <a:cubicBezTo>
                      <a:pt x="128070" y="38421"/>
                      <a:pt x="127345" y="36005"/>
                      <a:pt x="126137" y="34071"/>
                    </a:cubicBezTo>
                    <a:cubicBezTo>
                      <a:pt x="124929" y="32138"/>
                      <a:pt x="122996" y="30447"/>
                      <a:pt x="120338" y="29239"/>
                    </a:cubicBezTo>
                    <a:cubicBezTo>
                      <a:pt x="117680" y="28030"/>
                      <a:pt x="114297" y="27306"/>
                      <a:pt x="109705" y="27306"/>
                    </a:cubicBezTo>
                    <a:cubicBezTo>
                      <a:pt x="106806" y="27306"/>
                      <a:pt x="104389" y="27789"/>
                      <a:pt x="102214" y="28514"/>
                    </a:cubicBezTo>
                    <a:cubicBezTo>
                      <a:pt x="100040" y="29480"/>
                      <a:pt x="98348" y="30447"/>
                      <a:pt x="96898" y="31655"/>
                    </a:cubicBezTo>
                    <a:cubicBezTo>
                      <a:pt x="95449" y="32863"/>
                      <a:pt x="94240" y="34071"/>
                      <a:pt x="93274" y="35280"/>
                    </a:cubicBezTo>
                    <a:cubicBezTo>
                      <a:pt x="92307" y="36488"/>
                      <a:pt x="91824" y="37213"/>
                      <a:pt x="91341" y="37938"/>
                    </a:cubicBezTo>
                    <a:lnTo>
                      <a:pt x="90132" y="28514"/>
                    </a:lnTo>
                    <a:lnTo>
                      <a:pt x="80708" y="29480"/>
                    </a:lnTo>
                    <a:cubicBezTo>
                      <a:pt x="80708" y="29964"/>
                      <a:pt x="80950" y="30689"/>
                      <a:pt x="80950" y="31655"/>
                    </a:cubicBezTo>
                    <a:cubicBezTo>
                      <a:pt x="81192" y="32622"/>
                      <a:pt x="81192" y="33830"/>
                      <a:pt x="81433" y="35280"/>
                    </a:cubicBezTo>
                    <a:cubicBezTo>
                      <a:pt x="81675" y="36730"/>
                      <a:pt x="81675" y="37938"/>
                      <a:pt x="81675" y="39388"/>
                    </a:cubicBezTo>
                    <a:cubicBezTo>
                      <a:pt x="81675" y="40837"/>
                      <a:pt x="81917" y="42046"/>
                      <a:pt x="81917" y="43496"/>
                    </a:cubicBezTo>
                    <a:lnTo>
                      <a:pt x="81917" y="84333"/>
                    </a:lnTo>
                    <a:lnTo>
                      <a:pt x="91824" y="84333"/>
                    </a:lnTo>
                    <a:lnTo>
                      <a:pt x="91824" y="53403"/>
                    </a:lnTo>
                    <a:cubicBezTo>
                      <a:pt x="91824" y="50986"/>
                      <a:pt x="92307" y="48570"/>
                      <a:pt x="93032" y="46154"/>
                    </a:cubicBezTo>
                    <a:cubicBezTo>
                      <a:pt x="93757" y="43979"/>
                      <a:pt x="94965" y="41804"/>
                      <a:pt x="96415" y="40354"/>
                    </a:cubicBezTo>
                    <a:cubicBezTo>
                      <a:pt x="97865" y="38663"/>
                      <a:pt x="99556" y="37454"/>
                      <a:pt x="101248" y="36488"/>
                    </a:cubicBezTo>
                    <a:cubicBezTo>
                      <a:pt x="103181" y="35521"/>
                      <a:pt x="105114" y="35038"/>
                      <a:pt x="107531" y="35038"/>
                    </a:cubicBezTo>
                    <a:cubicBezTo>
                      <a:pt x="109947" y="35038"/>
                      <a:pt x="112122" y="35280"/>
                      <a:pt x="113572" y="36005"/>
                    </a:cubicBezTo>
                    <a:cubicBezTo>
                      <a:pt x="115021" y="36730"/>
                      <a:pt x="116230" y="37454"/>
                      <a:pt x="117196" y="38904"/>
                    </a:cubicBezTo>
                    <a:cubicBezTo>
                      <a:pt x="117921" y="40113"/>
                      <a:pt x="118404" y="41804"/>
                      <a:pt x="118888" y="43496"/>
                    </a:cubicBezTo>
                    <a:cubicBezTo>
                      <a:pt x="119129" y="45429"/>
                      <a:pt x="119371" y="47362"/>
                      <a:pt x="119371" y="49778"/>
                    </a:cubicBezTo>
                    <a:lnTo>
                      <a:pt x="119371" y="84333"/>
                    </a:lnTo>
                    <a:lnTo>
                      <a:pt x="128795" y="84333"/>
                    </a:lnTo>
                    <a:close/>
                    <a:moveTo>
                      <a:pt x="60894" y="5799"/>
                    </a:moveTo>
                    <a:lnTo>
                      <a:pt x="50986" y="5799"/>
                    </a:lnTo>
                    <a:lnTo>
                      <a:pt x="50986" y="54128"/>
                    </a:lnTo>
                    <a:cubicBezTo>
                      <a:pt x="50986" y="59202"/>
                      <a:pt x="50503" y="63552"/>
                      <a:pt x="49295" y="66935"/>
                    </a:cubicBezTo>
                    <a:cubicBezTo>
                      <a:pt x="48328" y="70318"/>
                      <a:pt x="46879" y="72976"/>
                      <a:pt x="44945" y="74667"/>
                    </a:cubicBezTo>
                    <a:cubicBezTo>
                      <a:pt x="43012" y="76600"/>
                      <a:pt x="40837" y="77809"/>
                      <a:pt x="38421" y="78534"/>
                    </a:cubicBezTo>
                    <a:cubicBezTo>
                      <a:pt x="36005" y="79259"/>
                      <a:pt x="33347" y="79500"/>
                      <a:pt x="30447" y="79500"/>
                    </a:cubicBezTo>
                    <a:cubicBezTo>
                      <a:pt x="27547" y="79500"/>
                      <a:pt x="24889" y="79259"/>
                      <a:pt x="22231" y="78534"/>
                    </a:cubicBezTo>
                    <a:cubicBezTo>
                      <a:pt x="19815" y="77809"/>
                      <a:pt x="17640" y="76600"/>
                      <a:pt x="15707" y="74667"/>
                    </a:cubicBezTo>
                    <a:cubicBezTo>
                      <a:pt x="14015" y="72734"/>
                      <a:pt x="12565" y="70076"/>
                      <a:pt x="11357" y="66935"/>
                    </a:cubicBezTo>
                    <a:cubicBezTo>
                      <a:pt x="10391" y="63552"/>
                      <a:pt x="9666" y="59444"/>
                      <a:pt x="9666" y="54128"/>
                    </a:cubicBezTo>
                    <a:lnTo>
                      <a:pt x="9666" y="5799"/>
                    </a:lnTo>
                    <a:lnTo>
                      <a:pt x="0" y="5799"/>
                    </a:lnTo>
                    <a:lnTo>
                      <a:pt x="0" y="54853"/>
                    </a:lnTo>
                    <a:cubicBezTo>
                      <a:pt x="0" y="66451"/>
                      <a:pt x="2658" y="74667"/>
                      <a:pt x="7733" y="79500"/>
                    </a:cubicBezTo>
                    <a:cubicBezTo>
                      <a:pt x="12807" y="84333"/>
                      <a:pt x="20540" y="86749"/>
                      <a:pt x="30689" y="86749"/>
                    </a:cubicBezTo>
                    <a:cubicBezTo>
                      <a:pt x="40837" y="86749"/>
                      <a:pt x="48570" y="84333"/>
                      <a:pt x="53403" y="79500"/>
                    </a:cubicBezTo>
                    <a:cubicBezTo>
                      <a:pt x="58477" y="74667"/>
                      <a:pt x="60894" y="66451"/>
                      <a:pt x="60894" y="54853"/>
                    </a:cubicBezTo>
                    <a:lnTo>
                      <a:pt x="60894" y="5799"/>
                    </a:lnTo>
                    <a:close/>
                  </a:path>
                </a:pathLst>
              </a:custGeom>
              <a:solidFill>
                <a:srgbClr val="000000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  <p:sp>
            <p:nvSpPr>
              <p:cNvPr id="44" name="Freihandform: Form 43">
                <a:extLst>
                  <a:ext uri="{FF2B5EF4-FFF2-40B4-BE49-F238E27FC236}">
                    <a16:creationId xmlns:a16="http://schemas.microsoft.com/office/drawing/2014/main" id="{CCA96FB2-00D1-437E-BC9E-014BF2485AA3}"/>
                  </a:ext>
                </a:extLst>
              </p:cNvPr>
              <p:cNvSpPr/>
              <p:nvPr/>
            </p:nvSpPr>
            <p:spPr>
              <a:xfrm>
                <a:off x="11569754" y="1219314"/>
                <a:ext cx="152234" cy="132903"/>
              </a:xfrm>
              <a:custGeom>
                <a:avLst/>
                <a:gdLst>
                  <a:gd name="connsiteX0" fmla="*/ 0 w 152234"/>
                  <a:gd name="connsiteY0" fmla="*/ 134353 h 132902"/>
                  <a:gd name="connsiteX1" fmla="*/ 84816 w 152234"/>
                  <a:gd name="connsiteY1" fmla="*/ 134353 h 132902"/>
                  <a:gd name="connsiteX2" fmla="*/ 152234 w 152234"/>
                  <a:gd name="connsiteY2" fmla="*/ 67176 h 132902"/>
                  <a:gd name="connsiteX3" fmla="*/ 84816 w 152234"/>
                  <a:gd name="connsiteY3" fmla="*/ 0 h 132902"/>
                  <a:gd name="connsiteX4" fmla="*/ 0 w 152234"/>
                  <a:gd name="connsiteY4" fmla="*/ 0 h 132902"/>
                  <a:gd name="connsiteX5" fmla="*/ 0 w 152234"/>
                  <a:gd name="connsiteY5" fmla="*/ 134353 h 1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234" h="132902">
                    <a:moveTo>
                      <a:pt x="0" y="134353"/>
                    </a:moveTo>
                    <a:lnTo>
                      <a:pt x="84816" y="134353"/>
                    </a:lnTo>
                    <a:cubicBezTo>
                      <a:pt x="122029" y="134353"/>
                      <a:pt x="152234" y="104389"/>
                      <a:pt x="152234" y="67176"/>
                    </a:cubicBezTo>
                    <a:cubicBezTo>
                      <a:pt x="152234" y="29964"/>
                      <a:pt x="122029" y="0"/>
                      <a:pt x="84816" y="0"/>
                    </a:cubicBezTo>
                    <a:lnTo>
                      <a:pt x="0" y="0"/>
                    </a:lnTo>
                    <a:lnTo>
                      <a:pt x="0" y="134353"/>
                    </a:lnTo>
                    <a:close/>
                  </a:path>
                </a:pathLst>
              </a:custGeom>
              <a:solidFill>
                <a:srgbClr val="0072BC"/>
              </a:solidFill>
              <a:ln w="240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de-DE" sz="1351"/>
              </a:p>
            </p:txBody>
          </p:sp>
        </p:grpSp>
      </p:grp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83162FD-5920-459D-B957-31A263988D88}"/>
              </a:ext>
            </a:extLst>
          </p:cNvPr>
          <p:cNvSpPr/>
          <p:nvPr userDrawn="1"/>
        </p:nvSpPr>
        <p:spPr>
          <a:xfrm>
            <a:off x="-4877" y="390926"/>
            <a:ext cx="337406" cy="294925"/>
          </a:xfrm>
          <a:custGeom>
            <a:avLst/>
            <a:gdLst>
              <a:gd name="connsiteX0" fmla="*/ 0 w 152234"/>
              <a:gd name="connsiteY0" fmla="*/ 134353 h 132902"/>
              <a:gd name="connsiteX1" fmla="*/ 84816 w 152234"/>
              <a:gd name="connsiteY1" fmla="*/ 134353 h 132902"/>
              <a:gd name="connsiteX2" fmla="*/ 152234 w 152234"/>
              <a:gd name="connsiteY2" fmla="*/ 67176 h 132902"/>
              <a:gd name="connsiteX3" fmla="*/ 84816 w 152234"/>
              <a:gd name="connsiteY3" fmla="*/ 0 h 132902"/>
              <a:gd name="connsiteX4" fmla="*/ 0 w 152234"/>
              <a:gd name="connsiteY4" fmla="*/ 0 h 132902"/>
              <a:gd name="connsiteX5" fmla="*/ 0 w 152234"/>
              <a:gd name="connsiteY5" fmla="*/ 134353 h 1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234" h="132902">
                <a:moveTo>
                  <a:pt x="0" y="134353"/>
                </a:moveTo>
                <a:lnTo>
                  <a:pt x="84816" y="134353"/>
                </a:lnTo>
                <a:cubicBezTo>
                  <a:pt x="122029" y="134353"/>
                  <a:pt x="152234" y="104389"/>
                  <a:pt x="152234" y="67176"/>
                </a:cubicBezTo>
                <a:cubicBezTo>
                  <a:pt x="152234" y="29964"/>
                  <a:pt x="122029" y="0"/>
                  <a:pt x="84816" y="0"/>
                </a:cubicBezTo>
                <a:lnTo>
                  <a:pt x="0" y="0"/>
                </a:lnTo>
                <a:lnTo>
                  <a:pt x="0" y="134353"/>
                </a:lnTo>
                <a:close/>
              </a:path>
            </a:pathLst>
          </a:custGeom>
          <a:solidFill>
            <a:srgbClr val="0072BC"/>
          </a:solidFill>
          <a:ln w="2402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1351"/>
          </a:p>
        </p:txBody>
      </p:sp>
    </p:spTree>
    <p:extLst>
      <p:ext uri="{BB962C8B-B14F-4D97-AF65-F5344CB8AC3E}">
        <p14:creationId xmlns:p14="http://schemas.microsoft.com/office/powerpoint/2010/main" val="1834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7" r:id="rId8"/>
    <p:sldLayoutId id="2147483698" r:id="rId9"/>
    <p:sldLayoutId id="2147483721" r:id="rId10"/>
    <p:sldLayoutId id="2147483699" r:id="rId11"/>
    <p:sldLayoutId id="2147483700" r:id="rId12"/>
    <p:sldLayoutId id="2147483722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4" r:id="rId25"/>
    <p:sldLayoutId id="2147483716" r:id="rId26"/>
    <p:sldLayoutId id="2147483717" r:id="rId27"/>
    <p:sldLayoutId id="2147483718" r:id="rId28"/>
    <p:sldLayoutId id="2147483719" r:id="rId29"/>
    <p:sldLayoutId id="2147483720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 2" panose="05020102010507070707" pitchFamily="18" charset="2"/>
        <a:buChar char="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43" userDrawn="1">
          <p15:clr>
            <a:srgbClr val="F26B43"/>
          </p15:clr>
        </p15:guide>
        <p15:guide id="4" pos="329" userDrawn="1">
          <p15:clr>
            <a:srgbClr val="F26B43"/>
          </p15:clr>
        </p15:guide>
        <p15:guide id="5" pos="5432" userDrawn="1">
          <p15:clr>
            <a:srgbClr val="F26B43"/>
          </p15:clr>
        </p15:guide>
        <p15:guide id="6" orient="horz" pos="686" userDrawn="1">
          <p15:clr>
            <a:srgbClr val="F26B43"/>
          </p15:clr>
        </p15:guide>
        <p15:guide id="7" orient="horz" pos="3096" userDrawn="1">
          <p15:clr>
            <a:srgbClr val="F26B43"/>
          </p15:clr>
        </p15:guide>
        <p15:guide id="9" orient="horz" pos="3121" userDrawn="1">
          <p15:clr>
            <a:srgbClr val="F26B43"/>
          </p15:clr>
        </p15:guide>
        <p15:guide id="10" orient="horz" pos="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ve.babelne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BAED4-9DB3-4AA9-B294-B78EDEB52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9DC02B59-BC9C-4015-BE1A-A1DF878B8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Marco </a:t>
            </a:r>
            <a:r>
              <a:rPr lang="de-DE" dirty="0" err="1"/>
              <a:t>Moresi</a:t>
            </a:r>
            <a:endParaRPr lang="de-DE" dirty="0"/>
          </a:p>
          <a:p>
            <a:r>
              <a:rPr lang="en-GB" dirty="0"/>
              <a:t>Dialog Systems and Machine Learning Group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07ADE8-D21D-49C8-A8EF-429717DC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26.06.2020</a:t>
            </a:r>
          </a:p>
        </p:txBody>
      </p:sp>
    </p:spTree>
    <p:extLst>
      <p:ext uri="{BB962C8B-B14F-4D97-AF65-F5344CB8AC3E}">
        <p14:creationId xmlns:p14="http://schemas.microsoft.com/office/powerpoint/2010/main" val="170159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674712"/>
            <a:ext cx="3439294" cy="3144227"/>
          </a:xfrm>
        </p:spPr>
        <p:txBody>
          <a:bodyPr/>
          <a:lstStyle/>
          <a:p>
            <a:r>
              <a:rPr lang="en-GB" dirty="0"/>
              <a:t>Bag of Words (</a:t>
            </a:r>
            <a:r>
              <a:rPr lang="en-GB" dirty="0" err="1"/>
              <a:t>BoW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Fixed vocabulary</a:t>
            </a:r>
          </a:p>
          <a:p>
            <a:pPr lvl="1"/>
            <a:r>
              <a:rPr lang="en-GB" dirty="0"/>
              <a:t>Lose sequence order</a:t>
            </a:r>
          </a:p>
          <a:p>
            <a:endParaRPr lang="en-GB" dirty="0"/>
          </a:p>
          <a:p>
            <a:r>
              <a:rPr lang="en-GB" dirty="0"/>
              <a:t>Term Frequency – Inverse document Frequency (TF-IDF)</a:t>
            </a:r>
          </a:p>
          <a:p>
            <a:pPr lvl="1"/>
            <a:r>
              <a:rPr lang="en-GB" dirty="0"/>
              <a:t>TF measures how frequently a term occurs in a document.</a:t>
            </a:r>
          </a:p>
          <a:p>
            <a:pPr lvl="1"/>
            <a:r>
              <a:rPr lang="en-GB" dirty="0"/>
              <a:t>IDF measures how important a term is.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First Approach</a:t>
            </a:r>
          </a:p>
        </p:txBody>
      </p:sp>
    </p:spTree>
    <p:extLst>
      <p:ext uri="{BB962C8B-B14F-4D97-AF65-F5344CB8AC3E}">
        <p14:creationId xmlns:p14="http://schemas.microsoft.com/office/powerpoint/2010/main" val="106534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674713"/>
            <a:ext cx="3439294" cy="3060452"/>
          </a:xfrm>
        </p:spPr>
        <p:txBody>
          <a:bodyPr/>
          <a:lstStyle/>
          <a:p>
            <a:r>
              <a:rPr lang="en-GB" dirty="0"/>
              <a:t>Word Overlap </a:t>
            </a:r>
          </a:p>
          <a:p>
            <a:pPr lvl="1"/>
            <a:r>
              <a:rPr lang="en-GB" dirty="0"/>
              <a:t>Calculated as a number of words that occur in both texts </a:t>
            </a:r>
          </a:p>
          <a:p>
            <a:endParaRPr lang="en-GB" dirty="0"/>
          </a:p>
          <a:p>
            <a:r>
              <a:rPr lang="en-GB" dirty="0"/>
              <a:t>BLEU </a:t>
            </a:r>
            <a:r>
              <a:rPr lang="en-GB" sz="900" dirty="0"/>
              <a:t>[</a:t>
            </a:r>
            <a:r>
              <a:rPr lang="en-GB" sz="900" dirty="0" err="1"/>
              <a:t>Papineni</a:t>
            </a:r>
            <a:r>
              <a:rPr lang="en-GB" sz="900" dirty="0"/>
              <a:t> et al., 2002]</a:t>
            </a:r>
          </a:p>
          <a:p>
            <a:pPr lvl="1"/>
            <a:r>
              <a:rPr lang="en-GB" dirty="0"/>
              <a:t>Compare n-grams of the candidate with the n-grams of the reference</a:t>
            </a:r>
          </a:p>
          <a:p>
            <a:pPr lvl="1"/>
            <a:endParaRPr lang="en-GB" dirty="0"/>
          </a:p>
          <a:p>
            <a:r>
              <a:rPr lang="en-GB" dirty="0"/>
              <a:t>ROUGE-L </a:t>
            </a:r>
            <a:r>
              <a:rPr lang="en-GB" sz="900" dirty="0"/>
              <a:t>[Lin and </a:t>
            </a:r>
            <a:r>
              <a:rPr lang="en-GB" sz="900" dirty="0" err="1"/>
              <a:t>Och</a:t>
            </a:r>
            <a:r>
              <a:rPr lang="en-GB" sz="900" dirty="0"/>
              <a:t>, 2004] </a:t>
            </a:r>
          </a:p>
          <a:p>
            <a:pPr lvl="1"/>
            <a:r>
              <a:rPr lang="en-GB" dirty="0"/>
              <a:t>Identifies longest co-occurring in sequence n-grams 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First Approach</a:t>
            </a:r>
          </a:p>
        </p:txBody>
      </p:sp>
    </p:spTree>
    <p:extLst>
      <p:ext uri="{BB962C8B-B14F-4D97-AF65-F5344CB8AC3E}">
        <p14:creationId xmlns:p14="http://schemas.microsoft.com/office/powerpoint/2010/main" val="266684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674713"/>
            <a:ext cx="5815558" cy="2671464"/>
          </a:xfrm>
        </p:spPr>
        <p:txBody>
          <a:bodyPr/>
          <a:lstStyle/>
          <a:p>
            <a:r>
              <a:rPr lang="en-GB" dirty="0"/>
              <a:t>Calculate semantic similarity between two terms based on the information derived from one or more underlying knowledge sources like ontologies/lexical databases, thesauri, dictionaries, etc </a:t>
            </a:r>
          </a:p>
          <a:p>
            <a:pPr lvl="1"/>
            <a:r>
              <a:rPr lang="en-GB" dirty="0"/>
              <a:t>WordNet </a:t>
            </a:r>
          </a:p>
          <a:p>
            <a:pPr lvl="1"/>
            <a:r>
              <a:rPr lang="en-GB" dirty="0"/>
              <a:t>Wiktionary </a:t>
            </a:r>
          </a:p>
          <a:p>
            <a:pPr lvl="1"/>
            <a:r>
              <a:rPr lang="en-GB" dirty="0"/>
              <a:t>Wikipedia </a:t>
            </a:r>
          </a:p>
          <a:p>
            <a:pPr lvl="1"/>
            <a:r>
              <a:rPr lang="en-GB" dirty="0" err="1"/>
              <a:t>BabelNet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Knowledge-based methods</a:t>
            </a:r>
          </a:p>
        </p:txBody>
      </p:sp>
    </p:spTree>
    <p:extLst>
      <p:ext uri="{BB962C8B-B14F-4D97-AF65-F5344CB8AC3E}">
        <p14:creationId xmlns:p14="http://schemas.microsoft.com/office/powerpoint/2010/main" val="259443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674713"/>
            <a:ext cx="3439294" cy="2671464"/>
          </a:xfrm>
        </p:spPr>
        <p:txBody>
          <a:bodyPr/>
          <a:lstStyle/>
          <a:p>
            <a:r>
              <a:rPr lang="en-GB" dirty="0" err="1"/>
              <a:t>BabelNet</a:t>
            </a:r>
            <a:r>
              <a:rPr lang="en-GB" dirty="0"/>
              <a:t>: It is the largest multilingual semantic ontology available with nearly over 13 million </a:t>
            </a:r>
            <a:r>
              <a:rPr lang="en-GB" dirty="0" err="1"/>
              <a:t>synsets</a:t>
            </a:r>
            <a:r>
              <a:rPr lang="en-GB" dirty="0"/>
              <a:t> and 380 million semantic relations.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Synset</a:t>
            </a:r>
            <a:r>
              <a:rPr lang="en-GB" dirty="0"/>
              <a:t>: is a group of data elements that are considered semantically equivalent.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Knowledge-based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2FAD0-5012-6E47-9DE7-C21BF4B326A9}"/>
              </a:ext>
            </a:extLst>
          </p:cNvPr>
          <p:cNvSpPr txBox="1"/>
          <p:nvPr/>
        </p:nvSpPr>
        <p:spPr>
          <a:xfrm>
            <a:off x="7524328" y="4744747"/>
            <a:ext cx="2670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/>
              </a:rPr>
              <a:t>http://</a:t>
            </a:r>
            <a:r>
              <a:rPr lang="en-US" sz="900" dirty="0" err="1">
                <a:hlinkClick r:id="rId3"/>
              </a:rPr>
              <a:t>live.babelnet.org</a:t>
            </a:r>
            <a:r>
              <a:rPr lang="en-US" sz="900" dirty="0">
                <a:hlinkClick r:id="rId3"/>
              </a:rPr>
              <a:t>/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16A00-D0B8-F041-B8BA-9BB668790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388" y="1296662"/>
            <a:ext cx="4867710" cy="3222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091130-313E-3E43-A731-D45D9FA0E34D}"/>
              </a:ext>
            </a:extLst>
          </p:cNvPr>
          <p:cNvSpPr txBox="1"/>
          <p:nvPr/>
        </p:nvSpPr>
        <p:spPr>
          <a:xfrm>
            <a:off x="5946797" y="4597578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 err="1"/>
              <a:t>Synset</a:t>
            </a:r>
            <a:r>
              <a:rPr lang="en-US" sz="1000" dirty="0"/>
              <a:t> of Beautiful (adj) in </a:t>
            </a:r>
            <a:r>
              <a:rPr lang="en-US" sz="1000" dirty="0" err="1"/>
              <a:t>BabelNet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738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674713"/>
            <a:ext cx="3439294" cy="1908324"/>
          </a:xfrm>
        </p:spPr>
        <p:txBody>
          <a:bodyPr/>
          <a:lstStyle/>
          <a:p>
            <a:r>
              <a:rPr lang="en-GB" dirty="0"/>
              <a:t>Edge-counting methods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Feature-based methods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Information Content-based methods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Knowledge-based methods</a:t>
            </a:r>
          </a:p>
        </p:txBody>
      </p:sp>
    </p:spTree>
    <p:extLst>
      <p:ext uri="{BB962C8B-B14F-4D97-AF65-F5344CB8AC3E}">
        <p14:creationId xmlns:p14="http://schemas.microsoft.com/office/powerpoint/2010/main" val="48763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55086"/>
            <a:ext cx="4519414" cy="2556396"/>
          </a:xfrm>
        </p:spPr>
        <p:txBody>
          <a:bodyPr/>
          <a:lstStyle/>
          <a:p>
            <a:r>
              <a:rPr lang="en-GB" dirty="0"/>
              <a:t>Edge-counting methods</a:t>
            </a:r>
          </a:p>
          <a:p>
            <a:pPr lvl="1"/>
            <a:r>
              <a:rPr lang="en-GB" dirty="0"/>
              <a:t>Consider the underlying ontology as a graph, connecting words taxonomically.</a:t>
            </a:r>
          </a:p>
          <a:p>
            <a:pPr lvl="1"/>
            <a:r>
              <a:rPr lang="en-GB" dirty="0"/>
              <a:t>The greater the distance between two terms the less similar they are.</a:t>
            </a:r>
          </a:p>
          <a:p>
            <a:pPr marL="266700" lvl="1" indent="0">
              <a:buNone/>
            </a:pPr>
            <a:endParaRPr lang="en-GB" dirty="0"/>
          </a:p>
          <a:p>
            <a:r>
              <a:rPr lang="en-GB" dirty="0"/>
              <a:t>Feature-based methods</a:t>
            </a:r>
          </a:p>
          <a:p>
            <a:endParaRPr lang="en-GB" dirty="0"/>
          </a:p>
          <a:p>
            <a:r>
              <a:rPr lang="en-GB" dirty="0"/>
              <a:t>Information Content-based methods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Knowledge-based methods</a:t>
            </a:r>
          </a:p>
        </p:txBody>
      </p:sp>
    </p:spTree>
    <p:extLst>
      <p:ext uri="{BB962C8B-B14F-4D97-AF65-F5344CB8AC3E}">
        <p14:creationId xmlns:p14="http://schemas.microsoft.com/office/powerpoint/2010/main" val="38124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/>
              <a:t>Edge-counting methods</a:t>
            </a:r>
          </a:p>
          <a:p>
            <a:pPr lvl="1"/>
            <a:r>
              <a:rPr lang="en-GB" dirty="0"/>
              <a:t>Consider the underlying ontology as a graph, connecting words taxonomically.</a:t>
            </a:r>
          </a:p>
          <a:p>
            <a:pPr lvl="1"/>
            <a:r>
              <a:rPr lang="en-GB" dirty="0"/>
              <a:t>The greater the distance between two terms the less similar they are.</a:t>
            </a:r>
          </a:p>
          <a:p>
            <a:r>
              <a:rPr lang="en-GB" dirty="0"/>
              <a:t>Feature-based methods </a:t>
            </a:r>
          </a:p>
          <a:p>
            <a:pPr lvl="1"/>
            <a:r>
              <a:rPr lang="en-GB" dirty="0"/>
              <a:t>Calculate similarity as a function of properties of the words, like gloss.</a:t>
            </a:r>
          </a:p>
          <a:p>
            <a:pPr lvl="2"/>
            <a:r>
              <a:rPr lang="en-GB" dirty="0"/>
              <a:t>Gloss, the meaning of a word in a dictionary.</a:t>
            </a:r>
          </a:p>
          <a:p>
            <a:pPr lvl="1"/>
            <a:r>
              <a:rPr lang="en-GB" dirty="0"/>
              <a:t>Gloss-based semantic similarity </a:t>
            </a:r>
          </a:p>
          <a:p>
            <a:r>
              <a:rPr lang="en-GB" dirty="0"/>
              <a:t>Information Content-based methods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Knowledge-based methods</a:t>
            </a:r>
          </a:p>
        </p:txBody>
      </p:sp>
    </p:spTree>
    <p:extLst>
      <p:ext uri="{BB962C8B-B14F-4D97-AF65-F5344CB8AC3E}">
        <p14:creationId xmlns:p14="http://schemas.microsoft.com/office/powerpoint/2010/main" val="225481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/>
              <a:t>Edge-counting methods</a:t>
            </a:r>
          </a:p>
          <a:p>
            <a:pPr lvl="1"/>
            <a:r>
              <a:rPr lang="en-GB" dirty="0"/>
              <a:t>Consider the underlying ontology as a graph, connecting words taxonomically.</a:t>
            </a:r>
          </a:p>
          <a:p>
            <a:pPr lvl="1"/>
            <a:r>
              <a:rPr lang="en-GB" dirty="0"/>
              <a:t>The greater the distance between two terms the less similar they are.</a:t>
            </a:r>
          </a:p>
          <a:p>
            <a:r>
              <a:rPr lang="en-GB" dirty="0"/>
              <a:t>Feature-based methods </a:t>
            </a:r>
          </a:p>
          <a:p>
            <a:pPr lvl="1"/>
            <a:r>
              <a:rPr lang="en-GB" dirty="0"/>
              <a:t>Calculate similarity as a function of properties of the words, like gloss.</a:t>
            </a:r>
          </a:p>
          <a:p>
            <a:pPr lvl="1"/>
            <a:r>
              <a:rPr lang="en-GB" dirty="0"/>
              <a:t>Gloss-based semantic similarity </a:t>
            </a:r>
          </a:p>
          <a:p>
            <a:r>
              <a:rPr lang="en-GB" dirty="0"/>
              <a:t>Information Content-based methods</a:t>
            </a:r>
          </a:p>
          <a:p>
            <a:pPr lvl="1"/>
            <a:r>
              <a:rPr lang="en-GB" dirty="0"/>
              <a:t>Information Content (IC)</a:t>
            </a:r>
          </a:p>
          <a:p>
            <a:pPr lvl="1"/>
            <a:r>
              <a:rPr lang="en-GB" dirty="0"/>
              <a:t>Use the IC associated with the concept to evaluate similarity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Knowledge-based 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0CFF15-1CD6-FA48-AF5D-B74088C7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768" y="2784429"/>
            <a:ext cx="1354885" cy="220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A1416D-104F-C046-8DCB-1FF58AF6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320082"/>
            <a:ext cx="2844198" cy="4683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5866A7-CDD2-D746-A527-0BF2D4E20F8B}"/>
              </a:ext>
            </a:extLst>
          </p:cNvPr>
          <p:cNvSpPr txBox="1"/>
          <p:nvPr/>
        </p:nvSpPr>
        <p:spPr>
          <a:xfrm>
            <a:off x="6150053" y="2336280"/>
            <a:ext cx="1704313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Information Content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C4C7B6-7CE6-B14C-A014-12EA80329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069" y="4165226"/>
            <a:ext cx="2520280" cy="24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0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3"/>
            <a:ext cx="4519414" cy="3466547"/>
          </a:xfrm>
        </p:spPr>
        <p:txBody>
          <a:bodyPr/>
          <a:lstStyle/>
          <a:p>
            <a:r>
              <a:rPr lang="en-GB" dirty="0"/>
              <a:t>Word Embeddings</a:t>
            </a:r>
          </a:p>
          <a:p>
            <a:pPr lvl="2"/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Corpus-based methods</a:t>
            </a:r>
          </a:p>
        </p:txBody>
      </p:sp>
    </p:spTree>
    <p:extLst>
      <p:ext uri="{BB962C8B-B14F-4D97-AF65-F5344CB8AC3E}">
        <p14:creationId xmlns:p14="http://schemas.microsoft.com/office/powerpoint/2010/main" val="98138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3"/>
            <a:ext cx="4519414" cy="3466547"/>
          </a:xfrm>
        </p:spPr>
        <p:txBody>
          <a:bodyPr/>
          <a:lstStyle/>
          <a:p>
            <a:r>
              <a:rPr lang="en-GB" dirty="0"/>
              <a:t>Word Embeddings</a:t>
            </a:r>
          </a:p>
          <a:p>
            <a:pPr lvl="1"/>
            <a:r>
              <a:rPr lang="en-GB" dirty="0"/>
              <a:t>word2vec</a:t>
            </a:r>
          </a:p>
          <a:p>
            <a:pPr lvl="2"/>
            <a:r>
              <a:rPr lang="en-GB" dirty="0"/>
              <a:t>Neural network model</a:t>
            </a:r>
          </a:p>
          <a:p>
            <a:pPr lvl="2"/>
            <a:r>
              <a:rPr lang="en-GB" dirty="0"/>
              <a:t>The Continuous Bag Of Words (CBOW) model predicts the current word using the previous words</a:t>
            </a:r>
          </a:p>
          <a:p>
            <a:pPr lvl="2"/>
            <a:r>
              <a:rPr lang="en-GB" dirty="0"/>
              <a:t>The Skip-gram model predicts the </a:t>
            </a:r>
            <a:r>
              <a:rPr lang="en-GB" dirty="0" err="1"/>
              <a:t>neighboring</a:t>
            </a:r>
            <a:r>
              <a:rPr lang="en-GB" dirty="0"/>
              <a:t> context words given a target word. </a:t>
            </a:r>
          </a:p>
          <a:p>
            <a:pPr lvl="1"/>
            <a:r>
              <a:rPr lang="en-GB" dirty="0" err="1"/>
              <a:t>GloVe</a:t>
            </a:r>
            <a:endParaRPr lang="en-GB" dirty="0"/>
          </a:p>
          <a:p>
            <a:pPr lvl="2"/>
            <a:r>
              <a:rPr lang="en-GB" dirty="0"/>
              <a:t>Word co-occurrence matrix</a:t>
            </a:r>
          </a:p>
          <a:p>
            <a:pPr lvl="1"/>
            <a:r>
              <a:rPr lang="en-GB" dirty="0" err="1"/>
              <a:t>fastText</a:t>
            </a:r>
            <a:endParaRPr lang="en-GB" dirty="0"/>
          </a:p>
          <a:p>
            <a:pPr lvl="2"/>
            <a:r>
              <a:rPr lang="en-GB" dirty="0"/>
              <a:t>Skip-gram model</a:t>
            </a:r>
          </a:p>
          <a:p>
            <a:pPr lvl="2"/>
            <a:r>
              <a:rPr lang="en-GB" dirty="0"/>
              <a:t>Each word is represented as a collection of character n-grams </a:t>
            </a:r>
          </a:p>
          <a:p>
            <a:pPr lvl="2"/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Corpus-based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11895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FAFA01A-4336-4C33-AFB4-9EAD5C2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CF8CD75-853D-4E87-85E7-FED01010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</a:t>
            </a:r>
            <a:r>
              <a:rPr lang="de-DE" dirty="0" err="1"/>
              <a:t>Moresi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2EAA44-67E8-47BB-9D50-268756F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E16B16-B350-4B15-90C8-5AD34F364A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07572" y="1062757"/>
            <a:ext cx="8096250" cy="3492500"/>
          </a:xfrm>
        </p:spPr>
        <p:txBody>
          <a:bodyPr/>
          <a:lstStyle/>
          <a:p>
            <a:r>
              <a:rPr lang="en-US" dirty="0"/>
              <a:t>Semantic Similarity </a:t>
            </a:r>
          </a:p>
          <a:p>
            <a:pPr lvl="1"/>
            <a:r>
              <a:rPr lang="en-US" dirty="0"/>
              <a:t>What is semantic similarity?</a:t>
            </a:r>
          </a:p>
          <a:p>
            <a:pPr lvl="1"/>
            <a:r>
              <a:rPr lang="en-US" dirty="0"/>
              <a:t>Why do we need semantic similarity?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Knowledge-based methods</a:t>
            </a:r>
          </a:p>
          <a:p>
            <a:r>
              <a:rPr lang="en-US" dirty="0"/>
              <a:t>Corpus-based methods</a:t>
            </a:r>
          </a:p>
          <a:p>
            <a:r>
              <a:rPr lang="en-US" dirty="0"/>
              <a:t>Deep Neural Network-based methods</a:t>
            </a:r>
          </a:p>
          <a:p>
            <a:r>
              <a:rPr lang="en-US" dirty="0"/>
              <a:t>Transformer-based methods</a:t>
            </a:r>
          </a:p>
          <a:p>
            <a:r>
              <a:rPr lang="en-US" dirty="0"/>
              <a:t>Conclusion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53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/>
              <a:t>Word Embeddings</a:t>
            </a:r>
          </a:p>
          <a:p>
            <a:pPr lvl="1"/>
            <a:r>
              <a:rPr lang="en-GB" dirty="0"/>
              <a:t>word2vec</a:t>
            </a:r>
          </a:p>
          <a:p>
            <a:pPr lvl="1"/>
            <a:r>
              <a:rPr lang="en-GB" dirty="0" err="1"/>
              <a:t>GloVe</a:t>
            </a:r>
            <a:endParaRPr lang="en-GB" dirty="0"/>
          </a:p>
          <a:p>
            <a:pPr lvl="1"/>
            <a:r>
              <a:rPr lang="en-GB" dirty="0" err="1"/>
              <a:t>fastText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Corpus-based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F87AA-1653-FE4E-AFE5-97913FD04FFF}"/>
              </a:ext>
            </a:extLst>
          </p:cNvPr>
          <p:cNvSpPr txBox="1"/>
          <p:nvPr/>
        </p:nvSpPr>
        <p:spPr>
          <a:xfrm>
            <a:off x="4998361" y="1717786"/>
            <a:ext cx="351698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Meaning Conflation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274BE-0128-5E41-994F-F174900483C5}"/>
              </a:ext>
            </a:extLst>
          </p:cNvPr>
          <p:cNvSpPr txBox="1"/>
          <p:nvPr/>
        </p:nvSpPr>
        <p:spPr>
          <a:xfrm>
            <a:off x="4788024" y="2203746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Bat</a:t>
            </a:r>
          </a:p>
          <a:p>
            <a:r>
              <a:rPr lang="en-US" sz="1200" dirty="0"/>
              <a:t>X = </a:t>
            </a:r>
            <a:r>
              <a:rPr lang="en-DE" sz="1200" dirty="0"/>
              <a:t>[ 0.50451 , 0.68607, …,  -0.51042 ] </a:t>
            </a: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0923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/>
              <a:t>Word Embeddings</a:t>
            </a:r>
          </a:p>
          <a:p>
            <a:pPr lvl="1"/>
            <a:r>
              <a:rPr lang="en-GB" dirty="0"/>
              <a:t>word2vec</a:t>
            </a:r>
          </a:p>
          <a:p>
            <a:pPr lvl="1"/>
            <a:r>
              <a:rPr lang="en-GB" dirty="0" err="1"/>
              <a:t>GloVe</a:t>
            </a:r>
            <a:endParaRPr lang="en-GB" dirty="0"/>
          </a:p>
          <a:p>
            <a:pPr lvl="1"/>
            <a:r>
              <a:rPr lang="en-GB" dirty="0" err="1"/>
              <a:t>fastText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Corpus-based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F87AA-1653-FE4E-AFE5-97913FD04FFF}"/>
              </a:ext>
            </a:extLst>
          </p:cNvPr>
          <p:cNvSpPr txBox="1"/>
          <p:nvPr/>
        </p:nvSpPr>
        <p:spPr>
          <a:xfrm>
            <a:off x="4998361" y="1717786"/>
            <a:ext cx="351698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Meaning Conflation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274BE-0128-5E41-994F-F174900483C5}"/>
              </a:ext>
            </a:extLst>
          </p:cNvPr>
          <p:cNvSpPr txBox="1"/>
          <p:nvPr/>
        </p:nvSpPr>
        <p:spPr>
          <a:xfrm>
            <a:off x="4788024" y="2203746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Bat</a:t>
            </a:r>
          </a:p>
          <a:p>
            <a:r>
              <a:rPr lang="en-US" sz="1200" dirty="0"/>
              <a:t>X = </a:t>
            </a:r>
            <a:r>
              <a:rPr lang="en-DE" sz="1200" dirty="0"/>
              <a:t>[ 0.50451 , 0.68607, …,  -0.51042 ] </a:t>
            </a:r>
            <a:endParaRPr lang="en-US" sz="12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CA454-0E33-3144-87FF-4EA304CD4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9591" y="3236045"/>
            <a:ext cx="2217936" cy="11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/>
              <a:t>Word Embeddings</a:t>
            </a:r>
          </a:p>
          <a:p>
            <a:pPr lvl="1"/>
            <a:r>
              <a:rPr lang="en-GB" dirty="0"/>
              <a:t>word2vec</a:t>
            </a:r>
          </a:p>
          <a:p>
            <a:pPr lvl="1"/>
            <a:r>
              <a:rPr lang="en-GB" dirty="0" err="1"/>
              <a:t>GloVe</a:t>
            </a:r>
            <a:endParaRPr lang="en-GB" dirty="0"/>
          </a:p>
          <a:p>
            <a:pPr lvl="1"/>
            <a:r>
              <a:rPr lang="en-GB" dirty="0" err="1"/>
              <a:t>fastText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Corpus-based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F87AA-1653-FE4E-AFE5-97913FD04FFF}"/>
              </a:ext>
            </a:extLst>
          </p:cNvPr>
          <p:cNvSpPr txBox="1"/>
          <p:nvPr/>
        </p:nvSpPr>
        <p:spPr>
          <a:xfrm>
            <a:off x="4998361" y="1717786"/>
            <a:ext cx="3516989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Meaning Conflation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274BE-0128-5E41-994F-F174900483C5}"/>
              </a:ext>
            </a:extLst>
          </p:cNvPr>
          <p:cNvSpPr txBox="1"/>
          <p:nvPr/>
        </p:nvSpPr>
        <p:spPr>
          <a:xfrm>
            <a:off x="4788024" y="2203746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Bat</a:t>
            </a:r>
          </a:p>
          <a:p>
            <a:r>
              <a:rPr lang="en-US" sz="1200" dirty="0"/>
              <a:t>X = </a:t>
            </a:r>
            <a:r>
              <a:rPr lang="en-DE" sz="1200" dirty="0"/>
              <a:t>[ 0.50451 , 0.68607, …,  -0.51042 ] </a:t>
            </a:r>
            <a:endParaRPr lang="en-US" sz="12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CA454-0E33-3144-87FF-4EA304CD4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9591" y="3236045"/>
            <a:ext cx="2217936" cy="1134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562F6-A850-DC4E-8864-48870524B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3299626"/>
            <a:ext cx="2079927" cy="113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5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/>
              <a:t>Word Embeddings</a:t>
            </a:r>
          </a:p>
          <a:p>
            <a:pPr lvl="1"/>
            <a:r>
              <a:rPr lang="en-GB" dirty="0"/>
              <a:t>word2vec</a:t>
            </a:r>
          </a:p>
          <a:p>
            <a:pPr lvl="1"/>
            <a:r>
              <a:rPr lang="en-GB" dirty="0" err="1"/>
              <a:t>GloVe</a:t>
            </a:r>
            <a:endParaRPr lang="en-GB" dirty="0"/>
          </a:p>
          <a:p>
            <a:pPr lvl="1"/>
            <a:r>
              <a:rPr lang="en-GB" dirty="0" err="1"/>
              <a:t>fastText</a:t>
            </a:r>
            <a:endParaRPr lang="en-GB" dirty="0"/>
          </a:p>
          <a:p>
            <a:endParaRPr lang="en-GB" dirty="0"/>
          </a:p>
          <a:p>
            <a:r>
              <a:rPr lang="en-GB" dirty="0"/>
              <a:t>Latent Semantic Analysis</a:t>
            </a:r>
          </a:p>
          <a:p>
            <a:pPr lvl="1"/>
            <a:r>
              <a:rPr lang="en-GB" dirty="0"/>
              <a:t>Co-occurrence matrix, rows represent words and columns paragraphs</a:t>
            </a:r>
          </a:p>
          <a:p>
            <a:pPr lvl="1"/>
            <a:r>
              <a:rPr lang="en-GB" dirty="0"/>
              <a:t>Singular Value Decomposition (SVD)</a:t>
            </a:r>
          </a:p>
          <a:p>
            <a:pPr lvl="1"/>
            <a:r>
              <a:rPr lang="en-GB" dirty="0"/>
              <a:t>Each word is represented as a vector using the values in its row </a:t>
            </a:r>
          </a:p>
          <a:p>
            <a:pPr lvl="1"/>
            <a:r>
              <a:rPr lang="en-GB" dirty="0"/>
              <a:t>Semantic Similarity is calculated using cosine similarity between these vectors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Corpus-based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B8D22-6F10-694B-9E6B-D66A6F9E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194675"/>
            <a:ext cx="4102744" cy="573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7A5AE-AFF8-9C40-B669-99CF432A29E3}"/>
              </a:ext>
            </a:extLst>
          </p:cNvPr>
          <p:cNvSpPr txBox="1"/>
          <p:nvPr/>
        </p:nvSpPr>
        <p:spPr>
          <a:xfrm>
            <a:off x="6084168" y="1717786"/>
            <a:ext cx="14734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358068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/>
              <a:t>Word Embeddings</a:t>
            </a:r>
          </a:p>
          <a:p>
            <a:pPr lvl="1"/>
            <a:r>
              <a:rPr lang="en-GB" dirty="0"/>
              <a:t>word2vec</a:t>
            </a:r>
          </a:p>
          <a:p>
            <a:pPr lvl="1"/>
            <a:r>
              <a:rPr lang="en-GB" dirty="0" err="1"/>
              <a:t>GloVe</a:t>
            </a:r>
            <a:endParaRPr lang="en-GB" dirty="0"/>
          </a:p>
          <a:p>
            <a:pPr lvl="1"/>
            <a:r>
              <a:rPr lang="en-GB" dirty="0" err="1"/>
              <a:t>fastText</a:t>
            </a:r>
            <a:endParaRPr lang="en-GB" dirty="0"/>
          </a:p>
          <a:p>
            <a:endParaRPr lang="en-GB" dirty="0"/>
          </a:p>
          <a:p>
            <a:r>
              <a:rPr lang="en-GB" dirty="0"/>
              <a:t>Latent Semantic Analysis</a:t>
            </a:r>
          </a:p>
          <a:p>
            <a:pPr lvl="1"/>
            <a:r>
              <a:rPr lang="en-GB" dirty="0"/>
              <a:t>Co-occurrence matrix, rows represent words and columns paragraphs</a:t>
            </a:r>
          </a:p>
          <a:p>
            <a:pPr lvl="1"/>
            <a:r>
              <a:rPr lang="en-GB" dirty="0"/>
              <a:t>Singular Value Decomposition (SVD)</a:t>
            </a:r>
          </a:p>
          <a:p>
            <a:pPr lvl="1"/>
            <a:r>
              <a:rPr lang="en-GB" dirty="0"/>
              <a:t>Each word is represented as a vector using the values in its row </a:t>
            </a:r>
          </a:p>
          <a:p>
            <a:pPr lvl="1"/>
            <a:r>
              <a:rPr lang="en-GB" dirty="0"/>
              <a:t>Semantic Similarity is calculated using cosine similarity between these vectors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Corpus-based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B8D22-6F10-694B-9E6B-D66A6F9E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194675"/>
            <a:ext cx="4102744" cy="573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7A5AE-AFF8-9C40-B669-99CF432A29E3}"/>
              </a:ext>
            </a:extLst>
          </p:cNvPr>
          <p:cNvSpPr txBox="1"/>
          <p:nvPr/>
        </p:nvSpPr>
        <p:spPr>
          <a:xfrm>
            <a:off x="6084168" y="1717786"/>
            <a:ext cx="147348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Cosine Similarity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A301A-89C5-9844-9C6B-D74CA0755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342" y="1390193"/>
            <a:ext cx="5840834" cy="25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4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/>
              <a:t>Pairwise Word Interaction </a:t>
            </a:r>
            <a:r>
              <a:rPr lang="en-GB" dirty="0" err="1"/>
              <a:t>Modeling</a:t>
            </a:r>
            <a:r>
              <a:rPr lang="en-GB" dirty="0"/>
              <a:t> with Deep Neural Networks for Semantic Similarity Measurement </a:t>
            </a:r>
          </a:p>
          <a:p>
            <a:pPr lvl="1"/>
            <a:r>
              <a:rPr lang="en-GB" dirty="0"/>
              <a:t>Context </a:t>
            </a:r>
            <a:r>
              <a:rPr lang="en-GB" dirty="0" err="1"/>
              <a:t>Modeling</a:t>
            </a:r>
            <a:endParaRPr lang="en-GB" dirty="0"/>
          </a:p>
          <a:p>
            <a:pPr lvl="2"/>
            <a:r>
              <a:rPr lang="en-GB" dirty="0" err="1"/>
              <a:t>BiLSTM</a:t>
            </a:r>
            <a:r>
              <a:rPr lang="en-GB" dirty="0"/>
              <a:t> to model the context</a:t>
            </a:r>
          </a:p>
          <a:p>
            <a:pPr lvl="1"/>
            <a:r>
              <a:rPr lang="en-GB" dirty="0"/>
              <a:t>Pairwise Word Interaction </a:t>
            </a:r>
            <a:r>
              <a:rPr lang="en-GB" dirty="0" err="1"/>
              <a:t>Modeling</a:t>
            </a:r>
            <a:endParaRPr lang="en-GB" dirty="0"/>
          </a:p>
          <a:p>
            <a:pPr lvl="2"/>
            <a:r>
              <a:rPr lang="en-GB" dirty="0"/>
              <a:t>Establish semantic correspondence</a:t>
            </a:r>
          </a:p>
          <a:p>
            <a:pPr lvl="1"/>
            <a:r>
              <a:rPr lang="en-GB" dirty="0"/>
              <a:t>Similarity Focus Layer</a:t>
            </a:r>
          </a:p>
          <a:p>
            <a:pPr lvl="2"/>
            <a:r>
              <a:rPr lang="en-GB" dirty="0" err="1"/>
              <a:t>FocusCube</a:t>
            </a:r>
            <a:endParaRPr lang="en-GB" dirty="0"/>
          </a:p>
          <a:p>
            <a:pPr lvl="1"/>
            <a:r>
              <a:rPr lang="en-GB" dirty="0"/>
              <a:t>Deep </a:t>
            </a:r>
            <a:r>
              <a:rPr lang="en-GB" dirty="0" err="1"/>
              <a:t>ConvNet</a:t>
            </a:r>
            <a:endParaRPr lang="en-GB" dirty="0"/>
          </a:p>
          <a:p>
            <a:pPr lvl="2"/>
            <a:r>
              <a:rPr lang="en-GB" dirty="0" err="1"/>
              <a:t>FocusCube</a:t>
            </a:r>
            <a:r>
              <a:rPr lang="en-GB" dirty="0"/>
              <a:t> as an “image”</a:t>
            </a:r>
          </a:p>
          <a:p>
            <a:pPr lvl="2"/>
            <a:r>
              <a:rPr lang="en-GB" dirty="0"/>
              <a:t>Pattern Recognition problem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Deep Neural Network-based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5BBEB-1FDE-AB4C-BE0E-99D01DC9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064943"/>
            <a:ext cx="2296803" cy="3862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6B581-64B3-284B-AD13-73BE98EDE046}"/>
              </a:ext>
            </a:extLst>
          </p:cNvPr>
          <p:cNvSpPr txBox="1"/>
          <p:nvPr/>
        </p:nvSpPr>
        <p:spPr>
          <a:xfrm>
            <a:off x="294143" y="4735745"/>
            <a:ext cx="55226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Pairwise Word Interaction </a:t>
            </a:r>
            <a:r>
              <a:rPr lang="en-GB" sz="800" dirty="0" err="1"/>
              <a:t>Modeling</a:t>
            </a:r>
            <a:r>
              <a:rPr lang="en-GB" sz="800" dirty="0"/>
              <a:t> with Deep Neural Networks for Semantic Similarity Measurement. [</a:t>
            </a:r>
            <a:r>
              <a:rPr lang="en-GB" sz="800" dirty="0" err="1"/>
              <a:t>He.et</a:t>
            </a:r>
            <a:r>
              <a:rPr lang="en-GB" sz="800" dirty="0"/>
              <a:t> al 2016]</a:t>
            </a:r>
          </a:p>
        </p:txBody>
      </p:sp>
    </p:spTree>
    <p:extLst>
      <p:ext uri="{BB962C8B-B14F-4D97-AF65-F5344CB8AC3E}">
        <p14:creationId xmlns:p14="http://schemas.microsoft.com/office/powerpoint/2010/main" val="61406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/>
              <a:t>Correlation with human annotation</a:t>
            </a:r>
          </a:p>
          <a:p>
            <a:pPr lvl="1"/>
            <a:r>
              <a:rPr lang="en-GB" dirty="0"/>
              <a:t>We need humans to rank pair of sentences according how similar they are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Calculate the correlation between the proposed metric and the human annotations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Pearson Correlation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How can we evaluate how good is the metric?</a:t>
            </a:r>
          </a:p>
        </p:txBody>
      </p:sp>
    </p:spTree>
    <p:extLst>
      <p:ext uri="{BB962C8B-B14F-4D97-AF65-F5344CB8AC3E}">
        <p14:creationId xmlns:p14="http://schemas.microsoft.com/office/powerpoint/2010/main" val="1296362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7615758" cy="553505"/>
          </a:xfrm>
        </p:spPr>
        <p:txBody>
          <a:bodyPr/>
          <a:lstStyle/>
          <a:p>
            <a:r>
              <a:rPr lang="en-GB" dirty="0"/>
              <a:t>Pairwise Word Interaction </a:t>
            </a:r>
            <a:r>
              <a:rPr lang="en-GB" dirty="0" err="1"/>
              <a:t>Modeling</a:t>
            </a:r>
            <a:r>
              <a:rPr lang="en-GB" dirty="0"/>
              <a:t> with Deep Neural Networks for Semantic Similarity Measurement </a:t>
            </a:r>
          </a:p>
          <a:p>
            <a:pPr marL="266700" lvl="1" indent="0">
              <a:buNone/>
            </a:pP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Deep Neural Network-based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6B581-64B3-284B-AD13-73BE98EDE046}"/>
              </a:ext>
            </a:extLst>
          </p:cNvPr>
          <p:cNvSpPr txBox="1"/>
          <p:nvPr/>
        </p:nvSpPr>
        <p:spPr>
          <a:xfrm>
            <a:off x="294143" y="4735745"/>
            <a:ext cx="55226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Pairwise Word Interaction </a:t>
            </a:r>
            <a:r>
              <a:rPr lang="en-GB" sz="800" dirty="0" err="1"/>
              <a:t>Modeling</a:t>
            </a:r>
            <a:r>
              <a:rPr lang="en-GB" sz="800" dirty="0"/>
              <a:t> with Deep Neural Networks for Semantic Similarity Measurement. [</a:t>
            </a:r>
            <a:r>
              <a:rPr lang="en-GB" sz="800" dirty="0" err="1"/>
              <a:t>He.et</a:t>
            </a:r>
            <a:r>
              <a:rPr lang="en-GB" sz="800" dirty="0"/>
              <a:t> al 2016]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082E5-05E0-334E-B3FE-5728A3D34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24" y="1979879"/>
            <a:ext cx="5816809" cy="2268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28C538-8964-BD49-B938-E9F197100E44}"/>
              </a:ext>
            </a:extLst>
          </p:cNvPr>
          <p:cNvSpPr txBox="1"/>
          <p:nvPr/>
        </p:nvSpPr>
        <p:spPr>
          <a:xfrm>
            <a:off x="1528124" y="4188573"/>
            <a:ext cx="10073204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Test results on all six test sets in STS2014. Pearson’s r scores calculated based on the number of sentence pairs in each test set </a:t>
            </a:r>
          </a:p>
          <a:p>
            <a:pPr algn="l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4249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6823670" cy="3406306"/>
          </a:xfrm>
        </p:spPr>
        <p:txBody>
          <a:bodyPr/>
          <a:lstStyle/>
          <a:p>
            <a:r>
              <a:rPr lang="en-GB" dirty="0" err="1"/>
              <a:t>BERTScore</a:t>
            </a:r>
            <a:r>
              <a:rPr lang="en-GB" dirty="0"/>
              <a:t>: Evaluating text generation with Bert [Zhang et al. 2020]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Transformer-based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89748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 err="1"/>
              <a:t>BertScore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Transformer-based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ACC19-A989-424B-B258-6C671DE9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54845"/>
            <a:ext cx="8946345" cy="2304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1A762F-7C69-4C4E-BACA-6FCEA6302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567" y="4231108"/>
            <a:ext cx="1135733" cy="6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3F417-D749-43C5-8DC2-EEBA2E8B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9B1316-285D-4CDF-AA32-6064CD559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E4CEE5-904F-4091-9B62-A1ABB6A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FF27776-0224-4E4C-9D60-F86552AA3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Semantic Textual Similarity (STS) is defined as the measure of semantic equivalence between two blocks of text.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Semantic similarity methods usually give a ranking or percentage of similarity between texts, rather than a binary decision (similar or not).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The versatility of natural language makes it difficult to define rule-based methods for determining semantic similarity. </a:t>
            </a:r>
          </a:p>
          <a:p>
            <a:pPr marL="285750" indent="-285750">
              <a:buFont typeface="Wingdings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39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 err="1"/>
              <a:t>BertScore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Transformer-based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ACC19-A989-424B-B258-6C671DE9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26853"/>
            <a:ext cx="8946345" cy="2304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1CAC1-C6A1-3540-BC85-6AD6111D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4374934"/>
            <a:ext cx="2178171" cy="4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95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 err="1"/>
              <a:t>BertScore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Transformer-based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ACC19-A989-424B-B258-6C671DE9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26853"/>
            <a:ext cx="8946345" cy="2304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7E0E66-712B-D845-8147-EAFD0950A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4284750"/>
            <a:ext cx="3024336" cy="5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01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519414" cy="3406306"/>
          </a:xfrm>
        </p:spPr>
        <p:txBody>
          <a:bodyPr/>
          <a:lstStyle/>
          <a:p>
            <a:r>
              <a:rPr lang="en-GB" dirty="0" err="1"/>
              <a:t>BertScore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Transformer-based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ACC19-A989-424B-B258-6C671DE96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26853"/>
            <a:ext cx="8946345" cy="23042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7056B6-86F6-8645-A475-4485DA480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303117"/>
            <a:ext cx="3024336" cy="5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3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4375398" cy="442211"/>
          </a:xfrm>
        </p:spPr>
        <p:txBody>
          <a:bodyPr/>
          <a:lstStyle/>
          <a:p>
            <a:r>
              <a:rPr lang="en-GB" dirty="0" err="1"/>
              <a:t>BertScore</a:t>
            </a: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Transformer-based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96A95F-6D7A-6A4D-8460-A161D264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162" y="1998861"/>
            <a:ext cx="6300192" cy="1836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6604DA-7F51-EA45-81E0-A1A34648B8A7}"/>
              </a:ext>
            </a:extLst>
          </p:cNvPr>
          <p:cNvSpPr txBox="1"/>
          <p:nvPr/>
        </p:nvSpPr>
        <p:spPr>
          <a:xfrm>
            <a:off x="1730517" y="3743305"/>
            <a:ext cx="571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Pearson correlation. WMT18 dataset, translation pairs, English(</a:t>
            </a:r>
            <a:r>
              <a:rPr lang="en-US" sz="800" dirty="0" err="1"/>
              <a:t>en</a:t>
            </a:r>
            <a:r>
              <a:rPr lang="en-US" sz="800" dirty="0"/>
              <a:t>) to Chinese(cs), German(de), Finish(fi) and Czech(</a:t>
            </a:r>
            <a:r>
              <a:rPr lang="en-US" sz="800" dirty="0" err="1"/>
              <a:t>zh</a:t>
            </a:r>
            <a:r>
              <a:rPr lang="en-US" sz="800" dirty="0"/>
              <a:t>).</a:t>
            </a:r>
          </a:p>
          <a:p>
            <a:pPr algn="ctr"/>
            <a:r>
              <a:rPr lang="en-GB" sz="800" dirty="0"/>
              <a:t>the left number is the to-English correlation, and the right is the from-English. </a:t>
            </a:r>
          </a:p>
          <a:p>
            <a:pPr algn="l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646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990749"/>
            <a:ext cx="7129704" cy="3828191"/>
          </a:xfrm>
        </p:spPr>
        <p:txBody>
          <a:bodyPr/>
          <a:lstStyle/>
          <a:p>
            <a:r>
              <a:rPr lang="en-GB" dirty="0"/>
              <a:t>Measuring semantic similarity between two snippets of text is one of the most challenging tasks in Natural Language Processing.</a:t>
            </a:r>
          </a:p>
          <a:p>
            <a:endParaRPr lang="en-GB" dirty="0"/>
          </a:p>
          <a:p>
            <a:r>
              <a:rPr lang="en-GB" dirty="0"/>
              <a:t>Knowledge-based models: consider the meaning of the text but are not adaptable across different domains and languages.</a:t>
            </a:r>
          </a:p>
          <a:p>
            <a:endParaRPr lang="en-GB" dirty="0"/>
          </a:p>
          <a:p>
            <a:r>
              <a:rPr lang="en-GB" dirty="0"/>
              <a:t>Corpus-based models: have a statistical background and can be implemented across languages Do not consider the meaning of the text.</a:t>
            </a:r>
          </a:p>
          <a:p>
            <a:endParaRPr lang="en-GB" dirty="0"/>
          </a:p>
          <a:p>
            <a:r>
              <a:rPr lang="en-GB" dirty="0"/>
              <a:t>Deep Neural Network based models: show better performance but require high computational resources.</a:t>
            </a:r>
          </a:p>
          <a:p>
            <a:endParaRPr lang="en-GB" dirty="0"/>
          </a:p>
          <a:p>
            <a:r>
              <a:rPr lang="en-GB" dirty="0"/>
              <a:t>Transformer based models: take advantage of the pre-training, contextual embedding, are of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182558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157E2-6959-4F0C-882A-90D00C20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C79543D-FBC3-4538-B1A9-DCB3D8F5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A0E295-A48E-4D32-8C1D-C5879FB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3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C0435FE-BF9C-41F9-9EE5-1364B662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9CA9B5-E702-4997-8BDE-32C69239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E57CF5-55FA-469D-A59A-F255C01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638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12634"/>
            <a:ext cx="8407846" cy="3322531"/>
          </a:xfrm>
        </p:spPr>
        <p:txBody>
          <a:bodyPr/>
          <a:lstStyle/>
          <a:p>
            <a:r>
              <a:rPr lang="en-GB" sz="1200" dirty="0" err="1"/>
              <a:t>BERTScore</a:t>
            </a:r>
            <a:r>
              <a:rPr lang="en-GB" sz="1200" dirty="0"/>
              <a:t>: Evaluating text generation with Bert [Zhang et al. 2020]</a:t>
            </a:r>
          </a:p>
          <a:p>
            <a:endParaRPr lang="en-GB" sz="1200" dirty="0"/>
          </a:p>
          <a:p>
            <a:r>
              <a:rPr lang="en-GB" sz="1200" dirty="0"/>
              <a:t>Pairwise Word Interaction </a:t>
            </a:r>
            <a:r>
              <a:rPr lang="en-GB" sz="1200" dirty="0" err="1"/>
              <a:t>Modeling</a:t>
            </a:r>
            <a:r>
              <a:rPr lang="en-GB" sz="1200" dirty="0"/>
              <a:t> with Deep Neural Networks for Semantic Similarity Measurement [He. et al 2014]</a:t>
            </a:r>
          </a:p>
          <a:p>
            <a:endParaRPr lang="en-GB" sz="1200" dirty="0"/>
          </a:p>
          <a:p>
            <a:r>
              <a:rPr lang="en-GB" sz="1200" dirty="0"/>
              <a:t> ROUGE: A Package for Automatic Evaluation of Summaries [Lin, 2004]</a:t>
            </a:r>
          </a:p>
          <a:p>
            <a:endParaRPr lang="en-GB" sz="1200" dirty="0"/>
          </a:p>
          <a:p>
            <a:r>
              <a:rPr lang="en-GB" sz="1200" dirty="0"/>
              <a:t>BLEU: a Method for Automatic Evaluation of </a:t>
            </a:r>
            <a:r>
              <a:rPr lang="en-GB" sz="1200" dirty="0" err="1"/>
              <a:t>MachineTranslation</a:t>
            </a:r>
            <a:r>
              <a:rPr lang="en-GB" sz="1200" dirty="0"/>
              <a:t> [</a:t>
            </a:r>
            <a:r>
              <a:rPr lang="en-GB" sz="1200" dirty="0" err="1"/>
              <a:t>Papineni</a:t>
            </a:r>
            <a:r>
              <a:rPr lang="en-GB" sz="1200" dirty="0"/>
              <a:t> et al. 2002]</a:t>
            </a:r>
          </a:p>
          <a:p>
            <a:endParaRPr lang="en-GB" sz="1200" dirty="0"/>
          </a:p>
          <a:p>
            <a:r>
              <a:rPr lang="en-GB" sz="1200" dirty="0"/>
              <a:t>Introduction to WordNet: An On-line Lexical Database [Miller et al. 1993]</a:t>
            </a:r>
          </a:p>
          <a:p>
            <a:endParaRPr lang="en-GB" sz="1200" dirty="0"/>
          </a:p>
          <a:p>
            <a:r>
              <a:rPr lang="en-GB" sz="1200" dirty="0" err="1"/>
              <a:t>BabelNet</a:t>
            </a:r>
            <a:r>
              <a:rPr lang="en-GB" sz="1200" dirty="0"/>
              <a:t>: The automatic construction, evaluation and </a:t>
            </a:r>
            <a:r>
              <a:rPr lang="en-GB" sz="1200" dirty="0" err="1"/>
              <a:t>applicationof</a:t>
            </a:r>
            <a:r>
              <a:rPr lang="en-GB" sz="1200" dirty="0"/>
              <a:t> a wide-coverage multilingual semantic network [</a:t>
            </a:r>
            <a:r>
              <a:rPr lang="en-GB" sz="1200" dirty="0" err="1"/>
              <a:t>Navigli</a:t>
            </a:r>
            <a:r>
              <a:rPr lang="en-GB" sz="1200" dirty="0"/>
              <a:t> et al 2012]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447856"/>
            <a:ext cx="2590799" cy="3492500"/>
          </a:xfrm>
        </p:spPr>
        <p:txBody>
          <a:bodyPr/>
          <a:lstStyle/>
          <a:p>
            <a:r>
              <a:rPr lang="en-GB" dirty="0"/>
              <a:t>Information retrieval</a:t>
            </a:r>
          </a:p>
          <a:p>
            <a:r>
              <a:rPr lang="en-GB" dirty="0"/>
              <a:t>Text summarization</a:t>
            </a:r>
          </a:p>
          <a:p>
            <a:r>
              <a:rPr lang="en-GB" dirty="0"/>
              <a:t>Text classification</a:t>
            </a:r>
          </a:p>
          <a:p>
            <a:r>
              <a:rPr lang="en-GB" dirty="0"/>
              <a:t>Essay evaluation</a:t>
            </a:r>
          </a:p>
          <a:p>
            <a:r>
              <a:rPr lang="en-GB" dirty="0"/>
              <a:t>Machine translation</a:t>
            </a:r>
          </a:p>
          <a:p>
            <a:r>
              <a:rPr lang="en-GB" dirty="0"/>
              <a:t>Question answering</a:t>
            </a:r>
          </a:p>
          <a:p>
            <a:r>
              <a:rPr lang="en-GB" dirty="0"/>
              <a:t>Natural language generation</a:t>
            </a:r>
          </a:p>
          <a:p>
            <a:r>
              <a:rPr lang="en-GB" dirty="0"/>
              <a:t>Spoken dialog systems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901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First Approach</a:t>
            </a:r>
          </a:p>
        </p:txBody>
      </p:sp>
    </p:spTree>
    <p:extLst>
      <p:ext uri="{BB962C8B-B14F-4D97-AF65-F5344CB8AC3E}">
        <p14:creationId xmlns:p14="http://schemas.microsoft.com/office/powerpoint/2010/main" val="206908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674712"/>
            <a:ext cx="3439294" cy="3144227"/>
          </a:xfrm>
        </p:spPr>
        <p:txBody>
          <a:bodyPr/>
          <a:lstStyle/>
          <a:p>
            <a:r>
              <a:rPr lang="en-GB" dirty="0"/>
              <a:t>Bag of Words (</a:t>
            </a:r>
            <a:r>
              <a:rPr lang="en-GB" dirty="0" err="1"/>
              <a:t>BoW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Fixed vocabulary</a:t>
            </a:r>
          </a:p>
          <a:p>
            <a:pPr lvl="1"/>
            <a:r>
              <a:rPr lang="en-GB" dirty="0"/>
              <a:t>Lose sequence order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First Approach</a:t>
            </a:r>
          </a:p>
        </p:txBody>
      </p:sp>
    </p:spTree>
    <p:extLst>
      <p:ext uri="{BB962C8B-B14F-4D97-AF65-F5344CB8AC3E}">
        <p14:creationId xmlns:p14="http://schemas.microsoft.com/office/powerpoint/2010/main" val="202599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674713"/>
            <a:ext cx="3439294" cy="1908324"/>
          </a:xfrm>
        </p:spPr>
        <p:txBody>
          <a:bodyPr/>
          <a:lstStyle/>
          <a:p>
            <a:r>
              <a:rPr lang="en-GB" dirty="0"/>
              <a:t>Bag of Words (</a:t>
            </a:r>
            <a:r>
              <a:rPr lang="en-GB" dirty="0" err="1"/>
              <a:t>BoW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First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4E294-2E87-964D-B89A-C2E75B9B0EDF}"/>
              </a:ext>
            </a:extLst>
          </p:cNvPr>
          <p:cNvSpPr txBox="1"/>
          <p:nvPr/>
        </p:nvSpPr>
        <p:spPr>
          <a:xfrm>
            <a:off x="5818909" y="1726490"/>
            <a:ext cx="100219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Example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CD7DE-0141-AD4C-9F5D-3E472F0D4CC2}"/>
              </a:ext>
            </a:extLst>
          </p:cNvPr>
          <p:cNvSpPr txBox="1"/>
          <p:nvPr/>
        </p:nvSpPr>
        <p:spPr>
          <a:xfrm>
            <a:off x="4427984" y="2048588"/>
            <a:ext cx="4824535" cy="85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Sentence 1: ”John and David studied Maths and Science.”</a:t>
            </a:r>
          </a:p>
          <a:p>
            <a:endParaRPr lang="en-GB" sz="1200" dirty="0"/>
          </a:p>
          <a:p>
            <a:r>
              <a:rPr lang="en-GB" sz="1200" dirty="0"/>
              <a:t>Sentence 2: “John studied Maths and David studied Science.”. </a:t>
            </a:r>
          </a:p>
          <a:p>
            <a:pPr algn="l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1947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674713"/>
            <a:ext cx="3439294" cy="1908324"/>
          </a:xfrm>
        </p:spPr>
        <p:txBody>
          <a:bodyPr/>
          <a:lstStyle/>
          <a:p>
            <a:r>
              <a:rPr lang="en-GB" dirty="0"/>
              <a:t>Bag of Words (</a:t>
            </a:r>
            <a:r>
              <a:rPr lang="en-GB" dirty="0" err="1"/>
              <a:t>BoW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First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4E294-2E87-964D-B89A-C2E75B9B0EDF}"/>
              </a:ext>
            </a:extLst>
          </p:cNvPr>
          <p:cNvSpPr txBox="1"/>
          <p:nvPr/>
        </p:nvSpPr>
        <p:spPr>
          <a:xfrm>
            <a:off x="5818909" y="1726490"/>
            <a:ext cx="100219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Example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CD7DE-0141-AD4C-9F5D-3E472F0D4CC2}"/>
              </a:ext>
            </a:extLst>
          </p:cNvPr>
          <p:cNvSpPr txBox="1"/>
          <p:nvPr/>
        </p:nvSpPr>
        <p:spPr>
          <a:xfrm>
            <a:off x="3851920" y="2048588"/>
            <a:ext cx="5400599" cy="171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Sentence 1: ”John and David studied Maths and Science.”</a:t>
            </a:r>
          </a:p>
          <a:p>
            <a:endParaRPr lang="en-GB" sz="1200" dirty="0"/>
          </a:p>
          <a:p>
            <a:r>
              <a:rPr lang="en-GB" sz="1200" dirty="0"/>
              <a:t>Sentence 2: “John studied Maths and David studied Science.”. </a:t>
            </a:r>
          </a:p>
          <a:p>
            <a:pPr algn="l"/>
            <a:endParaRPr lang="en-US" dirty="0"/>
          </a:p>
          <a:p>
            <a:pPr algn="l"/>
            <a:r>
              <a:rPr lang="en-US" sz="1100" dirty="0" err="1"/>
              <a:t>BoW</a:t>
            </a:r>
            <a:r>
              <a:rPr lang="en-US" sz="1100" dirty="0"/>
              <a:t> Sentence1: {John: 1, David: 1, studied: 1, </a:t>
            </a:r>
            <a:r>
              <a:rPr lang="en-US" sz="1100" dirty="0" err="1"/>
              <a:t>Maths</a:t>
            </a:r>
            <a:r>
              <a:rPr lang="en-US" sz="1100" dirty="0"/>
              <a:t>: 1, Science: 1, and :2}</a:t>
            </a:r>
          </a:p>
          <a:p>
            <a:pPr algn="l"/>
            <a:r>
              <a:rPr lang="en-US" sz="1100" dirty="0"/>
              <a:t>[1,1,1,1,1,2]</a:t>
            </a:r>
          </a:p>
          <a:p>
            <a:pPr algn="l"/>
            <a:endParaRPr lang="en-US" sz="1200" dirty="0"/>
          </a:p>
          <a:p>
            <a:r>
              <a:rPr lang="en-US" sz="1100" dirty="0" err="1"/>
              <a:t>BoW</a:t>
            </a:r>
            <a:r>
              <a:rPr lang="en-US" sz="1100" dirty="0"/>
              <a:t> Sentence2: {John: 1, David: 1, studied: 2, </a:t>
            </a:r>
            <a:r>
              <a:rPr lang="en-US" sz="1100" dirty="0" err="1"/>
              <a:t>Maths</a:t>
            </a:r>
            <a:r>
              <a:rPr lang="en-US" sz="1100" dirty="0"/>
              <a:t>: 1, Science: 1, and :1}</a:t>
            </a:r>
          </a:p>
          <a:p>
            <a:r>
              <a:rPr lang="en-US" sz="1100" dirty="0"/>
              <a:t>[1,1,2,1,1,1]</a:t>
            </a:r>
          </a:p>
        </p:txBody>
      </p:sp>
    </p:spTree>
    <p:extLst>
      <p:ext uri="{BB962C8B-B14F-4D97-AF65-F5344CB8AC3E}">
        <p14:creationId xmlns:p14="http://schemas.microsoft.com/office/powerpoint/2010/main" val="217750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C0604B-C6DB-4029-AA65-46A9FBB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D1ADDC-1689-4E0F-ACE1-FA7E3836F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95BCC-3514-4B1B-9C18-24F3D67EC54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A1EF7B-F04D-492C-B06F-F528B5F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68FCE54-0C09-4B8D-8D68-A3013D11E9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1674713"/>
            <a:ext cx="3439294" cy="1908324"/>
          </a:xfrm>
        </p:spPr>
        <p:txBody>
          <a:bodyPr/>
          <a:lstStyle/>
          <a:p>
            <a:r>
              <a:rPr lang="en-GB" dirty="0"/>
              <a:t>Bag of Words (</a:t>
            </a:r>
            <a:r>
              <a:rPr lang="en-GB" dirty="0" err="1"/>
              <a:t>BoW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F25A1A-FA6E-4E1F-9F73-FF4B644121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First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4E294-2E87-964D-B89A-C2E75B9B0EDF}"/>
              </a:ext>
            </a:extLst>
          </p:cNvPr>
          <p:cNvSpPr txBox="1"/>
          <p:nvPr/>
        </p:nvSpPr>
        <p:spPr>
          <a:xfrm>
            <a:off x="5818909" y="1134765"/>
            <a:ext cx="100219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Example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CD7DE-0141-AD4C-9F5D-3E472F0D4CC2}"/>
              </a:ext>
            </a:extLst>
          </p:cNvPr>
          <p:cNvSpPr txBox="1"/>
          <p:nvPr/>
        </p:nvSpPr>
        <p:spPr>
          <a:xfrm>
            <a:off x="4427984" y="1494805"/>
            <a:ext cx="4824535" cy="85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Sentence 1: “John and David studied Maths and Science.”</a:t>
            </a:r>
          </a:p>
          <a:p>
            <a:endParaRPr lang="en-GB" sz="1200" dirty="0"/>
          </a:p>
          <a:p>
            <a:r>
              <a:rPr lang="en-GB" sz="1200" dirty="0"/>
              <a:t>Sentence 2: “John studied Maths and David studied Science.”. </a:t>
            </a:r>
          </a:p>
          <a:p>
            <a:pPr algn="l"/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CAE92-35F3-D146-9592-9CB0889ECA9D}"/>
              </a:ext>
            </a:extLst>
          </p:cNvPr>
          <p:cNvSpPr txBox="1"/>
          <p:nvPr/>
        </p:nvSpPr>
        <p:spPr>
          <a:xfrm>
            <a:off x="3563888" y="2862957"/>
            <a:ext cx="5855902" cy="196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Sentence 1: “Mary is allergic to dairy products.”</a:t>
            </a:r>
          </a:p>
          <a:p>
            <a:endParaRPr lang="en-GB" sz="1200" dirty="0"/>
          </a:p>
          <a:p>
            <a:r>
              <a:rPr lang="en-GB" sz="1000" dirty="0"/>
              <a:t>BOW Sentence 1: {Mary: 1, is: 1, allergic: 1, to: 1, dairy: 1, products: 1, lactose: 0, intolerant: 0}</a:t>
            </a:r>
            <a:r>
              <a:rPr lang="en-GB" sz="1200" dirty="0"/>
              <a:t> </a:t>
            </a:r>
          </a:p>
          <a:p>
            <a:r>
              <a:rPr lang="en-GB" sz="1200" dirty="0"/>
              <a:t>[1,1,1,1,1,1,0,0]</a:t>
            </a:r>
          </a:p>
          <a:p>
            <a:endParaRPr lang="en-GB" sz="1200" dirty="0"/>
          </a:p>
          <a:p>
            <a:r>
              <a:rPr lang="en-GB" sz="1200" dirty="0"/>
              <a:t>Sentence 2: “Mary is lactose intolerant.” </a:t>
            </a:r>
          </a:p>
          <a:p>
            <a:endParaRPr lang="en-GB" sz="1200" dirty="0"/>
          </a:p>
          <a:p>
            <a:r>
              <a:rPr lang="en-GB" sz="1000" dirty="0"/>
              <a:t>BOW Sentence 2: {Mary: 1, is: 1, allergic: 0, to: 0, dairy: 0, products: 0, lactose: 1, intolerant: 1}</a:t>
            </a:r>
            <a:r>
              <a:rPr lang="en-GB" sz="1200" dirty="0"/>
              <a:t> [1,1,0,0,0,0,1,1]</a:t>
            </a:r>
          </a:p>
          <a:p>
            <a:pPr algn="l"/>
            <a:endParaRPr 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A22E4-0EDF-224A-8D8D-12FEB967A374}"/>
              </a:ext>
            </a:extLst>
          </p:cNvPr>
          <p:cNvSpPr txBox="1"/>
          <p:nvPr/>
        </p:nvSpPr>
        <p:spPr>
          <a:xfrm>
            <a:off x="5818908" y="2286893"/>
            <a:ext cx="1002197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624491347"/>
      </p:ext>
    </p:extLst>
  </p:cSld>
  <p:clrMapOvr>
    <a:masterClrMapping/>
  </p:clrMapOvr>
</p:sld>
</file>

<file path=ppt/theme/theme1.xml><?xml version="1.0" encoding="utf-8"?>
<a:theme xmlns:a="http://schemas.openxmlformats.org/drawingml/2006/main" name="HHU_PPT_Vorlage">
  <a:themeElements>
    <a:clrScheme name="HHU">
      <a:dk1>
        <a:sysClr val="windowText" lastClr="000000"/>
      </a:dk1>
      <a:lt1>
        <a:sysClr val="window" lastClr="FFFFFF"/>
      </a:lt1>
      <a:dk2>
        <a:srgbClr val="006AB3"/>
      </a:dk2>
      <a:lt2>
        <a:srgbClr val="CCCCCC"/>
      </a:lt2>
      <a:accent1>
        <a:srgbClr val="003964"/>
      </a:accent1>
      <a:accent2>
        <a:srgbClr val="57BAB1"/>
      </a:accent2>
      <a:accent3>
        <a:srgbClr val="EE7F00"/>
      </a:accent3>
      <a:accent4>
        <a:srgbClr val="BE0A26"/>
      </a:accent4>
      <a:accent5>
        <a:srgbClr val="8CB110"/>
      </a:accent5>
      <a:accent6>
        <a:srgbClr val="B5CBD6"/>
      </a:accent6>
      <a:hlink>
        <a:srgbClr val="AEABAB"/>
      </a:hlink>
      <a:folHlink>
        <a:srgbClr val="D0CECE"/>
      </a:folHlink>
    </a:clrScheme>
    <a:fontScheme name="HH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Master_HHU_191009_NEU.potx" id="{C18E6C2C-E01B-41BB-B9EA-3EAB85604C93}" vid="{F281C1DA-7DA9-478C-8E22-53CA79ADD4C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Words>1532</Words>
  <Application>Microsoft Macintosh PowerPoint</Application>
  <PresentationFormat>Custom</PresentationFormat>
  <Paragraphs>319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Wingdings</vt:lpstr>
      <vt:lpstr>Wingdings 2</vt:lpstr>
      <vt:lpstr>HHU_PPT_Vorlage</vt:lpstr>
      <vt:lpstr>Semantic Similarity</vt:lpstr>
      <vt:lpstr>Content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How good is the proposed metric?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Semantic Similarity</vt:lpstr>
      <vt:lpstr>Conclusion</vt:lpstr>
      <vt:lpstr>Questions?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Nurul Lubis</dc:creator>
  <cp:lastModifiedBy>Microsoft Office User</cp:lastModifiedBy>
  <cp:revision>57</cp:revision>
  <dcterms:created xsi:type="dcterms:W3CDTF">2019-11-25T11:58:17Z</dcterms:created>
  <dcterms:modified xsi:type="dcterms:W3CDTF">2020-06-26T11:47:43Z</dcterms:modified>
</cp:coreProperties>
</file>