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106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19" y="2166365"/>
            <a:ext cx="8603674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70315"/>
            <a:ext cx="6858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76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42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64484" y="0"/>
            <a:ext cx="20574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468" y="609600"/>
            <a:ext cx="1801785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609600"/>
            <a:ext cx="5979968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22855"/>
            <a:ext cx="2057397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2102" y="6422855"/>
            <a:ext cx="32097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4787" y="6422855"/>
            <a:ext cx="659819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04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517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93" y="2208879"/>
            <a:ext cx="78867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893" y="3984400"/>
            <a:ext cx="78867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832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7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94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656566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428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428" y="2656564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66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87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604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48840"/>
            <a:ext cx="4572000" cy="38404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92568" y="2147487"/>
            <a:ext cx="256032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987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0" y="2211494"/>
            <a:ext cx="4754880" cy="384048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85351" y="2150621"/>
            <a:ext cx="256032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655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2" y="176109"/>
            <a:ext cx="9141714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019" y="284176"/>
            <a:ext cx="777240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019" y="2011680"/>
            <a:ext cx="777240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557" y="6422855"/>
            <a:ext cx="259504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1000" y="6422855"/>
            <a:ext cx="4060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5139" y="6422855"/>
            <a:ext cx="709698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3914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Library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Built with Python &amp; CSV files</a:t>
            </a:r>
          </a:p>
          <a:p>
            <a:r>
              <a:rPr dirty="0"/>
              <a:t>By </a:t>
            </a:r>
            <a:r>
              <a:rPr lang="en-IN" dirty="0"/>
              <a:t>ANSH MAKANI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dirty="0"/>
          </a:p>
          <a:p>
            <a:pPr>
              <a:defRPr sz="1800">
                <a:latin typeface="Calibri"/>
              </a:defRPr>
            </a:pPr>
            <a:r>
              <a:rPr dirty="0"/>
              <a:t>Terminal-based library management system</a:t>
            </a:r>
          </a:p>
          <a:p>
            <a:pPr>
              <a:defRPr sz="1800">
                <a:latin typeface="Calibri"/>
              </a:defRPr>
            </a:pPr>
            <a:r>
              <a:rPr dirty="0"/>
              <a:t>Two user roles: Librarian &amp; Member</a:t>
            </a:r>
          </a:p>
          <a:p>
            <a:pPr>
              <a:defRPr sz="1800">
                <a:latin typeface="Calibri"/>
              </a:defRPr>
            </a:pPr>
            <a:r>
              <a:rPr dirty="0"/>
              <a:t>Simple data storage using CSV files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>
                <a:latin typeface="Calibri"/>
              </a:defRPr>
            </a:pPr>
            <a:r>
              <a:t>Secure member registration with bcrypt password hashing</a:t>
            </a:r>
          </a:p>
          <a:p>
            <a:pPr>
              <a:defRPr sz="1800">
                <a:latin typeface="Calibri"/>
              </a:defRPr>
            </a:pPr>
            <a:r>
              <a:t>Role-based login for Librarian and Member</a:t>
            </a:r>
          </a:p>
          <a:p>
            <a:pPr>
              <a:defRPr sz="1800">
                <a:latin typeface="Calibri"/>
              </a:defRPr>
            </a:pPr>
            <a:r>
              <a:t>Book management (add, edit, delete) by Librarian</a:t>
            </a:r>
          </a:p>
          <a:p>
            <a:pPr>
              <a:defRPr sz="1800">
                <a:latin typeface="Calibri"/>
              </a:defRPr>
            </a:pPr>
            <a:r>
              <a:t>Book borrowing, searching, and returning for Members</a:t>
            </a:r>
          </a:p>
          <a:p>
            <a:pPr>
              <a:defRPr sz="1800">
                <a:latin typeface="Calibri"/>
              </a:defRPr>
            </a:pPr>
            <a:r>
              <a:t>Due date calculation with 14-day lending period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Technical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>
                <a:latin typeface="Calibri"/>
              </a:defRPr>
            </a:pPr>
            <a:r>
              <a:t>Implemented in a single Python file: finallibrary.py</a:t>
            </a:r>
          </a:p>
          <a:p>
            <a:pPr>
              <a:defRPr sz="1800">
                <a:latin typeface="Calibri"/>
              </a:defRPr>
            </a:pPr>
            <a:r>
              <a:t>Uses Python csv module for data handling</a:t>
            </a:r>
          </a:p>
          <a:p>
            <a:pPr>
              <a:defRPr sz="1800">
                <a:latin typeface="Calibri"/>
              </a:defRPr>
            </a:pPr>
            <a:r>
              <a:t>User data stored with hashed passwords for security</a:t>
            </a:r>
          </a:p>
          <a:p>
            <a:pPr>
              <a:defRPr sz="1800">
                <a:latin typeface="Calibri"/>
              </a:defRPr>
            </a:pPr>
            <a:r>
              <a:t>Date management with datetime module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 Walkthrough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>
                <a:latin typeface="Calibri"/>
              </a:defRPr>
            </a:pPr>
            <a:r>
              <a:t>Register new member</a:t>
            </a:r>
          </a:p>
          <a:p>
            <a:pPr>
              <a:defRPr sz="1800">
                <a:latin typeface="Calibri"/>
              </a:defRPr>
            </a:pPr>
            <a:r>
              <a:t>Login as Librarian</a:t>
            </a:r>
          </a:p>
          <a:p>
            <a:pPr>
              <a:defRPr sz="1800">
                <a:latin typeface="Calibri"/>
              </a:defRPr>
            </a:pPr>
            <a:r>
              <a:t>Add and manage books</a:t>
            </a:r>
          </a:p>
          <a:p>
            <a:pPr>
              <a:defRPr sz="1800">
                <a:latin typeface="Calibri"/>
              </a:defRPr>
            </a:pPr>
            <a:r>
              <a:t>Issue books to members</a:t>
            </a:r>
          </a:p>
          <a:p>
            <a:pPr>
              <a:defRPr sz="1800">
                <a:latin typeface="Calibri"/>
              </a:defRPr>
            </a:pPr>
            <a:r>
              <a:t>Member book search and loan view</a:t>
            </a:r>
          </a:p>
          <a:p>
            <a:pPr>
              <a:defRPr sz="1800">
                <a:latin typeface="Calibri"/>
              </a:defRPr>
            </a:pPr>
            <a:r>
              <a:t>Return books and update records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to Run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>
                <a:latin typeface="Calibri"/>
              </a:defRPr>
            </a:pPr>
            <a:r>
              <a:t>Install Python 3.x</a:t>
            </a:r>
          </a:p>
          <a:p>
            <a:pPr>
              <a:defRPr sz="1800">
                <a:latin typeface="Calibri"/>
              </a:defRPr>
            </a:pPr>
            <a:r>
              <a:t>Install bcrypt: pip install bcrypt</a:t>
            </a:r>
          </a:p>
          <a:p>
            <a:pPr>
              <a:defRPr sz="1800">
                <a:latin typeface="Calibri"/>
              </a:defRPr>
            </a:pPr>
            <a:r>
              <a:t>Prepare CSV files with headers (members.csv, books.csv, loans.csv)</a:t>
            </a:r>
          </a:p>
          <a:p>
            <a:pPr>
              <a:defRPr sz="1800">
                <a:latin typeface="Calibri"/>
              </a:defRPr>
            </a:pPr>
            <a:r>
              <a:t>Run: python finallibrary.py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>
                <a:latin typeface="Calibri"/>
              </a:defRPr>
            </a:pPr>
            <a:r>
              <a:t>Simple yet functional library management system</a:t>
            </a:r>
          </a:p>
          <a:p>
            <a:pPr>
              <a:defRPr sz="1800">
                <a:latin typeface="Calibri"/>
              </a:defRPr>
            </a:pPr>
            <a:r>
              <a:t>Demonstrates file I/O, authentication, and user roles</a:t>
            </a:r>
          </a:p>
          <a:p>
            <a:pPr>
              <a:defRPr sz="1800">
                <a:latin typeface="Calibri"/>
              </a:defRPr>
            </a:pPr>
            <a:r>
              <a:t>Secure password handling</a:t>
            </a:r>
          </a:p>
          <a:p>
            <a:pPr>
              <a:defRPr sz="1800">
                <a:latin typeface="Calibri"/>
              </a:defRPr>
            </a:pPr>
            <a:r>
              <a:t>Extensible for future improvements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algn="ctr">
              <a:defRPr sz="2400" b="1"/>
            </a:pPr>
            <a:r>
              <a:rPr dirty="0"/>
              <a:t>Questions?</a:t>
            </a:r>
          </a:p>
          <a:p>
            <a:pPr algn="ctr">
              <a:defRPr sz="1800"/>
            </a:pPr>
            <a:r>
              <a:rPr lang="en-IN" dirty="0"/>
              <a:t>anshmakani18@gmail.com</a:t>
            </a:r>
            <a:endParaRPr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3</TotalTime>
  <Words>205</Words>
  <Application>Microsoft Office PowerPoint</Application>
  <PresentationFormat>On-screen Show (4:3)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Corbel</vt:lpstr>
      <vt:lpstr>Wingdings</vt:lpstr>
      <vt:lpstr>Banded</vt:lpstr>
      <vt:lpstr>Library Management System</vt:lpstr>
      <vt:lpstr>Project Overview</vt:lpstr>
      <vt:lpstr>Key Features</vt:lpstr>
      <vt:lpstr>Technical Details</vt:lpstr>
      <vt:lpstr>Demo Walkthrough</vt:lpstr>
      <vt:lpstr>How to Run</vt:lpstr>
      <vt:lpstr>Summary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Ansh Gamer</cp:lastModifiedBy>
  <cp:revision>2</cp:revision>
  <dcterms:created xsi:type="dcterms:W3CDTF">2013-01-27T09:14:16Z</dcterms:created>
  <dcterms:modified xsi:type="dcterms:W3CDTF">2025-05-17T05:03:27Z</dcterms:modified>
  <cp:category/>
</cp:coreProperties>
</file>