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7" r:id="rId2"/>
    <p:sldId id="258" r:id="rId3"/>
    <p:sldId id="259" r:id="rId4"/>
    <p:sldId id="362" r:id="rId5"/>
    <p:sldId id="260" r:id="rId6"/>
    <p:sldId id="262" r:id="rId7"/>
    <p:sldId id="361" r:id="rId8"/>
    <p:sldId id="263" r:id="rId9"/>
    <p:sldId id="265" r:id="rId10"/>
    <p:sldId id="266" r:id="rId11"/>
    <p:sldId id="261" r:id="rId12"/>
    <p:sldId id="363" r:id="rId13"/>
    <p:sldId id="356" r:id="rId14"/>
    <p:sldId id="354" r:id="rId15"/>
    <p:sldId id="357" r:id="rId16"/>
    <p:sldId id="3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0B0550-1713-407B-A9AE-3A83CA4BE7C6}"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A3C80-7183-4BE1-9A3A-E1F0E9C8C390}" type="slidenum">
              <a:rPr lang="en-IN" smtClean="0"/>
              <a:t>‹#›</a:t>
            </a:fld>
            <a:endParaRPr lang="en-IN"/>
          </a:p>
        </p:txBody>
      </p:sp>
    </p:spTree>
    <p:extLst>
      <p:ext uri="{BB962C8B-B14F-4D97-AF65-F5344CB8AC3E}">
        <p14:creationId xmlns:p14="http://schemas.microsoft.com/office/powerpoint/2010/main" val="137779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B0550-1713-407B-A9AE-3A83CA4BE7C6}" type="datetimeFigureOut">
              <a:rPr lang="en-IN" smtClean="0"/>
              <a:t>17-04-2021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A3C80-7183-4BE1-9A3A-E1F0E9C8C390}" type="slidenum">
              <a:rPr lang="en-IN" smtClean="0"/>
              <a:t>‹#›</a:t>
            </a:fld>
            <a:endParaRPr lang="en-IN"/>
          </a:p>
        </p:txBody>
      </p:sp>
    </p:spTree>
    <p:extLst>
      <p:ext uri="{BB962C8B-B14F-4D97-AF65-F5344CB8AC3E}">
        <p14:creationId xmlns:p14="http://schemas.microsoft.com/office/powerpoint/2010/main" val="265616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B0550-1713-407B-A9AE-3A83CA4BE7C6}" type="datetimeFigureOut">
              <a:rPr lang="en-IN" smtClean="0"/>
              <a:t>17-04-2021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A3C80-7183-4BE1-9A3A-E1F0E9C8C390}" type="slidenum">
              <a:rPr lang="en-IN" smtClean="0"/>
              <a:t>‹#›</a:t>
            </a:fld>
            <a:endParaRPr lang="en-IN"/>
          </a:p>
        </p:txBody>
      </p:sp>
    </p:spTree>
    <p:extLst>
      <p:ext uri="{BB962C8B-B14F-4D97-AF65-F5344CB8AC3E}">
        <p14:creationId xmlns:p14="http://schemas.microsoft.com/office/powerpoint/2010/main" val="376907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B0550-1713-407B-A9AE-3A83CA4BE7C6}" type="datetimeFigureOut">
              <a:rPr lang="en-IN" smtClean="0"/>
              <a:t>17-04-2021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A3C80-7183-4BE1-9A3A-E1F0E9C8C390}"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2539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B0550-1713-407B-A9AE-3A83CA4BE7C6}" type="datetimeFigureOut">
              <a:rPr lang="en-IN" smtClean="0"/>
              <a:t>17-04-2021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A3C80-7183-4BE1-9A3A-E1F0E9C8C390}" type="slidenum">
              <a:rPr lang="en-IN" smtClean="0"/>
              <a:t>‹#›</a:t>
            </a:fld>
            <a:endParaRPr lang="en-IN"/>
          </a:p>
        </p:txBody>
      </p:sp>
    </p:spTree>
    <p:extLst>
      <p:ext uri="{BB962C8B-B14F-4D97-AF65-F5344CB8AC3E}">
        <p14:creationId xmlns:p14="http://schemas.microsoft.com/office/powerpoint/2010/main" val="523802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0B0550-1713-407B-A9AE-3A83CA4BE7C6}" type="datetimeFigureOut">
              <a:rPr lang="en-IN" smtClean="0"/>
              <a:t>17-04-2021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7A3C80-7183-4BE1-9A3A-E1F0E9C8C390}" type="slidenum">
              <a:rPr lang="en-IN" smtClean="0"/>
              <a:t>‹#›</a:t>
            </a:fld>
            <a:endParaRPr lang="en-IN"/>
          </a:p>
        </p:txBody>
      </p:sp>
    </p:spTree>
    <p:extLst>
      <p:ext uri="{BB962C8B-B14F-4D97-AF65-F5344CB8AC3E}">
        <p14:creationId xmlns:p14="http://schemas.microsoft.com/office/powerpoint/2010/main" val="4284449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0B0550-1713-407B-A9AE-3A83CA4BE7C6}" type="datetimeFigureOut">
              <a:rPr lang="en-IN" smtClean="0"/>
              <a:t>17-04-2021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7A3C80-7183-4BE1-9A3A-E1F0E9C8C390}" type="slidenum">
              <a:rPr lang="en-IN" smtClean="0"/>
              <a:t>‹#›</a:t>
            </a:fld>
            <a:endParaRPr lang="en-IN"/>
          </a:p>
        </p:txBody>
      </p:sp>
    </p:spTree>
    <p:extLst>
      <p:ext uri="{BB962C8B-B14F-4D97-AF65-F5344CB8AC3E}">
        <p14:creationId xmlns:p14="http://schemas.microsoft.com/office/powerpoint/2010/main" val="2492641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B0550-1713-407B-A9AE-3A83CA4BE7C6}"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A3C80-7183-4BE1-9A3A-E1F0E9C8C390}" type="slidenum">
              <a:rPr lang="en-IN" smtClean="0"/>
              <a:t>‹#›</a:t>
            </a:fld>
            <a:endParaRPr lang="en-IN"/>
          </a:p>
        </p:txBody>
      </p:sp>
    </p:spTree>
    <p:extLst>
      <p:ext uri="{BB962C8B-B14F-4D97-AF65-F5344CB8AC3E}">
        <p14:creationId xmlns:p14="http://schemas.microsoft.com/office/powerpoint/2010/main" val="515948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B0550-1713-407B-A9AE-3A83CA4BE7C6}"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A3C80-7183-4BE1-9A3A-E1F0E9C8C390}" type="slidenum">
              <a:rPr lang="en-IN" smtClean="0"/>
              <a:t>‹#›</a:t>
            </a:fld>
            <a:endParaRPr lang="en-IN"/>
          </a:p>
        </p:txBody>
      </p:sp>
    </p:spTree>
    <p:extLst>
      <p:ext uri="{BB962C8B-B14F-4D97-AF65-F5344CB8AC3E}">
        <p14:creationId xmlns:p14="http://schemas.microsoft.com/office/powerpoint/2010/main" val="29504798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B0550-1713-407B-A9AE-3A83CA4BE7C6}"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A3C80-7183-4BE1-9A3A-E1F0E9C8C390}" type="slidenum">
              <a:rPr lang="en-IN" smtClean="0"/>
              <a:t>‹#›</a:t>
            </a:fld>
            <a:endParaRPr lang="en-IN"/>
          </a:p>
        </p:txBody>
      </p:sp>
    </p:spTree>
    <p:extLst>
      <p:ext uri="{BB962C8B-B14F-4D97-AF65-F5344CB8AC3E}">
        <p14:creationId xmlns:p14="http://schemas.microsoft.com/office/powerpoint/2010/main" val="1565882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B0550-1713-407B-A9AE-3A83CA4BE7C6}" type="datetimeFigureOut">
              <a:rPr lang="en-IN" smtClean="0"/>
              <a:t>17-04-2021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A3C80-7183-4BE1-9A3A-E1F0E9C8C390}" type="slidenum">
              <a:rPr lang="en-IN" smtClean="0"/>
              <a:t>‹#›</a:t>
            </a:fld>
            <a:endParaRPr lang="en-IN"/>
          </a:p>
        </p:txBody>
      </p:sp>
    </p:spTree>
    <p:extLst>
      <p:ext uri="{BB962C8B-B14F-4D97-AF65-F5344CB8AC3E}">
        <p14:creationId xmlns:p14="http://schemas.microsoft.com/office/powerpoint/2010/main" val="321379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B0550-1713-407B-A9AE-3A83CA4BE7C6}"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A3C80-7183-4BE1-9A3A-E1F0E9C8C390}" type="slidenum">
              <a:rPr lang="en-IN" smtClean="0"/>
              <a:t>‹#›</a:t>
            </a:fld>
            <a:endParaRPr lang="en-IN"/>
          </a:p>
        </p:txBody>
      </p:sp>
    </p:spTree>
    <p:extLst>
      <p:ext uri="{BB962C8B-B14F-4D97-AF65-F5344CB8AC3E}">
        <p14:creationId xmlns:p14="http://schemas.microsoft.com/office/powerpoint/2010/main" val="34033951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722086" y="655412"/>
            <a:ext cx="10468429" cy="723446"/>
          </a:xfrm>
          <a:prstGeom prst="rect">
            <a:avLst/>
          </a:prstGeom>
        </p:spPr>
        <p:txBody>
          <a:bodyPr/>
          <a:lstStyle>
            <a:lvl1pPr>
              <a:defRPr sz="3300" b="0" baseline="0">
                <a:latin typeface="Montserrat" panose="00000500000000000000" pitchFamily="50" charset="0"/>
              </a:defRPr>
            </a:lvl1pPr>
          </a:lstStyle>
          <a:p>
            <a:r>
              <a:rPr lang="id-ID" dirty="0"/>
              <a:t>INSERT TITLE HERE</a:t>
            </a:r>
          </a:p>
        </p:txBody>
      </p:sp>
      <p:sp>
        <p:nvSpPr>
          <p:cNvPr id="7" name="Text Placeholder 6"/>
          <p:cNvSpPr>
            <a:spLocks noGrp="1"/>
          </p:cNvSpPr>
          <p:nvPr>
            <p:ph type="body" sz="quarter" idx="10" hasCustomPrompt="1"/>
          </p:nvPr>
        </p:nvSpPr>
        <p:spPr>
          <a:xfrm>
            <a:off x="722084" y="1277035"/>
            <a:ext cx="10468429" cy="217939"/>
          </a:xfrm>
          <a:prstGeom prst="rect">
            <a:avLst/>
          </a:prstGeom>
        </p:spPr>
        <p:txBody>
          <a:bodyPr/>
          <a:lstStyle>
            <a:lvl1pPr marL="0" indent="0">
              <a:buNone/>
              <a:defRPr sz="825" spc="225">
                <a:solidFill>
                  <a:schemeClr val="bg1">
                    <a:lumMod val="85000"/>
                  </a:schemeClr>
                </a:solidFill>
                <a:latin typeface="Montserrat" panose="00000500000000000000" pitchFamily="50" charset="0"/>
              </a:defRPr>
            </a:lvl1pPr>
          </a:lstStyle>
          <a:p>
            <a:pPr lvl="0"/>
            <a:r>
              <a:rPr lang="id-ID" dirty="0"/>
              <a:t>Insert subtitle here</a:t>
            </a:r>
          </a:p>
        </p:txBody>
      </p:sp>
    </p:spTree>
    <p:extLst>
      <p:ext uri="{BB962C8B-B14F-4D97-AF65-F5344CB8AC3E}">
        <p14:creationId xmlns:p14="http://schemas.microsoft.com/office/powerpoint/2010/main" val="133606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B0550-1713-407B-A9AE-3A83CA4BE7C6}" type="datetimeFigureOut">
              <a:rPr lang="en-IN" smtClean="0"/>
              <a:t>17-04-2021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A3C80-7183-4BE1-9A3A-E1F0E9C8C390}" type="slidenum">
              <a:rPr lang="en-IN" smtClean="0"/>
              <a:t>‹#›</a:t>
            </a:fld>
            <a:endParaRPr lang="en-IN"/>
          </a:p>
        </p:txBody>
      </p:sp>
    </p:spTree>
    <p:extLst>
      <p:ext uri="{BB962C8B-B14F-4D97-AF65-F5344CB8AC3E}">
        <p14:creationId xmlns:p14="http://schemas.microsoft.com/office/powerpoint/2010/main" val="1580464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0B0550-1713-407B-A9AE-3A83CA4BE7C6}" type="datetimeFigureOut">
              <a:rPr lang="en-IN" smtClean="0"/>
              <a:t>17-04-2021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A3C80-7183-4BE1-9A3A-E1F0E9C8C390}" type="slidenum">
              <a:rPr lang="en-IN" smtClean="0"/>
              <a:t>‹#›</a:t>
            </a:fld>
            <a:endParaRPr lang="en-IN"/>
          </a:p>
        </p:txBody>
      </p:sp>
    </p:spTree>
    <p:extLst>
      <p:ext uri="{BB962C8B-B14F-4D97-AF65-F5344CB8AC3E}">
        <p14:creationId xmlns:p14="http://schemas.microsoft.com/office/powerpoint/2010/main" val="367414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0B0550-1713-407B-A9AE-3A83CA4BE7C6}" type="datetimeFigureOut">
              <a:rPr lang="en-IN" smtClean="0"/>
              <a:t>17-04-2021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7A3C80-7183-4BE1-9A3A-E1F0E9C8C390}" type="slidenum">
              <a:rPr lang="en-IN" smtClean="0"/>
              <a:t>‹#›</a:t>
            </a:fld>
            <a:endParaRPr lang="en-IN"/>
          </a:p>
        </p:txBody>
      </p:sp>
    </p:spTree>
    <p:extLst>
      <p:ext uri="{BB962C8B-B14F-4D97-AF65-F5344CB8AC3E}">
        <p14:creationId xmlns:p14="http://schemas.microsoft.com/office/powerpoint/2010/main" val="485659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0B0550-1713-407B-A9AE-3A83CA4BE7C6}" type="datetimeFigureOut">
              <a:rPr lang="en-IN" smtClean="0"/>
              <a:t>17-04-2021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7A3C80-7183-4BE1-9A3A-E1F0E9C8C390}" type="slidenum">
              <a:rPr lang="en-IN" smtClean="0"/>
              <a:t>‹#›</a:t>
            </a:fld>
            <a:endParaRPr lang="en-IN"/>
          </a:p>
        </p:txBody>
      </p:sp>
    </p:spTree>
    <p:extLst>
      <p:ext uri="{BB962C8B-B14F-4D97-AF65-F5344CB8AC3E}">
        <p14:creationId xmlns:p14="http://schemas.microsoft.com/office/powerpoint/2010/main" val="4244211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70B0550-1713-407B-A9AE-3A83CA4BE7C6}" type="datetimeFigureOut">
              <a:rPr lang="en-IN" smtClean="0"/>
              <a:t>17-04-2021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7A3C80-7183-4BE1-9A3A-E1F0E9C8C390}" type="slidenum">
              <a:rPr lang="en-IN" smtClean="0"/>
              <a:t>‹#›</a:t>
            </a:fld>
            <a:endParaRPr lang="en-IN"/>
          </a:p>
        </p:txBody>
      </p:sp>
    </p:spTree>
    <p:extLst>
      <p:ext uri="{BB962C8B-B14F-4D97-AF65-F5344CB8AC3E}">
        <p14:creationId xmlns:p14="http://schemas.microsoft.com/office/powerpoint/2010/main" val="1846648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B0550-1713-407B-A9AE-3A83CA4BE7C6}" type="datetimeFigureOut">
              <a:rPr lang="en-IN" smtClean="0"/>
              <a:t>17-04-2021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A3C80-7183-4BE1-9A3A-E1F0E9C8C390}" type="slidenum">
              <a:rPr lang="en-IN" smtClean="0"/>
              <a:t>‹#›</a:t>
            </a:fld>
            <a:endParaRPr lang="en-IN"/>
          </a:p>
        </p:txBody>
      </p:sp>
    </p:spTree>
    <p:extLst>
      <p:ext uri="{BB962C8B-B14F-4D97-AF65-F5344CB8AC3E}">
        <p14:creationId xmlns:p14="http://schemas.microsoft.com/office/powerpoint/2010/main" val="202792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B0550-1713-407B-A9AE-3A83CA4BE7C6}" type="datetimeFigureOut">
              <a:rPr lang="en-IN" smtClean="0"/>
              <a:t>17-04-2021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A3C80-7183-4BE1-9A3A-E1F0E9C8C390}" type="slidenum">
              <a:rPr lang="en-IN" smtClean="0"/>
              <a:t>‹#›</a:t>
            </a:fld>
            <a:endParaRPr lang="en-IN"/>
          </a:p>
        </p:txBody>
      </p:sp>
    </p:spTree>
    <p:extLst>
      <p:ext uri="{BB962C8B-B14F-4D97-AF65-F5344CB8AC3E}">
        <p14:creationId xmlns:p14="http://schemas.microsoft.com/office/powerpoint/2010/main" val="2664507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25000"/>
          </a:schemeClr>
        </a:soli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70B0550-1713-407B-A9AE-3A83CA4BE7C6}" type="datetimeFigureOut">
              <a:rPr lang="en-IN" smtClean="0"/>
              <a:t>17-04-2021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17A3C80-7183-4BE1-9A3A-E1F0E9C8C390}" type="slidenum">
              <a:rPr lang="en-IN" smtClean="0"/>
              <a:t>‹#›</a:t>
            </a:fld>
            <a:endParaRPr lang="en-IN"/>
          </a:p>
        </p:txBody>
      </p:sp>
    </p:spTree>
    <p:extLst>
      <p:ext uri="{BB962C8B-B14F-4D97-AF65-F5344CB8AC3E}">
        <p14:creationId xmlns:p14="http://schemas.microsoft.com/office/powerpoint/2010/main" val="420151033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9.xml"/><Relationship Id="rId5" Type="http://schemas.openxmlformats.org/officeDocument/2006/relationships/image" Target="../media/image23.sv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19.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CC84-CB12-4CEB-AAC5-0E3049C8ADA2}"/>
              </a:ext>
            </a:extLst>
          </p:cNvPr>
          <p:cNvSpPr>
            <a:spLocks noGrp="1"/>
          </p:cNvSpPr>
          <p:nvPr>
            <p:ph type="ctrTitle"/>
          </p:nvPr>
        </p:nvSpPr>
        <p:spPr>
          <a:xfrm>
            <a:off x="3402682" y="3639776"/>
            <a:ext cx="5386635" cy="692559"/>
          </a:xfrm>
        </p:spPr>
        <p:txBody>
          <a:bodyPr>
            <a:normAutofit fontScale="90000"/>
          </a:bodyPr>
          <a:lstStyle/>
          <a:p>
            <a:pPr algn="ctr"/>
            <a:r>
              <a:rPr lang="en-US" b="1" u="sng" dirty="0">
                <a:ln w="0"/>
                <a:solidFill>
                  <a:schemeClr val="accent1"/>
                </a:solidFill>
                <a:effectLst>
                  <a:outerShdw blurRad="38100" dist="25400" dir="5400000" algn="ctr" rotWithShape="0">
                    <a:srgbClr val="6E747A">
                      <a:alpha val="43000"/>
                    </a:srgbClr>
                  </a:outerShdw>
                </a:effectLst>
              </a:rPr>
              <a:t>L-Scale</a:t>
            </a:r>
            <a:endParaRPr lang="en-IN" dirty="0">
              <a:ln w="0"/>
              <a:solidFill>
                <a:schemeClr val="accent1"/>
              </a:solidFill>
              <a:effectLst>
                <a:outerShdw blurRad="38100" dist="25400" dir="5400000" algn="ctr" rotWithShape="0">
                  <a:srgbClr val="6E747A">
                    <a:alpha val="43000"/>
                  </a:srgbClr>
                </a:outerShdw>
              </a:effectLst>
            </a:endParaRPr>
          </a:p>
        </p:txBody>
      </p:sp>
      <p:sp>
        <p:nvSpPr>
          <p:cNvPr id="3" name="Subtitle 2">
            <a:extLst>
              <a:ext uri="{FF2B5EF4-FFF2-40B4-BE49-F238E27FC236}">
                <a16:creationId xmlns:a16="http://schemas.microsoft.com/office/drawing/2014/main" id="{62C8361C-866C-4D4C-AE60-69BD21717F4B}"/>
              </a:ext>
            </a:extLst>
          </p:cNvPr>
          <p:cNvSpPr>
            <a:spLocks noGrp="1"/>
          </p:cNvSpPr>
          <p:nvPr>
            <p:ph type="subTitle" idx="1"/>
          </p:nvPr>
        </p:nvSpPr>
        <p:spPr>
          <a:xfrm>
            <a:off x="2067440" y="4409211"/>
            <a:ext cx="7766936" cy="692559"/>
          </a:xfrm>
        </p:spPr>
        <p:txBody>
          <a:bodyPr/>
          <a:lstStyle/>
          <a:p>
            <a:pPr algn="ctr"/>
            <a:r>
              <a:rPr lang="en-IN" dirty="0"/>
              <a:t>Application for </a:t>
            </a:r>
            <a:r>
              <a:rPr lang="en-US" dirty="0"/>
              <a:t>tracking liquid levels</a:t>
            </a:r>
            <a:endParaRPr lang="en-IN" dirty="0"/>
          </a:p>
        </p:txBody>
      </p:sp>
      <p:pic>
        <p:nvPicPr>
          <p:cNvPr id="5" name="Graphic 4">
            <a:extLst>
              <a:ext uri="{FF2B5EF4-FFF2-40B4-BE49-F238E27FC236}">
                <a16:creationId xmlns:a16="http://schemas.microsoft.com/office/drawing/2014/main" id="{F6AC41BC-A1B1-4147-8BC8-13945655DD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48581" y="355292"/>
            <a:ext cx="3293431" cy="3293431"/>
          </a:xfrm>
          <a:prstGeom prst="rect">
            <a:avLst/>
          </a:prstGeom>
        </p:spPr>
      </p:pic>
    </p:spTree>
    <p:extLst>
      <p:ext uri="{BB962C8B-B14F-4D97-AF65-F5344CB8AC3E}">
        <p14:creationId xmlns:p14="http://schemas.microsoft.com/office/powerpoint/2010/main" val="2215242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7AE05C1B-4457-42CD-A45C-BD92CF45A3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50957" y="391430"/>
            <a:ext cx="7793095" cy="5814908"/>
          </a:xfrm>
          <a:prstGeom prst="rect">
            <a:avLst/>
          </a:prstGeom>
          <a:ln>
            <a:noFill/>
          </a:ln>
          <a:effectLst/>
          <a:scene3d>
            <a:camera prst="orthographicFront">
              <a:rot lat="0" lon="0" rev="0"/>
            </a:camera>
            <a:lightRig rig="chilly" dir="t">
              <a:rot lat="0" lon="0" rev="18480000"/>
            </a:lightRig>
          </a:scene3d>
          <a:sp3d prstMaterial="clear">
            <a:bevelT h="63500"/>
          </a:sp3d>
        </p:spPr>
      </p:pic>
      <p:sp>
        <p:nvSpPr>
          <p:cNvPr id="2" name="Title 1">
            <a:extLst>
              <a:ext uri="{FF2B5EF4-FFF2-40B4-BE49-F238E27FC236}">
                <a16:creationId xmlns:a16="http://schemas.microsoft.com/office/drawing/2014/main" id="{80A0517E-EE10-40C9-A1D5-24A6BB818C15}"/>
              </a:ext>
            </a:extLst>
          </p:cNvPr>
          <p:cNvSpPr>
            <a:spLocks noGrp="1"/>
          </p:cNvSpPr>
          <p:nvPr>
            <p:ph type="title"/>
          </p:nvPr>
        </p:nvSpPr>
        <p:spPr>
          <a:xfrm>
            <a:off x="3938655" y="497149"/>
            <a:ext cx="3776040" cy="534361"/>
          </a:xfrm>
        </p:spPr>
        <p:style>
          <a:lnRef idx="0">
            <a:schemeClr val="accent1"/>
          </a:lnRef>
          <a:fillRef idx="3">
            <a:schemeClr val="accent1"/>
          </a:fillRef>
          <a:effectRef idx="3">
            <a:schemeClr val="accent1"/>
          </a:effectRef>
          <a:fontRef idx="minor">
            <a:schemeClr val="lt1"/>
          </a:fontRef>
        </p:style>
        <p:txBody>
          <a:bodyPr>
            <a:normAutofit/>
          </a:bodyPr>
          <a:lstStyle/>
          <a:p>
            <a:r>
              <a:rPr lang="en-IN" sz="2800" dirty="0"/>
              <a:t>Motive Behind </a:t>
            </a:r>
            <a:r>
              <a:rPr lang="en-US" sz="2800" dirty="0"/>
              <a:t>l-scale</a:t>
            </a:r>
            <a:endParaRPr lang="en-IN" sz="2800" dirty="0"/>
          </a:p>
        </p:txBody>
      </p:sp>
      <p:sp>
        <p:nvSpPr>
          <p:cNvPr id="29" name="TextBox 28">
            <a:extLst>
              <a:ext uri="{FF2B5EF4-FFF2-40B4-BE49-F238E27FC236}">
                <a16:creationId xmlns:a16="http://schemas.microsoft.com/office/drawing/2014/main" id="{0B4654E6-A944-4A9E-9B47-64D089A29F1F}"/>
              </a:ext>
            </a:extLst>
          </p:cNvPr>
          <p:cNvSpPr txBox="1"/>
          <p:nvPr/>
        </p:nvSpPr>
        <p:spPr>
          <a:xfrm>
            <a:off x="2898025" y="1312691"/>
            <a:ext cx="6098958" cy="4955203"/>
          </a:xfrm>
          <a:prstGeom prst="rect">
            <a:avLst/>
          </a:prstGeom>
          <a:noFill/>
        </p:spPr>
        <p:txBody>
          <a:bodyPr wrap="square">
            <a:spAutoFit/>
          </a:bodyPr>
          <a:lstStyle/>
          <a:p>
            <a:r>
              <a:rPr lang="en-US" sz="2000" dirty="0">
                <a:solidFill>
                  <a:schemeClr val="accent2">
                    <a:lumMod val="75000"/>
                  </a:schemeClr>
                </a:solidFill>
              </a:rPr>
              <a:t>MAKING PROFICIENT LIQUID LEVEL TRACKING POSSIBLE BY:-</a:t>
            </a:r>
          </a:p>
          <a:p>
            <a:endParaRPr lang="en-US" sz="2000" dirty="0">
              <a:solidFill>
                <a:schemeClr val="accent2">
                  <a:lumMod val="75000"/>
                </a:schemeClr>
              </a:solidFill>
            </a:endParaRPr>
          </a:p>
          <a:p>
            <a:pPr marL="342900" indent="-342900">
              <a:buFont typeface="Arial" panose="020B0604020202020204" pitchFamily="34" charset="0"/>
              <a:buChar char="•"/>
            </a:pPr>
            <a:r>
              <a:rPr lang="en-US" sz="2000" dirty="0">
                <a:solidFill>
                  <a:schemeClr val="accent2">
                    <a:lumMod val="75000"/>
                  </a:schemeClr>
                </a:solidFill>
              </a:rPr>
              <a:t>USING ULTRASONIC SENSORS FOR ACCURATE MEASURES. </a:t>
            </a:r>
          </a:p>
          <a:p>
            <a:pPr marL="342900" indent="-342900">
              <a:buFont typeface="Arial" panose="020B0604020202020204" pitchFamily="34" charset="0"/>
              <a:buChar char="•"/>
            </a:pPr>
            <a:r>
              <a:rPr lang="en-US" sz="2000" dirty="0">
                <a:solidFill>
                  <a:schemeClr val="accent2">
                    <a:lumMod val="75000"/>
                  </a:schemeClr>
                </a:solidFill>
              </a:rPr>
              <a:t>KEEPING A 24X7 CHECK ON LIQUID LEVELS. </a:t>
            </a:r>
          </a:p>
          <a:p>
            <a:pPr marL="342900" indent="-342900">
              <a:buFont typeface="Arial" panose="020B0604020202020204" pitchFamily="34" charset="0"/>
              <a:buChar char="•"/>
            </a:pPr>
            <a:r>
              <a:rPr lang="en-US" sz="2000" dirty="0">
                <a:solidFill>
                  <a:schemeClr val="accent2">
                    <a:lumMod val="75000"/>
                  </a:schemeClr>
                </a:solidFill>
              </a:rPr>
              <a:t>EASY MONITORING WITH THE HELP OF TRACKING SOFTWARE AND USER FRIENDLY INTERFACE. </a:t>
            </a:r>
          </a:p>
          <a:p>
            <a:pPr marL="342900" indent="-342900">
              <a:buFont typeface="Arial" panose="020B0604020202020204" pitchFamily="34" charset="0"/>
              <a:buChar char="•"/>
            </a:pPr>
            <a:r>
              <a:rPr lang="en-US" sz="2000" dirty="0">
                <a:solidFill>
                  <a:schemeClr val="accent2">
                    <a:lumMod val="75000"/>
                  </a:schemeClr>
                </a:solidFill>
              </a:rPr>
              <a:t>ITS NOT CONTACT USE AND SUITABILITY FOR VARIOUS LIQUIDS.</a:t>
            </a:r>
          </a:p>
          <a:p>
            <a:pPr marL="342900" indent="-342900">
              <a:buFont typeface="Arial" panose="020B0604020202020204" pitchFamily="34" charset="0"/>
              <a:buChar char="•"/>
            </a:pPr>
            <a:r>
              <a:rPr lang="en-US" sz="2000" dirty="0">
                <a:solidFill>
                  <a:schemeClr val="accent2">
                    <a:lumMod val="75000"/>
                  </a:schemeClr>
                </a:solidFill>
              </a:rPr>
              <a:t>MULTI-UTILITY DEVICE.</a:t>
            </a:r>
          </a:p>
          <a:p>
            <a:pPr marL="342900" indent="-342900">
              <a:buFont typeface="Arial" panose="020B0604020202020204" pitchFamily="34" charset="0"/>
              <a:buChar char="•"/>
            </a:pPr>
            <a:r>
              <a:rPr lang="en-US" sz="2000" dirty="0">
                <a:solidFill>
                  <a:schemeClr val="accent2">
                    <a:lumMod val="75000"/>
                  </a:schemeClr>
                </a:solidFill>
              </a:rPr>
              <a:t>CAN BE USED FOR EXPLORATION AND RESCUE OPERATIONS</a:t>
            </a:r>
          </a:p>
          <a:p>
            <a:pPr marL="342900" indent="-342900">
              <a:buFont typeface="Arial" panose="020B0604020202020204" pitchFamily="34" charset="0"/>
              <a:buChar char="•"/>
            </a:pPr>
            <a:endParaRPr lang="en-US" sz="2400" dirty="0">
              <a:solidFill>
                <a:schemeClr val="accent2">
                  <a:lumMod val="75000"/>
                </a:schemeClr>
              </a:solidFill>
            </a:endParaRPr>
          </a:p>
          <a:p>
            <a:pPr marL="342900" indent="-342900">
              <a:buFont typeface="Wingdings" panose="05000000000000000000" pitchFamily="2" charset="2"/>
              <a:buChar char="§"/>
            </a:pPr>
            <a:endParaRPr lang="en-US" sz="2400" dirty="0">
              <a:solidFill>
                <a:schemeClr val="accent2">
                  <a:lumMod val="75000"/>
                </a:schemeClr>
              </a:solidFill>
            </a:endParaRPr>
          </a:p>
        </p:txBody>
      </p:sp>
    </p:spTree>
    <p:extLst>
      <p:ext uri="{BB962C8B-B14F-4D97-AF65-F5344CB8AC3E}">
        <p14:creationId xmlns:p14="http://schemas.microsoft.com/office/powerpoint/2010/main" val="1539524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517E-EE10-40C9-A1D5-24A6BB818C15}"/>
              </a:ext>
            </a:extLst>
          </p:cNvPr>
          <p:cNvSpPr>
            <a:spLocks noGrp="1"/>
          </p:cNvSpPr>
          <p:nvPr>
            <p:ph type="title"/>
          </p:nvPr>
        </p:nvSpPr>
        <p:spPr>
          <a:xfrm>
            <a:off x="3882173" y="488272"/>
            <a:ext cx="3326589" cy="421689"/>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n-IN" sz="2800" dirty="0"/>
              <a:t>Technology Stack</a:t>
            </a:r>
          </a:p>
        </p:txBody>
      </p:sp>
      <p:sp>
        <p:nvSpPr>
          <p:cNvPr id="4" name="Text Placeholder 3">
            <a:extLst>
              <a:ext uri="{FF2B5EF4-FFF2-40B4-BE49-F238E27FC236}">
                <a16:creationId xmlns:a16="http://schemas.microsoft.com/office/drawing/2014/main" id="{709F99A4-D80D-4776-9689-53A38F34260E}"/>
              </a:ext>
            </a:extLst>
          </p:cNvPr>
          <p:cNvSpPr>
            <a:spLocks noGrp="1"/>
          </p:cNvSpPr>
          <p:nvPr>
            <p:ph type="body" sz="half" idx="2"/>
          </p:nvPr>
        </p:nvSpPr>
        <p:spPr>
          <a:xfrm>
            <a:off x="1208678" y="3932315"/>
            <a:ext cx="3433419" cy="2561250"/>
          </a:xfrm>
        </p:spPr>
        <p:txBody>
          <a:bodyPr>
            <a:normAutofit/>
          </a:bodyPr>
          <a:lstStyle/>
          <a:p>
            <a:pPr marL="285750" indent="-285750">
              <a:buFontTx/>
              <a:buChar char="-"/>
            </a:pPr>
            <a:r>
              <a:rPr lang="en-IN" sz="2400" dirty="0">
                <a:solidFill>
                  <a:schemeClr val="accent2">
                    <a:lumMod val="75000"/>
                  </a:schemeClr>
                </a:solidFill>
              </a:rPr>
              <a:t>Arduino UNO</a:t>
            </a:r>
          </a:p>
          <a:p>
            <a:pPr marL="285750" indent="-285750">
              <a:buFontTx/>
              <a:buChar char="-"/>
            </a:pPr>
            <a:r>
              <a:rPr lang="en-IN" sz="2400" dirty="0">
                <a:solidFill>
                  <a:schemeClr val="accent2">
                    <a:lumMod val="75000"/>
                  </a:schemeClr>
                </a:solidFill>
              </a:rPr>
              <a:t>ESP8266 </a:t>
            </a:r>
            <a:r>
              <a:rPr lang="en-IN" sz="2400" dirty="0" err="1">
                <a:solidFill>
                  <a:schemeClr val="accent2">
                    <a:lumMod val="75000"/>
                  </a:schemeClr>
                </a:solidFill>
              </a:rPr>
              <a:t>Wifi</a:t>
            </a:r>
            <a:r>
              <a:rPr lang="en-IN" sz="2400" dirty="0">
                <a:solidFill>
                  <a:schemeClr val="accent2">
                    <a:lumMod val="75000"/>
                  </a:schemeClr>
                </a:solidFill>
              </a:rPr>
              <a:t> MCU</a:t>
            </a:r>
          </a:p>
          <a:p>
            <a:pPr marL="285750" indent="-285750">
              <a:buFontTx/>
              <a:buChar char="-"/>
            </a:pPr>
            <a:r>
              <a:rPr lang="en-IN" sz="2400" dirty="0">
                <a:solidFill>
                  <a:schemeClr val="accent2">
                    <a:lumMod val="75000"/>
                  </a:schemeClr>
                </a:solidFill>
              </a:rPr>
              <a:t>Internet of Things</a:t>
            </a:r>
          </a:p>
          <a:p>
            <a:pPr marL="285750" indent="-285750">
              <a:buFontTx/>
              <a:buChar char="-"/>
            </a:pPr>
            <a:r>
              <a:rPr lang="en-IN" sz="2400" dirty="0">
                <a:solidFill>
                  <a:schemeClr val="accent2">
                    <a:lumMod val="75000"/>
                  </a:schemeClr>
                </a:solidFill>
              </a:rPr>
              <a:t>Sensors</a:t>
            </a:r>
          </a:p>
          <a:p>
            <a:pPr marL="285750" indent="-285750">
              <a:buFontTx/>
              <a:buChar char="-"/>
            </a:pPr>
            <a:endParaRPr lang="en-IN" sz="1800" dirty="0">
              <a:solidFill>
                <a:schemeClr val="accent2">
                  <a:lumMod val="75000"/>
                </a:schemeClr>
              </a:solidFill>
            </a:endParaRPr>
          </a:p>
        </p:txBody>
      </p:sp>
      <p:sp>
        <p:nvSpPr>
          <p:cNvPr id="7" name="TextBox 6">
            <a:extLst>
              <a:ext uri="{FF2B5EF4-FFF2-40B4-BE49-F238E27FC236}">
                <a16:creationId xmlns:a16="http://schemas.microsoft.com/office/drawing/2014/main" id="{974118A4-BC7F-413A-9933-2A02650EA0BF}"/>
              </a:ext>
            </a:extLst>
          </p:cNvPr>
          <p:cNvSpPr txBox="1"/>
          <p:nvPr/>
        </p:nvSpPr>
        <p:spPr>
          <a:xfrm>
            <a:off x="6096000" y="1272209"/>
            <a:ext cx="3988904" cy="2308324"/>
          </a:xfrm>
          <a:prstGeom prst="rect">
            <a:avLst/>
          </a:prstGeom>
          <a:noFill/>
        </p:spPr>
        <p:txBody>
          <a:bodyPr wrap="square">
            <a:spAutoFit/>
          </a:bodyPr>
          <a:lstStyle/>
          <a:p>
            <a:pPr marL="285750" indent="-285750">
              <a:buFontTx/>
              <a:buChar char="-"/>
            </a:pPr>
            <a:r>
              <a:rPr lang="en-US" sz="2400" dirty="0">
                <a:solidFill>
                  <a:schemeClr val="accent2">
                    <a:lumMod val="75000"/>
                  </a:schemeClr>
                </a:solidFill>
              </a:rPr>
              <a:t>FLUTTER</a:t>
            </a:r>
          </a:p>
          <a:p>
            <a:pPr marL="285750" indent="-285750">
              <a:buFontTx/>
              <a:buChar char="-"/>
            </a:pPr>
            <a:r>
              <a:rPr lang="en-US" sz="2400" dirty="0">
                <a:solidFill>
                  <a:schemeClr val="accent2">
                    <a:lumMod val="75000"/>
                  </a:schemeClr>
                </a:solidFill>
              </a:rPr>
              <a:t>THINGSSPEAK API</a:t>
            </a:r>
          </a:p>
          <a:p>
            <a:pPr marL="285750" indent="-285750">
              <a:buFontTx/>
              <a:buChar char="-"/>
            </a:pPr>
            <a:r>
              <a:rPr lang="en-US" sz="2400" dirty="0">
                <a:solidFill>
                  <a:schemeClr val="accent2">
                    <a:lumMod val="75000"/>
                  </a:schemeClr>
                </a:solidFill>
              </a:rPr>
              <a:t>CLOUD</a:t>
            </a:r>
          </a:p>
          <a:p>
            <a:endParaRPr lang="en-IN" sz="2400" dirty="0">
              <a:solidFill>
                <a:schemeClr val="accent2">
                  <a:lumMod val="75000"/>
                </a:schemeClr>
              </a:solidFill>
            </a:endParaRPr>
          </a:p>
          <a:p>
            <a:endParaRPr lang="en-IN" sz="2400" dirty="0">
              <a:solidFill>
                <a:schemeClr val="accent2">
                  <a:lumMod val="75000"/>
                </a:schemeClr>
              </a:solidFill>
            </a:endParaRPr>
          </a:p>
          <a:p>
            <a:endParaRPr lang="en-IN" sz="2400" dirty="0">
              <a:solidFill>
                <a:schemeClr val="accent2">
                  <a:lumMod val="75000"/>
                </a:schemeClr>
              </a:solidFill>
            </a:endParaRPr>
          </a:p>
        </p:txBody>
      </p:sp>
      <p:pic>
        <p:nvPicPr>
          <p:cNvPr id="5" name="Graphic 4">
            <a:extLst>
              <a:ext uri="{FF2B5EF4-FFF2-40B4-BE49-F238E27FC236}">
                <a16:creationId xmlns:a16="http://schemas.microsoft.com/office/drawing/2014/main" id="{33F50325-4468-40BB-970B-DD5D9138A5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403" y="-141858"/>
            <a:ext cx="4762500" cy="4762500"/>
          </a:xfrm>
          <a:prstGeom prst="rect">
            <a:avLst/>
          </a:prstGeom>
        </p:spPr>
      </p:pic>
      <p:pic>
        <p:nvPicPr>
          <p:cNvPr id="8" name="Graphic 7">
            <a:extLst>
              <a:ext uri="{FF2B5EF4-FFF2-40B4-BE49-F238E27FC236}">
                <a16:creationId xmlns:a16="http://schemas.microsoft.com/office/drawing/2014/main" id="{C818A6D4-B017-4951-919B-77BD8E66F9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09415" y="1833624"/>
            <a:ext cx="4762500" cy="4762500"/>
          </a:xfrm>
          <a:prstGeom prst="rect">
            <a:avLst/>
          </a:prstGeom>
        </p:spPr>
      </p:pic>
    </p:spTree>
    <p:extLst>
      <p:ext uri="{BB962C8B-B14F-4D97-AF65-F5344CB8AC3E}">
        <p14:creationId xmlns:p14="http://schemas.microsoft.com/office/powerpoint/2010/main" val="2596175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3E5BEF-9ACE-6346-ABD1-EC6C19BA2725}"/>
              </a:ext>
            </a:extLst>
          </p:cNvPr>
          <p:cNvSpPr>
            <a:spLocks noGrp="1"/>
          </p:cNvSpPr>
          <p:nvPr>
            <p:ph sz="quarter" idx="13"/>
          </p:nvPr>
        </p:nvSpPr>
        <p:spPr/>
        <p:txBody>
          <a:bodyPr>
            <a:normAutofit lnSpcReduction="10000"/>
          </a:bodyPr>
          <a:lstStyle/>
          <a:p>
            <a:r>
              <a:rPr lang="en-US" sz="2200" dirty="0">
                <a:solidFill>
                  <a:schemeClr val="accent2">
                    <a:lumMod val="75000"/>
                  </a:schemeClr>
                </a:solidFill>
              </a:rPr>
              <a:t>L-SCALE stands out the common because of its uniqueness, be it the design or portability or features </a:t>
            </a:r>
          </a:p>
          <a:p>
            <a:r>
              <a:rPr lang="en-US" sz="2200" dirty="0">
                <a:solidFill>
                  <a:schemeClr val="accent2">
                    <a:lumMod val="75000"/>
                  </a:schemeClr>
                </a:solidFill>
              </a:rPr>
              <a:t>It is very accurate with the readings</a:t>
            </a:r>
          </a:p>
          <a:p>
            <a:r>
              <a:rPr lang="en-US" sz="2200" dirty="0">
                <a:solidFill>
                  <a:schemeClr val="accent2">
                    <a:lumMod val="75000"/>
                  </a:schemeClr>
                </a:solidFill>
              </a:rPr>
              <a:t>It can be used to find water levels of wells or caves which no other device is currently capable of doing</a:t>
            </a:r>
          </a:p>
          <a:p>
            <a:r>
              <a:rPr lang="en-US" sz="2200" dirty="0">
                <a:solidFill>
                  <a:schemeClr val="accent2">
                    <a:lumMod val="75000"/>
                  </a:schemeClr>
                </a:solidFill>
              </a:rPr>
              <a:t>It can prove to be a life savior when it comes to industrial use because it is capable of sending alerts to the user if the liquid levels drop below the set threshold mark</a:t>
            </a:r>
          </a:p>
          <a:p>
            <a:endParaRPr lang="en-US" dirty="0">
              <a:solidFill>
                <a:schemeClr val="accent2"/>
              </a:solidFill>
            </a:endParaRPr>
          </a:p>
        </p:txBody>
      </p:sp>
      <p:sp>
        <p:nvSpPr>
          <p:cNvPr id="4" name="Title 1">
            <a:extLst>
              <a:ext uri="{FF2B5EF4-FFF2-40B4-BE49-F238E27FC236}">
                <a16:creationId xmlns:a16="http://schemas.microsoft.com/office/drawing/2014/main" id="{37E82841-1B88-4076-AD51-D6432E2129FB}"/>
              </a:ext>
            </a:extLst>
          </p:cNvPr>
          <p:cNvSpPr txBox="1">
            <a:spLocks/>
          </p:cNvSpPr>
          <p:nvPr/>
        </p:nvSpPr>
        <p:spPr>
          <a:xfrm>
            <a:off x="2286656" y="525264"/>
            <a:ext cx="7297447" cy="54153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2800" dirty="0"/>
              <a:t>Applications Of </a:t>
            </a:r>
            <a:r>
              <a:rPr lang="en-US" sz="2800" dirty="0"/>
              <a:t>l-scale</a:t>
            </a:r>
            <a:endParaRPr lang="en-IN" sz="2800" dirty="0"/>
          </a:p>
        </p:txBody>
      </p:sp>
    </p:spTree>
    <p:extLst>
      <p:ext uri="{BB962C8B-B14F-4D97-AF65-F5344CB8AC3E}">
        <p14:creationId xmlns:p14="http://schemas.microsoft.com/office/powerpoint/2010/main" val="2832231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517E-EE10-40C9-A1D5-24A6BB818C15}"/>
              </a:ext>
            </a:extLst>
          </p:cNvPr>
          <p:cNvSpPr>
            <a:spLocks noGrp="1"/>
          </p:cNvSpPr>
          <p:nvPr>
            <p:ph type="title"/>
          </p:nvPr>
        </p:nvSpPr>
        <p:spPr>
          <a:xfrm>
            <a:off x="2668396" y="213064"/>
            <a:ext cx="7297447" cy="541537"/>
          </a:xfrm>
        </p:spPr>
        <p:style>
          <a:lnRef idx="0">
            <a:schemeClr val="accent1"/>
          </a:lnRef>
          <a:fillRef idx="3">
            <a:schemeClr val="accent1"/>
          </a:fillRef>
          <a:effectRef idx="3">
            <a:schemeClr val="accent1"/>
          </a:effectRef>
          <a:fontRef idx="minor">
            <a:schemeClr val="lt1"/>
          </a:fontRef>
        </p:style>
        <p:txBody>
          <a:bodyPr>
            <a:normAutofit/>
          </a:bodyPr>
          <a:lstStyle/>
          <a:p>
            <a:r>
              <a:rPr lang="en-IN" sz="2800" dirty="0"/>
              <a:t>Current Features Of </a:t>
            </a:r>
            <a:r>
              <a:rPr lang="en-US" sz="2800" dirty="0"/>
              <a:t>l-scale</a:t>
            </a:r>
            <a:endParaRPr lang="en-IN" sz="2800" dirty="0"/>
          </a:p>
        </p:txBody>
      </p:sp>
      <p:sp>
        <p:nvSpPr>
          <p:cNvPr id="6" name="Text Placeholder 3">
            <a:extLst>
              <a:ext uri="{FF2B5EF4-FFF2-40B4-BE49-F238E27FC236}">
                <a16:creationId xmlns:a16="http://schemas.microsoft.com/office/drawing/2014/main" id="{4FE790D1-1FD4-468C-B372-EEAF2B966A0D}"/>
              </a:ext>
            </a:extLst>
          </p:cNvPr>
          <p:cNvSpPr>
            <a:spLocks noGrp="1"/>
          </p:cNvSpPr>
          <p:nvPr>
            <p:ph type="body" sz="half" idx="2"/>
          </p:nvPr>
        </p:nvSpPr>
        <p:spPr>
          <a:xfrm>
            <a:off x="6601206" y="1561483"/>
            <a:ext cx="3700674" cy="4928093"/>
          </a:xfrm>
        </p:spPr>
        <p:txBody>
          <a:bodyPr>
            <a:normAutofit/>
          </a:bodyPr>
          <a:lstStyle/>
          <a:p>
            <a:pPr marL="285750" indent="-285750">
              <a:buFontTx/>
              <a:buChar char="-"/>
            </a:pPr>
            <a:r>
              <a:rPr lang="en-IN" sz="1800" dirty="0">
                <a:solidFill>
                  <a:schemeClr val="accent2">
                    <a:lumMod val="75000"/>
                  </a:schemeClr>
                </a:solidFill>
              </a:rPr>
              <a:t>Live </a:t>
            </a:r>
            <a:r>
              <a:rPr lang="en-US" sz="1800" dirty="0">
                <a:solidFill>
                  <a:schemeClr val="accent2">
                    <a:lumMod val="75000"/>
                  </a:schemeClr>
                </a:solidFill>
              </a:rPr>
              <a:t>Liquid Level</a:t>
            </a:r>
            <a:r>
              <a:rPr lang="en-IN" sz="1800" dirty="0">
                <a:solidFill>
                  <a:schemeClr val="accent2">
                    <a:lumMod val="75000"/>
                  </a:schemeClr>
                </a:solidFill>
              </a:rPr>
              <a:t> Tracking</a:t>
            </a:r>
          </a:p>
          <a:p>
            <a:pPr marL="285750" indent="-285750">
              <a:buFontTx/>
              <a:buChar char="-"/>
            </a:pPr>
            <a:r>
              <a:rPr lang="en-IN" sz="1800" dirty="0">
                <a:solidFill>
                  <a:schemeClr val="accent2">
                    <a:lumMod val="75000"/>
                  </a:schemeClr>
                </a:solidFill>
              </a:rPr>
              <a:t>Automatic volume calculator</a:t>
            </a:r>
          </a:p>
          <a:p>
            <a:pPr marL="285750" indent="-285750">
              <a:buFontTx/>
              <a:buChar char="-"/>
            </a:pPr>
            <a:r>
              <a:rPr lang="en-IN" sz="1800" dirty="0">
                <a:solidFill>
                  <a:schemeClr val="accent2">
                    <a:lumMod val="75000"/>
                  </a:schemeClr>
                </a:solidFill>
              </a:rPr>
              <a:t>Cross Platform App ( Available on Android, iOS, Desktop &amp; Web)</a:t>
            </a:r>
          </a:p>
          <a:p>
            <a:pPr marL="285750" indent="-285750">
              <a:buFontTx/>
              <a:buChar char="-"/>
            </a:pPr>
            <a:r>
              <a:rPr lang="en-IN" sz="1800" dirty="0">
                <a:solidFill>
                  <a:schemeClr val="accent2">
                    <a:lumMod val="75000"/>
                  </a:schemeClr>
                </a:solidFill>
              </a:rPr>
              <a:t>Beautiful User Interface</a:t>
            </a:r>
          </a:p>
          <a:p>
            <a:pPr marL="285750" indent="-285750">
              <a:buFontTx/>
              <a:buChar char="-"/>
            </a:pPr>
            <a:r>
              <a:rPr lang="en-US" sz="1800" dirty="0">
                <a:solidFill>
                  <a:schemeClr val="accent2">
                    <a:lumMod val="75000"/>
                  </a:schemeClr>
                </a:solidFill>
              </a:rPr>
              <a:t>BLUETOOTH CONNECTIVITY</a:t>
            </a:r>
          </a:p>
          <a:p>
            <a:pPr marL="285750" indent="-285750">
              <a:buFontTx/>
              <a:buChar char="-"/>
            </a:pPr>
            <a:r>
              <a:rPr lang="en-US" sz="1800" dirty="0">
                <a:solidFill>
                  <a:schemeClr val="accent2">
                    <a:lumMod val="75000"/>
                  </a:schemeClr>
                </a:solidFill>
              </a:rPr>
              <a:t>DEPTH MEASURES AND MONITORING</a:t>
            </a:r>
          </a:p>
          <a:p>
            <a:pPr marL="285750" indent="-285750">
              <a:buFontTx/>
              <a:buChar char="-"/>
            </a:pPr>
            <a:r>
              <a:rPr lang="en-US" sz="1800" dirty="0">
                <a:solidFill>
                  <a:schemeClr val="accent2">
                    <a:lumMod val="75000"/>
                  </a:schemeClr>
                </a:solidFill>
              </a:rPr>
              <a:t>COMPLETE DATA STORAGE IN CLOUD</a:t>
            </a:r>
          </a:p>
          <a:p>
            <a:pPr marL="285750" indent="-285750">
              <a:buFontTx/>
              <a:buChar char="-"/>
            </a:pPr>
            <a:endParaRPr lang="en-IN" sz="1800" dirty="0">
              <a:solidFill>
                <a:schemeClr val="accent2">
                  <a:lumMod val="75000"/>
                </a:schemeClr>
              </a:solidFill>
            </a:endParaRPr>
          </a:p>
          <a:p>
            <a:pPr marL="285750" indent="-285750">
              <a:buFontTx/>
              <a:buChar char="-"/>
            </a:pPr>
            <a:endParaRPr lang="en-IN" sz="1800" dirty="0">
              <a:solidFill>
                <a:schemeClr val="accent2">
                  <a:lumMod val="75000"/>
                </a:schemeClr>
              </a:solidFill>
            </a:endParaRPr>
          </a:p>
        </p:txBody>
      </p:sp>
      <p:sp>
        <p:nvSpPr>
          <p:cNvPr id="7" name="Text Placeholder 3">
            <a:extLst>
              <a:ext uri="{FF2B5EF4-FFF2-40B4-BE49-F238E27FC236}">
                <a16:creationId xmlns:a16="http://schemas.microsoft.com/office/drawing/2014/main" id="{090DF98C-3AEB-42A4-ADCA-E0F949B6E835}"/>
              </a:ext>
            </a:extLst>
          </p:cNvPr>
          <p:cNvSpPr txBox="1">
            <a:spLocks/>
          </p:cNvSpPr>
          <p:nvPr/>
        </p:nvSpPr>
        <p:spPr>
          <a:xfrm>
            <a:off x="6601206" y="4527612"/>
            <a:ext cx="3700674" cy="1510189"/>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lumMod val="75000"/>
                </a:schemeClr>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lumMod val="75000"/>
                </a:schemeClr>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lumMod val="75000"/>
                </a:schemeClr>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lumMod val="75000"/>
                </a:schemeClr>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lumMod val="75000"/>
                </a:schemeClr>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lumMod val="75000"/>
                </a:schemeClr>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lumMod val="75000"/>
                </a:schemeClr>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lumMod val="75000"/>
                </a:schemeClr>
              </a:buClr>
              <a:buSzPct val="80000"/>
              <a:buFont typeface="Wingdings 3" charset="2"/>
              <a:buNone/>
              <a:defRPr sz="1000" kern="1200">
                <a:solidFill>
                  <a:schemeClr val="tx1">
                    <a:lumMod val="75000"/>
                    <a:lumOff val="25000"/>
                  </a:schemeClr>
                </a:solidFill>
                <a:latin typeface="+mn-lt"/>
                <a:ea typeface="+mn-ea"/>
                <a:cs typeface="+mn-cs"/>
              </a:defRPr>
            </a:lvl9pPr>
          </a:lstStyle>
          <a:p>
            <a:pPr marL="285750" indent="-285750">
              <a:buFontTx/>
              <a:buChar char="-"/>
            </a:pPr>
            <a:endParaRPr lang="en-US" sz="1800" dirty="0">
              <a:solidFill>
                <a:schemeClr val="accent2">
                  <a:lumMod val="75000"/>
                </a:schemeClr>
              </a:solidFill>
            </a:endParaRPr>
          </a:p>
        </p:txBody>
      </p:sp>
      <p:pic>
        <p:nvPicPr>
          <p:cNvPr id="4" name="Graphic 3">
            <a:extLst>
              <a:ext uri="{FF2B5EF4-FFF2-40B4-BE49-F238E27FC236}">
                <a16:creationId xmlns:a16="http://schemas.microsoft.com/office/drawing/2014/main" id="{3A84690F-5A2B-4407-AEB0-ED83604BBF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5647" y="2295555"/>
            <a:ext cx="2987151" cy="2987151"/>
          </a:xfrm>
          <a:prstGeom prst="rect">
            <a:avLst/>
          </a:prstGeom>
        </p:spPr>
      </p:pic>
    </p:spTree>
    <p:extLst>
      <p:ext uri="{BB962C8B-B14F-4D97-AF65-F5344CB8AC3E}">
        <p14:creationId xmlns:p14="http://schemas.microsoft.com/office/powerpoint/2010/main" val="1008351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866" y="606826"/>
            <a:ext cx="10468429" cy="723446"/>
          </a:xfrm>
        </p:spPr>
        <p:txBody>
          <a:bodyPr>
            <a:normAutofit/>
          </a:bodyPr>
          <a:lstStyle/>
          <a:p>
            <a:pPr algn="l"/>
            <a:r>
              <a:rPr lang="id-ID" sz="4000" dirty="0">
                <a:solidFill>
                  <a:schemeClr val="accent2">
                    <a:lumMod val="75000"/>
                  </a:schemeClr>
                </a:solidFill>
              </a:rPr>
              <a:t>BUSINESS IDEA</a:t>
            </a:r>
          </a:p>
        </p:txBody>
      </p:sp>
      <p:sp>
        <p:nvSpPr>
          <p:cNvPr id="3" name="Text Placeholder 2"/>
          <p:cNvSpPr>
            <a:spLocks noGrp="1"/>
          </p:cNvSpPr>
          <p:nvPr>
            <p:ph type="body" sz="quarter" idx="10"/>
          </p:nvPr>
        </p:nvSpPr>
        <p:spPr>
          <a:xfrm>
            <a:off x="755430" y="1256610"/>
            <a:ext cx="10468429" cy="217939"/>
          </a:xfrm>
        </p:spPr>
        <p:txBody>
          <a:bodyPr>
            <a:noAutofit/>
          </a:bodyPr>
          <a:lstStyle/>
          <a:p>
            <a:r>
              <a:rPr lang="en-US" sz="1600" dirty="0">
                <a:solidFill>
                  <a:schemeClr val="accent2">
                    <a:lumMod val="75000"/>
                  </a:schemeClr>
                </a:solidFill>
              </a:rPr>
              <a:t>L-</a:t>
            </a:r>
            <a:r>
              <a:rPr lang="en-US" sz="1600" dirty="0" err="1">
                <a:solidFill>
                  <a:schemeClr val="accent2">
                    <a:lumMod val="75000"/>
                  </a:schemeClr>
                </a:solidFill>
              </a:rPr>
              <a:t>SCAle</a:t>
            </a:r>
            <a:r>
              <a:rPr lang="en-US" sz="1600" dirty="0">
                <a:solidFill>
                  <a:schemeClr val="accent2">
                    <a:lumMod val="75000"/>
                  </a:schemeClr>
                </a:solidFill>
              </a:rPr>
              <a:t> as a business</a:t>
            </a:r>
            <a:endParaRPr lang="id-ID" sz="1600" dirty="0">
              <a:solidFill>
                <a:schemeClr val="accent2">
                  <a:lumMod val="75000"/>
                </a:schemeClr>
              </a:solidFill>
            </a:endParaRPr>
          </a:p>
        </p:txBody>
      </p:sp>
      <p:grpSp>
        <p:nvGrpSpPr>
          <p:cNvPr id="4" name="Group 3"/>
          <p:cNvGrpSpPr/>
          <p:nvPr/>
        </p:nvGrpSpPr>
        <p:grpSpPr>
          <a:xfrm>
            <a:off x="4858665" y="2357610"/>
            <a:ext cx="2265956" cy="4104150"/>
            <a:chOff x="4490973" y="2000479"/>
            <a:chExt cx="2539558" cy="4308299"/>
          </a:xfrm>
        </p:grpSpPr>
        <p:sp>
          <p:nvSpPr>
            <p:cNvPr id="35" name="Freeform 117"/>
            <p:cNvSpPr>
              <a:spLocks/>
            </p:cNvSpPr>
            <p:nvPr/>
          </p:nvSpPr>
          <p:spPr bwMode="auto">
            <a:xfrm>
              <a:off x="5775295" y="3684195"/>
              <a:ext cx="766343" cy="1124342"/>
            </a:xfrm>
            <a:custGeom>
              <a:avLst/>
              <a:gdLst>
                <a:gd name="T0" fmla="*/ 1904 w 2739"/>
                <a:gd name="T1" fmla="*/ 554 h 4018"/>
                <a:gd name="T2" fmla="*/ 1984 w 2739"/>
                <a:gd name="T3" fmla="*/ 518 h 4018"/>
                <a:gd name="T4" fmla="*/ 2072 w 2739"/>
                <a:gd name="T5" fmla="*/ 504 h 4018"/>
                <a:gd name="T6" fmla="*/ 2156 w 2739"/>
                <a:gd name="T7" fmla="*/ 511 h 4018"/>
                <a:gd name="T8" fmla="*/ 2236 w 2739"/>
                <a:gd name="T9" fmla="*/ 538 h 4018"/>
                <a:gd name="T10" fmla="*/ 2387 w 2739"/>
                <a:gd name="T11" fmla="*/ 625 h 4018"/>
                <a:gd name="T12" fmla="*/ 2535 w 2739"/>
                <a:gd name="T13" fmla="*/ 746 h 4018"/>
                <a:gd name="T14" fmla="*/ 998 w 2739"/>
                <a:gd name="T15" fmla="*/ 2930 h 4018"/>
                <a:gd name="T16" fmla="*/ 1030 w 2739"/>
                <a:gd name="T17" fmla="*/ 2939 h 4018"/>
                <a:gd name="T18" fmla="*/ 1055 w 2739"/>
                <a:gd name="T19" fmla="*/ 2961 h 4018"/>
                <a:gd name="T20" fmla="*/ 1067 w 2739"/>
                <a:gd name="T21" fmla="*/ 2994 h 4018"/>
                <a:gd name="T22" fmla="*/ 1064 w 2739"/>
                <a:gd name="T23" fmla="*/ 3366 h 4018"/>
                <a:gd name="T24" fmla="*/ 1041 w 2739"/>
                <a:gd name="T25" fmla="*/ 3398 h 4018"/>
                <a:gd name="T26" fmla="*/ 928 w 2739"/>
                <a:gd name="T27" fmla="*/ 3507 h 4018"/>
                <a:gd name="T28" fmla="*/ 846 w 2739"/>
                <a:gd name="T29" fmla="*/ 3619 h 4018"/>
                <a:gd name="T30" fmla="*/ 816 w 2739"/>
                <a:gd name="T31" fmla="*/ 3699 h 4018"/>
                <a:gd name="T32" fmla="*/ 819 w 2739"/>
                <a:gd name="T33" fmla="*/ 3766 h 4018"/>
                <a:gd name="T34" fmla="*/ 838 w 2739"/>
                <a:gd name="T35" fmla="*/ 3835 h 4018"/>
                <a:gd name="T36" fmla="*/ 873 w 2739"/>
                <a:gd name="T37" fmla="*/ 3897 h 4018"/>
                <a:gd name="T38" fmla="*/ 929 w 2739"/>
                <a:gd name="T39" fmla="*/ 3952 h 4018"/>
                <a:gd name="T40" fmla="*/ 1005 w 2739"/>
                <a:gd name="T41" fmla="*/ 3993 h 4018"/>
                <a:gd name="T42" fmla="*/ 1097 w 2739"/>
                <a:gd name="T43" fmla="*/ 4014 h 4018"/>
                <a:gd name="T44" fmla="*/ 1219 w 2739"/>
                <a:gd name="T45" fmla="*/ 4017 h 4018"/>
                <a:gd name="T46" fmla="*/ 1371 w 2739"/>
                <a:gd name="T47" fmla="*/ 3991 h 4018"/>
                <a:gd name="T48" fmla="*/ 1451 w 2739"/>
                <a:gd name="T49" fmla="*/ 3958 h 4018"/>
                <a:gd name="T50" fmla="*/ 1518 w 2739"/>
                <a:gd name="T51" fmla="*/ 3907 h 4018"/>
                <a:gd name="T52" fmla="*/ 1564 w 2739"/>
                <a:gd name="T53" fmla="*/ 3836 h 4018"/>
                <a:gd name="T54" fmla="*/ 1583 w 2739"/>
                <a:gd name="T55" fmla="*/ 3740 h 4018"/>
                <a:gd name="T56" fmla="*/ 1564 w 2739"/>
                <a:gd name="T57" fmla="*/ 3645 h 4018"/>
                <a:gd name="T58" fmla="*/ 1519 w 2739"/>
                <a:gd name="T59" fmla="*/ 3559 h 4018"/>
                <a:gd name="T60" fmla="*/ 1460 w 2739"/>
                <a:gd name="T61" fmla="*/ 3486 h 4018"/>
                <a:gd name="T62" fmla="*/ 1336 w 2739"/>
                <a:gd name="T63" fmla="*/ 3380 h 4018"/>
                <a:gd name="T64" fmla="*/ 1299 w 2739"/>
                <a:gd name="T65" fmla="*/ 3347 h 4018"/>
                <a:gd name="T66" fmla="*/ 1289 w 2739"/>
                <a:gd name="T67" fmla="*/ 2981 h 4018"/>
                <a:gd name="T68" fmla="*/ 1298 w 2739"/>
                <a:gd name="T69" fmla="*/ 2947 h 4018"/>
                <a:gd name="T70" fmla="*/ 1320 w 2739"/>
                <a:gd name="T71" fmla="*/ 2922 h 4018"/>
                <a:gd name="T72" fmla="*/ 1353 w 2739"/>
                <a:gd name="T73" fmla="*/ 2911 h 4018"/>
                <a:gd name="T74" fmla="*/ 2557 w 2739"/>
                <a:gd name="T75" fmla="*/ 1293 h 4018"/>
                <a:gd name="T76" fmla="*/ 2406 w 2739"/>
                <a:gd name="T77" fmla="*/ 1428 h 4018"/>
                <a:gd name="T78" fmla="*/ 2292 w 2739"/>
                <a:gd name="T79" fmla="*/ 1499 h 4018"/>
                <a:gd name="T80" fmla="*/ 2204 w 2739"/>
                <a:gd name="T81" fmla="*/ 1531 h 4018"/>
                <a:gd name="T82" fmla="*/ 2115 w 2739"/>
                <a:gd name="T83" fmla="*/ 1540 h 4018"/>
                <a:gd name="T84" fmla="*/ 2017 w 2739"/>
                <a:gd name="T85" fmla="*/ 1525 h 4018"/>
                <a:gd name="T86" fmla="*/ 1924 w 2739"/>
                <a:gd name="T87" fmla="*/ 1487 h 4018"/>
                <a:gd name="T88" fmla="*/ 1840 w 2739"/>
                <a:gd name="T89" fmla="*/ 1423 h 4018"/>
                <a:gd name="T90" fmla="*/ 1772 w 2739"/>
                <a:gd name="T91" fmla="*/ 1332 h 4018"/>
                <a:gd name="T92" fmla="*/ 1724 w 2739"/>
                <a:gd name="T93" fmla="*/ 1209 h 4018"/>
                <a:gd name="T94" fmla="*/ 1703 w 2739"/>
                <a:gd name="T95" fmla="*/ 1053 h 4018"/>
                <a:gd name="T96" fmla="*/ 1716 w 2739"/>
                <a:gd name="T97" fmla="*/ 862 h 4018"/>
                <a:gd name="T98" fmla="*/ 1761 w 2739"/>
                <a:gd name="T99" fmla="*/ 718 h 4018"/>
                <a:gd name="T100" fmla="*/ 1822 w 2739"/>
                <a:gd name="T101" fmla="*/ 624 h 4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39" h="4018">
                  <a:moveTo>
                    <a:pt x="1847" y="597"/>
                  </a:moveTo>
                  <a:lnTo>
                    <a:pt x="1861" y="585"/>
                  </a:lnTo>
                  <a:lnTo>
                    <a:pt x="1875" y="575"/>
                  </a:lnTo>
                  <a:lnTo>
                    <a:pt x="1889" y="564"/>
                  </a:lnTo>
                  <a:lnTo>
                    <a:pt x="1904" y="554"/>
                  </a:lnTo>
                  <a:lnTo>
                    <a:pt x="1920" y="545"/>
                  </a:lnTo>
                  <a:lnTo>
                    <a:pt x="1935" y="538"/>
                  </a:lnTo>
                  <a:lnTo>
                    <a:pt x="1951" y="530"/>
                  </a:lnTo>
                  <a:lnTo>
                    <a:pt x="1967" y="524"/>
                  </a:lnTo>
                  <a:lnTo>
                    <a:pt x="1984" y="518"/>
                  </a:lnTo>
                  <a:lnTo>
                    <a:pt x="2000" y="514"/>
                  </a:lnTo>
                  <a:lnTo>
                    <a:pt x="2018" y="510"/>
                  </a:lnTo>
                  <a:lnTo>
                    <a:pt x="2036" y="508"/>
                  </a:lnTo>
                  <a:lnTo>
                    <a:pt x="2053" y="505"/>
                  </a:lnTo>
                  <a:lnTo>
                    <a:pt x="2072" y="504"/>
                  </a:lnTo>
                  <a:lnTo>
                    <a:pt x="2090" y="503"/>
                  </a:lnTo>
                  <a:lnTo>
                    <a:pt x="2108" y="504"/>
                  </a:lnTo>
                  <a:lnTo>
                    <a:pt x="2124" y="505"/>
                  </a:lnTo>
                  <a:lnTo>
                    <a:pt x="2140" y="508"/>
                  </a:lnTo>
                  <a:lnTo>
                    <a:pt x="2156" y="511"/>
                  </a:lnTo>
                  <a:lnTo>
                    <a:pt x="2171" y="515"/>
                  </a:lnTo>
                  <a:lnTo>
                    <a:pt x="2187" y="519"/>
                  </a:lnTo>
                  <a:lnTo>
                    <a:pt x="2203" y="525"/>
                  </a:lnTo>
                  <a:lnTo>
                    <a:pt x="2220" y="530"/>
                  </a:lnTo>
                  <a:lnTo>
                    <a:pt x="2236" y="538"/>
                  </a:lnTo>
                  <a:lnTo>
                    <a:pt x="2267" y="552"/>
                  </a:lnTo>
                  <a:lnTo>
                    <a:pt x="2298" y="568"/>
                  </a:lnTo>
                  <a:lnTo>
                    <a:pt x="2330" y="586"/>
                  </a:lnTo>
                  <a:lnTo>
                    <a:pt x="2359" y="605"/>
                  </a:lnTo>
                  <a:lnTo>
                    <a:pt x="2387" y="625"/>
                  </a:lnTo>
                  <a:lnTo>
                    <a:pt x="2414" y="645"/>
                  </a:lnTo>
                  <a:lnTo>
                    <a:pt x="2440" y="664"/>
                  </a:lnTo>
                  <a:lnTo>
                    <a:pt x="2464" y="683"/>
                  </a:lnTo>
                  <a:lnTo>
                    <a:pt x="2505" y="718"/>
                  </a:lnTo>
                  <a:lnTo>
                    <a:pt x="2535" y="746"/>
                  </a:lnTo>
                  <a:lnTo>
                    <a:pt x="2739" y="746"/>
                  </a:lnTo>
                  <a:lnTo>
                    <a:pt x="2739" y="0"/>
                  </a:lnTo>
                  <a:lnTo>
                    <a:pt x="0" y="0"/>
                  </a:lnTo>
                  <a:lnTo>
                    <a:pt x="0" y="2930"/>
                  </a:lnTo>
                  <a:lnTo>
                    <a:pt x="998" y="2930"/>
                  </a:lnTo>
                  <a:lnTo>
                    <a:pt x="1004" y="2931"/>
                  </a:lnTo>
                  <a:lnTo>
                    <a:pt x="1012" y="2932"/>
                  </a:lnTo>
                  <a:lnTo>
                    <a:pt x="1018" y="2933"/>
                  </a:lnTo>
                  <a:lnTo>
                    <a:pt x="1025" y="2937"/>
                  </a:lnTo>
                  <a:lnTo>
                    <a:pt x="1030" y="2939"/>
                  </a:lnTo>
                  <a:lnTo>
                    <a:pt x="1037" y="2943"/>
                  </a:lnTo>
                  <a:lnTo>
                    <a:pt x="1042" y="2946"/>
                  </a:lnTo>
                  <a:lnTo>
                    <a:pt x="1046" y="2951"/>
                  </a:lnTo>
                  <a:lnTo>
                    <a:pt x="1051" y="2956"/>
                  </a:lnTo>
                  <a:lnTo>
                    <a:pt x="1055" y="2961"/>
                  </a:lnTo>
                  <a:lnTo>
                    <a:pt x="1058" y="2967"/>
                  </a:lnTo>
                  <a:lnTo>
                    <a:pt x="1061" y="2973"/>
                  </a:lnTo>
                  <a:lnTo>
                    <a:pt x="1064" y="2980"/>
                  </a:lnTo>
                  <a:lnTo>
                    <a:pt x="1066" y="2986"/>
                  </a:lnTo>
                  <a:lnTo>
                    <a:pt x="1067" y="2994"/>
                  </a:lnTo>
                  <a:lnTo>
                    <a:pt x="1067" y="3000"/>
                  </a:lnTo>
                  <a:lnTo>
                    <a:pt x="1067" y="3343"/>
                  </a:lnTo>
                  <a:lnTo>
                    <a:pt x="1067" y="3351"/>
                  </a:lnTo>
                  <a:lnTo>
                    <a:pt x="1066" y="3359"/>
                  </a:lnTo>
                  <a:lnTo>
                    <a:pt x="1064" y="3366"/>
                  </a:lnTo>
                  <a:lnTo>
                    <a:pt x="1060" y="3373"/>
                  </a:lnTo>
                  <a:lnTo>
                    <a:pt x="1056" y="3380"/>
                  </a:lnTo>
                  <a:lnTo>
                    <a:pt x="1052" y="3387"/>
                  </a:lnTo>
                  <a:lnTo>
                    <a:pt x="1046" y="3392"/>
                  </a:lnTo>
                  <a:lnTo>
                    <a:pt x="1041" y="3398"/>
                  </a:lnTo>
                  <a:lnTo>
                    <a:pt x="1015" y="3419"/>
                  </a:lnTo>
                  <a:lnTo>
                    <a:pt x="983" y="3450"/>
                  </a:lnTo>
                  <a:lnTo>
                    <a:pt x="964" y="3467"/>
                  </a:lnTo>
                  <a:lnTo>
                    <a:pt x="946" y="3486"/>
                  </a:lnTo>
                  <a:lnTo>
                    <a:pt x="928" y="3507"/>
                  </a:lnTo>
                  <a:lnTo>
                    <a:pt x="909" y="3527"/>
                  </a:lnTo>
                  <a:lnTo>
                    <a:pt x="892" y="3550"/>
                  </a:lnTo>
                  <a:lnTo>
                    <a:pt x="875" y="3573"/>
                  </a:lnTo>
                  <a:lnTo>
                    <a:pt x="860" y="3595"/>
                  </a:lnTo>
                  <a:lnTo>
                    <a:pt x="846" y="3619"/>
                  </a:lnTo>
                  <a:lnTo>
                    <a:pt x="834" y="3642"/>
                  </a:lnTo>
                  <a:lnTo>
                    <a:pt x="825" y="3666"/>
                  </a:lnTo>
                  <a:lnTo>
                    <a:pt x="821" y="3676"/>
                  </a:lnTo>
                  <a:lnTo>
                    <a:pt x="819" y="3687"/>
                  </a:lnTo>
                  <a:lnTo>
                    <a:pt x="816" y="3699"/>
                  </a:lnTo>
                  <a:lnTo>
                    <a:pt x="815" y="3710"/>
                  </a:lnTo>
                  <a:lnTo>
                    <a:pt x="815" y="3724"/>
                  </a:lnTo>
                  <a:lnTo>
                    <a:pt x="815" y="3738"/>
                  </a:lnTo>
                  <a:lnTo>
                    <a:pt x="816" y="3752"/>
                  </a:lnTo>
                  <a:lnTo>
                    <a:pt x="819" y="3766"/>
                  </a:lnTo>
                  <a:lnTo>
                    <a:pt x="821" y="3780"/>
                  </a:lnTo>
                  <a:lnTo>
                    <a:pt x="824" y="3794"/>
                  </a:lnTo>
                  <a:lnTo>
                    <a:pt x="827" y="3808"/>
                  </a:lnTo>
                  <a:lnTo>
                    <a:pt x="833" y="3822"/>
                  </a:lnTo>
                  <a:lnTo>
                    <a:pt x="838" y="3835"/>
                  </a:lnTo>
                  <a:lnTo>
                    <a:pt x="843" y="3848"/>
                  </a:lnTo>
                  <a:lnTo>
                    <a:pt x="850" y="3861"/>
                  </a:lnTo>
                  <a:lnTo>
                    <a:pt x="857" y="3874"/>
                  </a:lnTo>
                  <a:lnTo>
                    <a:pt x="865" y="3886"/>
                  </a:lnTo>
                  <a:lnTo>
                    <a:pt x="873" y="3897"/>
                  </a:lnTo>
                  <a:lnTo>
                    <a:pt x="882" y="3909"/>
                  </a:lnTo>
                  <a:lnTo>
                    <a:pt x="892" y="3919"/>
                  </a:lnTo>
                  <a:lnTo>
                    <a:pt x="903" y="3931"/>
                  </a:lnTo>
                  <a:lnTo>
                    <a:pt x="916" y="3942"/>
                  </a:lnTo>
                  <a:lnTo>
                    <a:pt x="929" y="3952"/>
                  </a:lnTo>
                  <a:lnTo>
                    <a:pt x="943" y="3961"/>
                  </a:lnTo>
                  <a:lnTo>
                    <a:pt x="958" y="3970"/>
                  </a:lnTo>
                  <a:lnTo>
                    <a:pt x="973" y="3979"/>
                  </a:lnTo>
                  <a:lnTo>
                    <a:pt x="989" y="3986"/>
                  </a:lnTo>
                  <a:lnTo>
                    <a:pt x="1005" y="3993"/>
                  </a:lnTo>
                  <a:lnTo>
                    <a:pt x="1023" y="3998"/>
                  </a:lnTo>
                  <a:lnTo>
                    <a:pt x="1040" y="4004"/>
                  </a:lnTo>
                  <a:lnTo>
                    <a:pt x="1058" y="4008"/>
                  </a:lnTo>
                  <a:lnTo>
                    <a:pt x="1078" y="4011"/>
                  </a:lnTo>
                  <a:lnTo>
                    <a:pt x="1097" y="4014"/>
                  </a:lnTo>
                  <a:lnTo>
                    <a:pt x="1116" y="4017"/>
                  </a:lnTo>
                  <a:lnTo>
                    <a:pt x="1137" y="4018"/>
                  </a:lnTo>
                  <a:lnTo>
                    <a:pt x="1159" y="4018"/>
                  </a:lnTo>
                  <a:lnTo>
                    <a:pt x="1188" y="4018"/>
                  </a:lnTo>
                  <a:lnTo>
                    <a:pt x="1219" y="4017"/>
                  </a:lnTo>
                  <a:lnTo>
                    <a:pt x="1251" y="4013"/>
                  </a:lnTo>
                  <a:lnTo>
                    <a:pt x="1286" y="4009"/>
                  </a:lnTo>
                  <a:lnTo>
                    <a:pt x="1319" y="4004"/>
                  </a:lnTo>
                  <a:lnTo>
                    <a:pt x="1354" y="3996"/>
                  </a:lnTo>
                  <a:lnTo>
                    <a:pt x="1371" y="3991"/>
                  </a:lnTo>
                  <a:lnTo>
                    <a:pt x="1387" y="3985"/>
                  </a:lnTo>
                  <a:lnTo>
                    <a:pt x="1404" y="3980"/>
                  </a:lnTo>
                  <a:lnTo>
                    <a:pt x="1420" y="3973"/>
                  </a:lnTo>
                  <a:lnTo>
                    <a:pt x="1436" y="3966"/>
                  </a:lnTo>
                  <a:lnTo>
                    <a:pt x="1451" y="3958"/>
                  </a:lnTo>
                  <a:lnTo>
                    <a:pt x="1466" y="3950"/>
                  </a:lnTo>
                  <a:lnTo>
                    <a:pt x="1480" y="3940"/>
                  </a:lnTo>
                  <a:lnTo>
                    <a:pt x="1493" y="3930"/>
                  </a:lnTo>
                  <a:lnTo>
                    <a:pt x="1506" y="3919"/>
                  </a:lnTo>
                  <a:lnTo>
                    <a:pt x="1518" y="3907"/>
                  </a:lnTo>
                  <a:lnTo>
                    <a:pt x="1530" y="3896"/>
                  </a:lnTo>
                  <a:lnTo>
                    <a:pt x="1540" y="3882"/>
                  </a:lnTo>
                  <a:lnTo>
                    <a:pt x="1549" y="3867"/>
                  </a:lnTo>
                  <a:lnTo>
                    <a:pt x="1558" y="3852"/>
                  </a:lnTo>
                  <a:lnTo>
                    <a:pt x="1564" y="3836"/>
                  </a:lnTo>
                  <a:lnTo>
                    <a:pt x="1571" y="3819"/>
                  </a:lnTo>
                  <a:lnTo>
                    <a:pt x="1575" y="3801"/>
                  </a:lnTo>
                  <a:lnTo>
                    <a:pt x="1580" y="3781"/>
                  </a:lnTo>
                  <a:lnTo>
                    <a:pt x="1582" y="3761"/>
                  </a:lnTo>
                  <a:lnTo>
                    <a:pt x="1583" y="3740"/>
                  </a:lnTo>
                  <a:lnTo>
                    <a:pt x="1582" y="3721"/>
                  </a:lnTo>
                  <a:lnTo>
                    <a:pt x="1580" y="3701"/>
                  </a:lnTo>
                  <a:lnTo>
                    <a:pt x="1575" y="3682"/>
                  </a:lnTo>
                  <a:lnTo>
                    <a:pt x="1570" y="3663"/>
                  </a:lnTo>
                  <a:lnTo>
                    <a:pt x="1564" y="3645"/>
                  </a:lnTo>
                  <a:lnTo>
                    <a:pt x="1557" y="3627"/>
                  </a:lnTo>
                  <a:lnTo>
                    <a:pt x="1548" y="3609"/>
                  </a:lnTo>
                  <a:lnTo>
                    <a:pt x="1540" y="3592"/>
                  </a:lnTo>
                  <a:lnTo>
                    <a:pt x="1530" y="3575"/>
                  </a:lnTo>
                  <a:lnTo>
                    <a:pt x="1519" y="3559"/>
                  </a:lnTo>
                  <a:lnTo>
                    <a:pt x="1507" y="3543"/>
                  </a:lnTo>
                  <a:lnTo>
                    <a:pt x="1496" y="3528"/>
                  </a:lnTo>
                  <a:lnTo>
                    <a:pt x="1485" y="3513"/>
                  </a:lnTo>
                  <a:lnTo>
                    <a:pt x="1472" y="3499"/>
                  </a:lnTo>
                  <a:lnTo>
                    <a:pt x="1460" y="3486"/>
                  </a:lnTo>
                  <a:lnTo>
                    <a:pt x="1435" y="3461"/>
                  </a:lnTo>
                  <a:lnTo>
                    <a:pt x="1410" y="3439"/>
                  </a:lnTo>
                  <a:lnTo>
                    <a:pt x="1387" y="3419"/>
                  </a:lnTo>
                  <a:lnTo>
                    <a:pt x="1367" y="3403"/>
                  </a:lnTo>
                  <a:lnTo>
                    <a:pt x="1336" y="3380"/>
                  </a:lnTo>
                  <a:lnTo>
                    <a:pt x="1323" y="3372"/>
                  </a:lnTo>
                  <a:lnTo>
                    <a:pt x="1315" y="3367"/>
                  </a:lnTo>
                  <a:lnTo>
                    <a:pt x="1309" y="3361"/>
                  </a:lnTo>
                  <a:lnTo>
                    <a:pt x="1303" y="3354"/>
                  </a:lnTo>
                  <a:lnTo>
                    <a:pt x="1299" y="3347"/>
                  </a:lnTo>
                  <a:lnTo>
                    <a:pt x="1295" y="3338"/>
                  </a:lnTo>
                  <a:lnTo>
                    <a:pt x="1292" y="3331"/>
                  </a:lnTo>
                  <a:lnTo>
                    <a:pt x="1290" y="3322"/>
                  </a:lnTo>
                  <a:lnTo>
                    <a:pt x="1289" y="3312"/>
                  </a:lnTo>
                  <a:lnTo>
                    <a:pt x="1289" y="2981"/>
                  </a:lnTo>
                  <a:lnTo>
                    <a:pt x="1290" y="2973"/>
                  </a:lnTo>
                  <a:lnTo>
                    <a:pt x="1291" y="2967"/>
                  </a:lnTo>
                  <a:lnTo>
                    <a:pt x="1292" y="2959"/>
                  </a:lnTo>
                  <a:lnTo>
                    <a:pt x="1295" y="2953"/>
                  </a:lnTo>
                  <a:lnTo>
                    <a:pt x="1298" y="2947"/>
                  </a:lnTo>
                  <a:lnTo>
                    <a:pt x="1301" y="2941"/>
                  </a:lnTo>
                  <a:lnTo>
                    <a:pt x="1305" y="2935"/>
                  </a:lnTo>
                  <a:lnTo>
                    <a:pt x="1310" y="2931"/>
                  </a:lnTo>
                  <a:lnTo>
                    <a:pt x="1315" y="2927"/>
                  </a:lnTo>
                  <a:lnTo>
                    <a:pt x="1320" y="2922"/>
                  </a:lnTo>
                  <a:lnTo>
                    <a:pt x="1326" y="2919"/>
                  </a:lnTo>
                  <a:lnTo>
                    <a:pt x="1332" y="2916"/>
                  </a:lnTo>
                  <a:lnTo>
                    <a:pt x="1339" y="2914"/>
                  </a:lnTo>
                  <a:lnTo>
                    <a:pt x="1345" y="2912"/>
                  </a:lnTo>
                  <a:lnTo>
                    <a:pt x="1353" y="2911"/>
                  </a:lnTo>
                  <a:lnTo>
                    <a:pt x="1359" y="2911"/>
                  </a:lnTo>
                  <a:lnTo>
                    <a:pt x="2739" y="2911"/>
                  </a:lnTo>
                  <a:lnTo>
                    <a:pt x="2739" y="1258"/>
                  </a:lnTo>
                  <a:lnTo>
                    <a:pt x="2589" y="1258"/>
                  </a:lnTo>
                  <a:lnTo>
                    <a:pt x="2557" y="1293"/>
                  </a:lnTo>
                  <a:lnTo>
                    <a:pt x="2515" y="1335"/>
                  </a:lnTo>
                  <a:lnTo>
                    <a:pt x="2492" y="1358"/>
                  </a:lnTo>
                  <a:lnTo>
                    <a:pt x="2465" y="1381"/>
                  </a:lnTo>
                  <a:lnTo>
                    <a:pt x="2437" y="1405"/>
                  </a:lnTo>
                  <a:lnTo>
                    <a:pt x="2406" y="1428"/>
                  </a:lnTo>
                  <a:lnTo>
                    <a:pt x="2375" y="1450"/>
                  </a:lnTo>
                  <a:lnTo>
                    <a:pt x="2343" y="1471"/>
                  </a:lnTo>
                  <a:lnTo>
                    <a:pt x="2326" y="1481"/>
                  </a:lnTo>
                  <a:lnTo>
                    <a:pt x="2309" y="1490"/>
                  </a:lnTo>
                  <a:lnTo>
                    <a:pt x="2292" y="1499"/>
                  </a:lnTo>
                  <a:lnTo>
                    <a:pt x="2275" y="1507"/>
                  </a:lnTo>
                  <a:lnTo>
                    <a:pt x="2257" y="1514"/>
                  </a:lnTo>
                  <a:lnTo>
                    <a:pt x="2240" y="1521"/>
                  </a:lnTo>
                  <a:lnTo>
                    <a:pt x="2223" y="1526"/>
                  </a:lnTo>
                  <a:lnTo>
                    <a:pt x="2204" y="1531"/>
                  </a:lnTo>
                  <a:lnTo>
                    <a:pt x="2187" y="1535"/>
                  </a:lnTo>
                  <a:lnTo>
                    <a:pt x="2170" y="1538"/>
                  </a:lnTo>
                  <a:lnTo>
                    <a:pt x="2152" y="1539"/>
                  </a:lnTo>
                  <a:lnTo>
                    <a:pt x="2134" y="1540"/>
                  </a:lnTo>
                  <a:lnTo>
                    <a:pt x="2115" y="1540"/>
                  </a:lnTo>
                  <a:lnTo>
                    <a:pt x="2095" y="1538"/>
                  </a:lnTo>
                  <a:lnTo>
                    <a:pt x="2075" y="1537"/>
                  </a:lnTo>
                  <a:lnTo>
                    <a:pt x="2056" y="1534"/>
                  </a:lnTo>
                  <a:lnTo>
                    <a:pt x="2036" y="1529"/>
                  </a:lnTo>
                  <a:lnTo>
                    <a:pt x="2017" y="1525"/>
                  </a:lnTo>
                  <a:lnTo>
                    <a:pt x="1997" y="1520"/>
                  </a:lnTo>
                  <a:lnTo>
                    <a:pt x="1979" y="1513"/>
                  </a:lnTo>
                  <a:lnTo>
                    <a:pt x="1959" y="1504"/>
                  </a:lnTo>
                  <a:lnTo>
                    <a:pt x="1941" y="1497"/>
                  </a:lnTo>
                  <a:lnTo>
                    <a:pt x="1924" y="1487"/>
                  </a:lnTo>
                  <a:lnTo>
                    <a:pt x="1906" y="1476"/>
                  </a:lnTo>
                  <a:lnTo>
                    <a:pt x="1888" y="1464"/>
                  </a:lnTo>
                  <a:lnTo>
                    <a:pt x="1872" y="1452"/>
                  </a:lnTo>
                  <a:lnTo>
                    <a:pt x="1856" y="1439"/>
                  </a:lnTo>
                  <a:lnTo>
                    <a:pt x="1840" y="1423"/>
                  </a:lnTo>
                  <a:lnTo>
                    <a:pt x="1825" y="1407"/>
                  </a:lnTo>
                  <a:lnTo>
                    <a:pt x="1811" y="1390"/>
                  </a:lnTo>
                  <a:lnTo>
                    <a:pt x="1796" y="1372"/>
                  </a:lnTo>
                  <a:lnTo>
                    <a:pt x="1784" y="1352"/>
                  </a:lnTo>
                  <a:lnTo>
                    <a:pt x="1772" y="1332"/>
                  </a:lnTo>
                  <a:lnTo>
                    <a:pt x="1760" y="1309"/>
                  </a:lnTo>
                  <a:lnTo>
                    <a:pt x="1750" y="1286"/>
                  </a:lnTo>
                  <a:lnTo>
                    <a:pt x="1740" y="1261"/>
                  </a:lnTo>
                  <a:lnTo>
                    <a:pt x="1732" y="1236"/>
                  </a:lnTo>
                  <a:lnTo>
                    <a:pt x="1724" y="1209"/>
                  </a:lnTo>
                  <a:lnTo>
                    <a:pt x="1718" y="1180"/>
                  </a:lnTo>
                  <a:lnTo>
                    <a:pt x="1712" y="1150"/>
                  </a:lnTo>
                  <a:lnTo>
                    <a:pt x="1708" y="1119"/>
                  </a:lnTo>
                  <a:lnTo>
                    <a:pt x="1705" y="1086"/>
                  </a:lnTo>
                  <a:lnTo>
                    <a:pt x="1703" y="1053"/>
                  </a:lnTo>
                  <a:lnTo>
                    <a:pt x="1703" y="1017"/>
                  </a:lnTo>
                  <a:lnTo>
                    <a:pt x="1703" y="974"/>
                  </a:lnTo>
                  <a:lnTo>
                    <a:pt x="1706" y="934"/>
                  </a:lnTo>
                  <a:lnTo>
                    <a:pt x="1710" y="897"/>
                  </a:lnTo>
                  <a:lnTo>
                    <a:pt x="1716" y="862"/>
                  </a:lnTo>
                  <a:lnTo>
                    <a:pt x="1722" y="829"/>
                  </a:lnTo>
                  <a:lnTo>
                    <a:pt x="1731" y="798"/>
                  </a:lnTo>
                  <a:lnTo>
                    <a:pt x="1740" y="770"/>
                  </a:lnTo>
                  <a:lnTo>
                    <a:pt x="1750" y="743"/>
                  </a:lnTo>
                  <a:lnTo>
                    <a:pt x="1761" y="718"/>
                  </a:lnTo>
                  <a:lnTo>
                    <a:pt x="1773" y="697"/>
                  </a:lnTo>
                  <a:lnTo>
                    <a:pt x="1785" y="675"/>
                  </a:lnTo>
                  <a:lnTo>
                    <a:pt x="1796" y="657"/>
                  </a:lnTo>
                  <a:lnTo>
                    <a:pt x="1809" y="639"/>
                  </a:lnTo>
                  <a:lnTo>
                    <a:pt x="1822" y="624"/>
                  </a:lnTo>
                  <a:lnTo>
                    <a:pt x="1835" y="610"/>
                  </a:lnTo>
                  <a:lnTo>
                    <a:pt x="1847" y="597"/>
                  </a:lnTo>
                  <a:close/>
                </a:path>
              </a:pathLst>
            </a:custGeom>
            <a:solidFill>
              <a:schemeClr val="accent1">
                <a:lumMod val="75000"/>
              </a:schemeClr>
            </a:solidFill>
            <a:ln>
              <a:solidFill>
                <a:schemeClr val="tx1"/>
              </a:solidFill>
            </a:ln>
          </p:spPr>
          <p:txBody>
            <a:bodyPr vert="horz" wrap="square" lIns="68580" tIns="34290" rIns="68580" bIns="34290" numCol="1" anchor="t" anchorCtr="0" compatLnSpc="1">
              <a:prstTxWarp prst="textNoShape">
                <a:avLst/>
              </a:prstTxWarp>
            </a:bodyPr>
            <a:lstStyle/>
            <a:p>
              <a:endParaRPr lang="id-ID" sz="1350">
                <a:solidFill>
                  <a:srgbClr val="FFFFFF"/>
                </a:solidFill>
                <a:latin typeface="Calibri"/>
              </a:endParaRPr>
            </a:p>
          </p:txBody>
        </p:sp>
        <p:sp>
          <p:nvSpPr>
            <p:cNvPr id="36" name="Freeform 118"/>
            <p:cNvSpPr>
              <a:spLocks/>
            </p:cNvSpPr>
            <p:nvPr/>
          </p:nvSpPr>
          <p:spPr bwMode="auto">
            <a:xfrm>
              <a:off x="4967559" y="3684195"/>
              <a:ext cx="769699" cy="820043"/>
            </a:xfrm>
            <a:custGeom>
              <a:avLst/>
              <a:gdLst>
                <a:gd name="T0" fmla="*/ 10 w 2748"/>
                <a:gd name="T1" fmla="*/ 0 h 2930"/>
                <a:gd name="T2" fmla="*/ 197 w 2748"/>
                <a:gd name="T3" fmla="*/ 716 h 2930"/>
                <a:gd name="T4" fmla="*/ 220 w 2748"/>
                <a:gd name="T5" fmla="*/ 678 h 2930"/>
                <a:gd name="T6" fmla="*/ 251 w 2748"/>
                <a:gd name="T7" fmla="*/ 634 h 2930"/>
                <a:gd name="T8" fmla="*/ 292 w 2748"/>
                <a:gd name="T9" fmla="*/ 588 h 2930"/>
                <a:gd name="T10" fmla="*/ 316 w 2748"/>
                <a:gd name="T11" fmla="*/ 565 h 2930"/>
                <a:gd name="T12" fmla="*/ 343 w 2748"/>
                <a:gd name="T13" fmla="*/ 543 h 2930"/>
                <a:gd name="T14" fmla="*/ 372 w 2748"/>
                <a:gd name="T15" fmla="*/ 522 h 2930"/>
                <a:gd name="T16" fmla="*/ 405 w 2748"/>
                <a:gd name="T17" fmla="*/ 502 h 2930"/>
                <a:gd name="T18" fmla="*/ 439 w 2748"/>
                <a:gd name="T19" fmla="*/ 485 h 2930"/>
                <a:gd name="T20" fmla="*/ 477 w 2748"/>
                <a:gd name="T21" fmla="*/ 470 h 2930"/>
                <a:gd name="T22" fmla="*/ 517 w 2748"/>
                <a:gd name="T23" fmla="*/ 458 h 2930"/>
                <a:gd name="T24" fmla="*/ 560 w 2748"/>
                <a:gd name="T25" fmla="*/ 449 h 2930"/>
                <a:gd name="T26" fmla="*/ 607 w 2748"/>
                <a:gd name="T27" fmla="*/ 444 h 2930"/>
                <a:gd name="T28" fmla="*/ 656 w 2748"/>
                <a:gd name="T29" fmla="*/ 444 h 2930"/>
                <a:gd name="T30" fmla="*/ 725 w 2748"/>
                <a:gd name="T31" fmla="*/ 450 h 2930"/>
                <a:gd name="T32" fmla="*/ 785 w 2748"/>
                <a:gd name="T33" fmla="*/ 465 h 2930"/>
                <a:gd name="T34" fmla="*/ 838 w 2748"/>
                <a:gd name="T35" fmla="*/ 487 h 2930"/>
                <a:gd name="T36" fmla="*/ 882 w 2748"/>
                <a:gd name="T37" fmla="*/ 514 h 2930"/>
                <a:gd name="T38" fmla="*/ 920 w 2748"/>
                <a:gd name="T39" fmla="*/ 548 h 2930"/>
                <a:gd name="T40" fmla="*/ 951 w 2748"/>
                <a:gd name="T41" fmla="*/ 584 h 2930"/>
                <a:gd name="T42" fmla="*/ 977 w 2748"/>
                <a:gd name="T43" fmla="*/ 624 h 2930"/>
                <a:gd name="T44" fmla="*/ 997 w 2748"/>
                <a:gd name="T45" fmla="*/ 667 h 2930"/>
                <a:gd name="T46" fmla="*/ 1014 w 2748"/>
                <a:gd name="T47" fmla="*/ 711 h 2930"/>
                <a:gd name="T48" fmla="*/ 1025 w 2748"/>
                <a:gd name="T49" fmla="*/ 755 h 2930"/>
                <a:gd name="T50" fmla="*/ 1034 w 2748"/>
                <a:gd name="T51" fmla="*/ 799 h 2930"/>
                <a:gd name="T52" fmla="*/ 1039 w 2748"/>
                <a:gd name="T53" fmla="*/ 841 h 2930"/>
                <a:gd name="T54" fmla="*/ 1045 w 2748"/>
                <a:gd name="T55" fmla="*/ 918 h 2930"/>
                <a:gd name="T56" fmla="*/ 1046 w 2748"/>
                <a:gd name="T57" fmla="*/ 976 h 2930"/>
                <a:gd name="T58" fmla="*/ 1044 w 2748"/>
                <a:gd name="T59" fmla="*/ 1045 h 2930"/>
                <a:gd name="T60" fmla="*/ 1038 w 2748"/>
                <a:gd name="T61" fmla="*/ 1108 h 2930"/>
                <a:gd name="T62" fmla="*/ 1028 w 2748"/>
                <a:gd name="T63" fmla="*/ 1165 h 2930"/>
                <a:gd name="T64" fmla="*/ 1014 w 2748"/>
                <a:gd name="T65" fmla="*/ 1219 h 2930"/>
                <a:gd name="T66" fmla="*/ 995 w 2748"/>
                <a:gd name="T67" fmla="*/ 1267 h 2930"/>
                <a:gd name="T68" fmla="*/ 974 w 2748"/>
                <a:gd name="T69" fmla="*/ 1310 h 2930"/>
                <a:gd name="T70" fmla="*/ 947 w 2748"/>
                <a:gd name="T71" fmla="*/ 1349 h 2930"/>
                <a:gd name="T72" fmla="*/ 915 w 2748"/>
                <a:gd name="T73" fmla="*/ 1383 h 2930"/>
                <a:gd name="T74" fmla="*/ 888 w 2748"/>
                <a:gd name="T75" fmla="*/ 1407 h 2930"/>
                <a:gd name="T76" fmla="*/ 858 w 2748"/>
                <a:gd name="T77" fmla="*/ 1428 h 2930"/>
                <a:gd name="T78" fmla="*/ 826 w 2748"/>
                <a:gd name="T79" fmla="*/ 1445 h 2930"/>
                <a:gd name="T80" fmla="*/ 792 w 2748"/>
                <a:gd name="T81" fmla="*/ 1458 h 2930"/>
                <a:gd name="T82" fmla="*/ 756 w 2748"/>
                <a:gd name="T83" fmla="*/ 1469 h 2930"/>
                <a:gd name="T84" fmla="*/ 716 w 2748"/>
                <a:gd name="T85" fmla="*/ 1475 h 2930"/>
                <a:gd name="T86" fmla="*/ 675 w 2748"/>
                <a:gd name="T87" fmla="*/ 1480 h 2930"/>
                <a:gd name="T88" fmla="*/ 631 w 2748"/>
                <a:gd name="T89" fmla="*/ 1480 h 2930"/>
                <a:gd name="T90" fmla="*/ 588 w 2748"/>
                <a:gd name="T91" fmla="*/ 1476 h 2930"/>
                <a:gd name="T92" fmla="*/ 547 w 2748"/>
                <a:gd name="T93" fmla="*/ 1471 h 2930"/>
                <a:gd name="T94" fmla="*/ 509 w 2748"/>
                <a:gd name="T95" fmla="*/ 1461 h 2930"/>
                <a:gd name="T96" fmla="*/ 473 w 2748"/>
                <a:gd name="T97" fmla="*/ 1450 h 2930"/>
                <a:gd name="T98" fmla="*/ 439 w 2748"/>
                <a:gd name="T99" fmla="*/ 1437 h 2930"/>
                <a:gd name="T100" fmla="*/ 408 w 2748"/>
                <a:gd name="T101" fmla="*/ 1421 h 2930"/>
                <a:gd name="T102" fmla="*/ 379 w 2748"/>
                <a:gd name="T103" fmla="*/ 1405 h 2930"/>
                <a:gd name="T104" fmla="*/ 353 w 2748"/>
                <a:gd name="T105" fmla="*/ 1386 h 2930"/>
                <a:gd name="T106" fmla="*/ 305 w 2748"/>
                <a:gd name="T107" fmla="*/ 1346 h 2930"/>
                <a:gd name="T108" fmla="*/ 267 w 2748"/>
                <a:gd name="T109" fmla="*/ 1302 h 2930"/>
                <a:gd name="T110" fmla="*/ 236 w 2748"/>
                <a:gd name="T111" fmla="*/ 1259 h 2930"/>
                <a:gd name="T112" fmla="*/ 214 w 2748"/>
                <a:gd name="T113" fmla="*/ 1218 h 2930"/>
                <a:gd name="T114" fmla="*/ 0 w 2748"/>
                <a:gd name="T115" fmla="*/ 2797 h 2930"/>
                <a:gd name="T116" fmla="*/ 28 w 2748"/>
                <a:gd name="T117" fmla="*/ 2864 h 2930"/>
                <a:gd name="T118" fmla="*/ 56 w 2748"/>
                <a:gd name="T119" fmla="*/ 2930 h 2930"/>
                <a:gd name="T120" fmla="*/ 2748 w 2748"/>
                <a:gd name="T121" fmla="*/ 0 h 2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48" h="2930">
                  <a:moveTo>
                    <a:pt x="2748" y="0"/>
                  </a:moveTo>
                  <a:lnTo>
                    <a:pt x="10" y="0"/>
                  </a:lnTo>
                  <a:lnTo>
                    <a:pt x="10" y="716"/>
                  </a:lnTo>
                  <a:lnTo>
                    <a:pt x="197" y="716"/>
                  </a:lnTo>
                  <a:lnTo>
                    <a:pt x="208" y="698"/>
                  </a:lnTo>
                  <a:lnTo>
                    <a:pt x="220" y="678"/>
                  </a:lnTo>
                  <a:lnTo>
                    <a:pt x="235" y="657"/>
                  </a:lnTo>
                  <a:lnTo>
                    <a:pt x="251" y="634"/>
                  </a:lnTo>
                  <a:lnTo>
                    <a:pt x="271" y="611"/>
                  </a:lnTo>
                  <a:lnTo>
                    <a:pt x="292" y="588"/>
                  </a:lnTo>
                  <a:lnTo>
                    <a:pt x="304" y="577"/>
                  </a:lnTo>
                  <a:lnTo>
                    <a:pt x="316" y="565"/>
                  </a:lnTo>
                  <a:lnTo>
                    <a:pt x="329" y="554"/>
                  </a:lnTo>
                  <a:lnTo>
                    <a:pt x="343" y="543"/>
                  </a:lnTo>
                  <a:lnTo>
                    <a:pt x="357" y="532"/>
                  </a:lnTo>
                  <a:lnTo>
                    <a:pt x="372" y="522"/>
                  </a:lnTo>
                  <a:lnTo>
                    <a:pt x="389" y="512"/>
                  </a:lnTo>
                  <a:lnTo>
                    <a:pt x="405" y="502"/>
                  </a:lnTo>
                  <a:lnTo>
                    <a:pt x="421" y="494"/>
                  </a:lnTo>
                  <a:lnTo>
                    <a:pt x="439" y="485"/>
                  </a:lnTo>
                  <a:lnTo>
                    <a:pt x="458" y="477"/>
                  </a:lnTo>
                  <a:lnTo>
                    <a:pt x="477" y="470"/>
                  </a:lnTo>
                  <a:lnTo>
                    <a:pt x="496" y="463"/>
                  </a:lnTo>
                  <a:lnTo>
                    <a:pt x="517" y="458"/>
                  </a:lnTo>
                  <a:lnTo>
                    <a:pt x="539" y="454"/>
                  </a:lnTo>
                  <a:lnTo>
                    <a:pt x="560" y="449"/>
                  </a:lnTo>
                  <a:lnTo>
                    <a:pt x="583" y="446"/>
                  </a:lnTo>
                  <a:lnTo>
                    <a:pt x="607" y="444"/>
                  </a:lnTo>
                  <a:lnTo>
                    <a:pt x="631" y="444"/>
                  </a:lnTo>
                  <a:lnTo>
                    <a:pt x="656" y="444"/>
                  </a:lnTo>
                  <a:lnTo>
                    <a:pt x="692" y="446"/>
                  </a:lnTo>
                  <a:lnTo>
                    <a:pt x="725" y="450"/>
                  </a:lnTo>
                  <a:lnTo>
                    <a:pt x="757" y="457"/>
                  </a:lnTo>
                  <a:lnTo>
                    <a:pt x="785" y="465"/>
                  </a:lnTo>
                  <a:lnTo>
                    <a:pt x="812" y="475"/>
                  </a:lnTo>
                  <a:lnTo>
                    <a:pt x="838" y="487"/>
                  </a:lnTo>
                  <a:lnTo>
                    <a:pt x="860" y="500"/>
                  </a:lnTo>
                  <a:lnTo>
                    <a:pt x="882" y="514"/>
                  </a:lnTo>
                  <a:lnTo>
                    <a:pt x="901" y="530"/>
                  </a:lnTo>
                  <a:lnTo>
                    <a:pt x="920" y="548"/>
                  </a:lnTo>
                  <a:lnTo>
                    <a:pt x="936" y="565"/>
                  </a:lnTo>
                  <a:lnTo>
                    <a:pt x="951" y="584"/>
                  </a:lnTo>
                  <a:lnTo>
                    <a:pt x="965" y="604"/>
                  </a:lnTo>
                  <a:lnTo>
                    <a:pt x="977" y="624"/>
                  </a:lnTo>
                  <a:lnTo>
                    <a:pt x="988" y="646"/>
                  </a:lnTo>
                  <a:lnTo>
                    <a:pt x="997" y="667"/>
                  </a:lnTo>
                  <a:lnTo>
                    <a:pt x="1006" y="689"/>
                  </a:lnTo>
                  <a:lnTo>
                    <a:pt x="1014" y="711"/>
                  </a:lnTo>
                  <a:lnTo>
                    <a:pt x="1020" y="733"/>
                  </a:lnTo>
                  <a:lnTo>
                    <a:pt x="1025" y="755"/>
                  </a:lnTo>
                  <a:lnTo>
                    <a:pt x="1030" y="777"/>
                  </a:lnTo>
                  <a:lnTo>
                    <a:pt x="1034" y="799"/>
                  </a:lnTo>
                  <a:lnTo>
                    <a:pt x="1037" y="820"/>
                  </a:lnTo>
                  <a:lnTo>
                    <a:pt x="1039" y="841"/>
                  </a:lnTo>
                  <a:lnTo>
                    <a:pt x="1044" y="881"/>
                  </a:lnTo>
                  <a:lnTo>
                    <a:pt x="1045" y="918"/>
                  </a:lnTo>
                  <a:lnTo>
                    <a:pt x="1046" y="949"/>
                  </a:lnTo>
                  <a:lnTo>
                    <a:pt x="1046" y="976"/>
                  </a:lnTo>
                  <a:lnTo>
                    <a:pt x="1046" y="1012"/>
                  </a:lnTo>
                  <a:lnTo>
                    <a:pt x="1044" y="1045"/>
                  </a:lnTo>
                  <a:lnTo>
                    <a:pt x="1042" y="1077"/>
                  </a:lnTo>
                  <a:lnTo>
                    <a:pt x="1038" y="1108"/>
                  </a:lnTo>
                  <a:lnTo>
                    <a:pt x="1033" y="1137"/>
                  </a:lnTo>
                  <a:lnTo>
                    <a:pt x="1028" y="1165"/>
                  </a:lnTo>
                  <a:lnTo>
                    <a:pt x="1021" y="1193"/>
                  </a:lnTo>
                  <a:lnTo>
                    <a:pt x="1014" y="1219"/>
                  </a:lnTo>
                  <a:lnTo>
                    <a:pt x="1005" y="1243"/>
                  </a:lnTo>
                  <a:lnTo>
                    <a:pt x="995" y="1267"/>
                  </a:lnTo>
                  <a:lnTo>
                    <a:pt x="984" y="1290"/>
                  </a:lnTo>
                  <a:lnTo>
                    <a:pt x="974" y="1310"/>
                  </a:lnTo>
                  <a:lnTo>
                    <a:pt x="961" y="1331"/>
                  </a:lnTo>
                  <a:lnTo>
                    <a:pt x="947" y="1349"/>
                  </a:lnTo>
                  <a:lnTo>
                    <a:pt x="931" y="1366"/>
                  </a:lnTo>
                  <a:lnTo>
                    <a:pt x="915" y="1383"/>
                  </a:lnTo>
                  <a:lnTo>
                    <a:pt x="902" y="1395"/>
                  </a:lnTo>
                  <a:lnTo>
                    <a:pt x="888" y="1407"/>
                  </a:lnTo>
                  <a:lnTo>
                    <a:pt x="873" y="1418"/>
                  </a:lnTo>
                  <a:lnTo>
                    <a:pt x="858" y="1428"/>
                  </a:lnTo>
                  <a:lnTo>
                    <a:pt x="843" y="1436"/>
                  </a:lnTo>
                  <a:lnTo>
                    <a:pt x="826" y="1445"/>
                  </a:lnTo>
                  <a:lnTo>
                    <a:pt x="810" y="1452"/>
                  </a:lnTo>
                  <a:lnTo>
                    <a:pt x="792" y="1458"/>
                  </a:lnTo>
                  <a:lnTo>
                    <a:pt x="774" y="1463"/>
                  </a:lnTo>
                  <a:lnTo>
                    <a:pt x="756" y="1469"/>
                  </a:lnTo>
                  <a:lnTo>
                    <a:pt x="736" y="1473"/>
                  </a:lnTo>
                  <a:lnTo>
                    <a:pt x="716" y="1475"/>
                  </a:lnTo>
                  <a:lnTo>
                    <a:pt x="696" y="1477"/>
                  </a:lnTo>
                  <a:lnTo>
                    <a:pt x="675" y="1480"/>
                  </a:lnTo>
                  <a:lnTo>
                    <a:pt x="654" y="1480"/>
                  </a:lnTo>
                  <a:lnTo>
                    <a:pt x="631" y="1480"/>
                  </a:lnTo>
                  <a:lnTo>
                    <a:pt x="610" y="1479"/>
                  </a:lnTo>
                  <a:lnTo>
                    <a:pt x="588" y="1476"/>
                  </a:lnTo>
                  <a:lnTo>
                    <a:pt x="568" y="1474"/>
                  </a:lnTo>
                  <a:lnTo>
                    <a:pt x="547" y="1471"/>
                  </a:lnTo>
                  <a:lnTo>
                    <a:pt x="528" y="1467"/>
                  </a:lnTo>
                  <a:lnTo>
                    <a:pt x="509" y="1461"/>
                  </a:lnTo>
                  <a:lnTo>
                    <a:pt x="491" y="1456"/>
                  </a:lnTo>
                  <a:lnTo>
                    <a:pt x="473" y="1450"/>
                  </a:lnTo>
                  <a:lnTo>
                    <a:pt x="455" y="1444"/>
                  </a:lnTo>
                  <a:lnTo>
                    <a:pt x="439" y="1437"/>
                  </a:lnTo>
                  <a:lnTo>
                    <a:pt x="423" y="1430"/>
                  </a:lnTo>
                  <a:lnTo>
                    <a:pt x="408" y="1421"/>
                  </a:lnTo>
                  <a:lnTo>
                    <a:pt x="394" y="1414"/>
                  </a:lnTo>
                  <a:lnTo>
                    <a:pt x="379" y="1405"/>
                  </a:lnTo>
                  <a:lnTo>
                    <a:pt x="366" y="1395"/>
                  </a:lnTo>
                  <a:lnTo>
                    <a:pt x="353" y="1386"/>
                  </a:lnTo>
                  <a:lnTo>
                    <a:pt x="328" y="1366"/>
                  </a:lnTo>
                  <a:lnTo>
                    <a:pt x="305" y="1346"/>
                  </a:lnTo>
                  <a:lnTo>
                    <a:pt x="285" y="1324"/>
                  </a:lnTo>
                  <a:lnTo>
                    <a:pt x="267" y="1302"/>
                  </a:lnTo>
                  <a:lnTo>
                    <a:pt x="250" y="1281"/>
                  </a:lnTo>
                  <a:lnTo>
                    <a:pt x="236" y="1259"/>
                  </a:lnTo>
                  <a:lnTo>
                    <a:pt x="224" y="1239"/>
                  </a:lnTo>
                  <a:lnTo>
                    <a:pt x="214" y="1218"/>
                  </a:lnTo>
                  <a:lnTo>
                    <a:pt x="0" y="1218"/>
                  </a:lnTo>
                  <a:lnTo>
                    <a:pt x="0" y="2797"/>
                  </a:lnTo>
                  <a:lnTo>
                    <a:pt x="14" y="2831"/>
                  </a:lnTo>
                  <a:lnTo>
                    <a:pt x="28" y="2864"/>
                  </a:lnTo>
                  <a:lnTo>
                    <a:pt x="42" y="2898"/>
                  </a:lnTo>
                  <a:lnTo>
                    <a:pt x="56" y="2930"/>
                  </a:lnTo>
                  <a:lnTo>
                    <a:pt x="2748" y="2930"/>
                  </a:lnTo>
                  <a:lnTo>
                    <a:pt x="2748" y="0"/>
                  </a:lnTo>
                  <a:close/>
                </a:path>
              </a:pathLst>
            </a:custGeom>
            <a:solidFill>
              <a:schemeClr val="accent1">
                <a:lumMod val="40000"/>
                <a:lumOff val="60000"/>
              </a:schemeClr>
            </a:solidFill>
            <a:ln>
              <a:solidFill>
                <a:schemeClr val="tx1"/>
              </a:solidFill>
            </a:ln>
          </p:spPr>
          <p:txBody>
            <a:bodyPr vert="horz" wrap="square" lIns="68580" tIns="34290" rIns="68580" bIns="34290" numCol="1" anchor="t" anchorCtr="0" compatLnSpc="1">
              <a:prstTxWarp prst="textNoShape">
                <a:avLst/>
              </a:prstTxWarp>
            </a:bodyPr>
            <a:lstStyle/>
            <a:p>
              <a:endParaRPr lang="id-ID" sz="1350">
                <a:solidFill>
                  <a:srgbClr val="FFFFFF"/>
                </a:solidFill>
                <a:latin typeface="Calibri"/>
              </a:endParaRPr>
            </a:p>
          </p:txBody>
        </p:sp>
        <p:sp>
          <p:nvSpPr>
            <p:cNvPr id="37" name="Freeform 119"/>
            <p:cNvSpPr>
              <a:spLocks/>
            </p:cNvSpPr>
            <p:nvPr/>
          </p:nvSpPr>
          <p:spPr bwMode="auto">
            <a:xfrm>
              <a:off x="4970915" y="2000479"/>
              <a:ext cx="1968997" cy="1087423"/>
            </a:xfrm>
            <a:custGeom>
              <a:avLst/>
              <a:gdLst>
                <a:gd name="T0" fmla="*/ 1204 w 7040"/>
                <a:gd name="T1" fmla="*/ 2806 h 3887"/>
                <a:gd name="T2" fmla="*/ 1236 w 7040"/>
                <a:gd name="T3" fmla="*/ 2831 h 3887"/>
                <a:gd name="T4" fmla="*/ 1247 w 7040"/>
                <a:gd name="T5" fmla="*/ 2870 h 3887"/>
                <a:gd name="T6" fmla="*/ 1235 w 7040"/>
                <a:gd name="T7" fmla="*/ 3263 h 3887"/>
                <a:gd name="T8" fmla="*/ 1176 w 7040"/>
                <a:gd name="T9" fmla="*/ 3310 h 3887"/>
                <a:gd name="T10" fmla="*/ 1079 w 7040"/>
                <a:gd name="T11" fmla="*/ 3410 h 3887"/>
                <a:gd name="T12" fmla="*/ 1025 w 7040"/>
                <a:gd name="T13" fmla="*/ 3507 h 3887"/>
                <a:gd name="T14" fmla="*/ 1016 w 7040"/>
                <a:gd name="T15" fmla="*/ 3579 h 3887"/>
                <a:gd name="T16" fmla="*/ 1033 w 7040"/>
                <a:gd name="T17" fmla="*/ 3669 h 3887"/>
                <a:gd name="T18" fmla="*/ 1072 w 7040"/>
                <a:gd name="T19" fmla="*/ 3750 h 3887"/>
                <a:gd name="T20" fmla="*/ 1134 w 7040"/>
                <a:gd name="T21" fmla="*/ 3818 h 3887"/>
                <a:gd name="T22" fmla="*/ 1220 w 7040"/>
                <a:gd name="T23" fmla="*/ 3865 h 3887"/>
                <a:gd name="T24" fmla="*/ 1328 w 7040"/>
                <a:gd name="T25" fmla="*/ 3887 h 3887"/>
                <a:gd name="T26" fmla="*/ 1450 w 7040"/>
                <a:gd name="T27" fmla="*/ 3878 h 3887"/>
                <a:gd name="T28" fmla="*/ 1560 w 7040"/>
                <a:gd name="T29" fmla="*/ 3847 h 3887"/>
                <a:gd name="T30" fmla="*/ 1651 w 7040"/>
                <a:gd name="T31" fmla="*/ 3795 h 3887"/>
                <a:gd name="T32" fmla="*/ 1718 w 7040"/>
                <a:gd name="T33" fmla="*/ 3727 h 3887"/>
                <a:gd name="T34" fmla="*/ 1756 w 7040"/>
                <a:gd name="T35" fmla="*/ 3646 h 3887"/>
                <a:gd name="T36" fmla="*/ 1758 w 7040"/>
                <a:gd name="T37" fmla="*/ 3539 h 3887"/>
                <a:gd name="T38" fmla="*/ 1718 w 7040"/>
                <a:gd name="T39" fmla="*/ 3434 h 3887"/>
                <a:gd name="T40" fmla="*/ 1654 w 7040"/>
                <a:gd name="T41" fmla="*/ 3357 h 3887"/>
                <a:gd name="T42" fmla="*/ 1527 w 7040"/>
                <a:gd name="T43" fmla="*/ 3272 h 3887"/>
                <a:gd name="T44" fmla="*/ 1476 w 7040"/>
                <a:gd name="T45" fmla="*/ 3231 h 3887"/>
                <a:gd name="T46" fmla="*/ 1482 w 7040"/>
                <a:gd name="T47" fmla="*/ 2874 h 3887"/>
                <a:gd name="T48" fmla="*/ 1501 w 7040"/>
                <a:gd name="T49" fmla="*/ 2839 h 3887"/>
                <a:gd name="T50" fmla="*/ 1536 w 7040"/>
                <a:gd name="T51" fmla="*/ 2821 h 3887"/>
                <a:gd name="T52" fmla="*/ 4052 w 7040"/>
                <a:gd name="T53" fmla="*/ 2571 h 3887"/>
                <a:gd name="T54" fmla="*/ 3925 w 7040"/>
                <a:gd name="T55" fmla="*/ 2441 h 3887"/>
                <a:gd name="T56" fmla="*/ 3869 w 7040"/>
                <a:gd name="T57" fmla="*/ 2344 h 3887"/>
                <a:gd name="T58" fmla="*/ 3833 w 7040"/>
                <a:gd name="T59" fmla="*/ 2226 h 3887"/>
                <a:gd name="T60" fmla="*/ 3827 w 7040"/>
                <a:gd name="T61" fmla="*/ 2088 h 3887"/>
                <a:gd name="T62" fmla="*/ 3868 w 7040"/>
                <a:gd name="T63" fmla="*/ 1965 h 3887"/>
                <a:gd name="T64" fmla="*/ 3948 w 7040"/>
                <a:gd name="T65" fmla="*/ 1871 h 3887"/>
                <a:gd name="T66" fmla="*/ 4057 w 7040"/>
                <a:gd name="T67" fmla="*/ 1805 h 3887"/>
                <a:gd name="T68" fmla="*/ 4183 w 7040"/>
                <a:gd name="T69" fmla="*/ 1766 h 3887"/>
                <a:gd name="T70" fmla="*/ 4317 w 7040"/>
                <a:gd name="T71" fmla="*/ 1753 h 3887"/>
                <a:gd name="T72" fmla="*/ 4458 w 7040"/>
                <a:gd name="T73" fmla="*/ 1764 h 3887"/>
                <a:gd name="T74" fmla="*/ 4594 w 7040"/>
                <a:gd name="T75" fmla="*/ 1798 h 3887"/>
                <a:gd name="T76" fmla="*/ 4712 w 7040"/>
                <a:gd name="T77" fmla="*/ 1860 h 3887"/>
                <a:gd name="T78" fmla="*/ 4801 w 7040"/>
                <a:gd name="T79" fmla="*/ 1950 h 3887"/>
                <a:gd name="T80" fmla="*/ 4846 w 7040"/>
                <a:gd name="T81" fmla="*/ 2076 h 3887"/>
                <a:gd name="T82" fmla="*/ 4842 w 7040"/>
                <a:gd name="T83" fmla="*/ 2216 h 3887"/>
                <a:gd name="T84" fmla="*/ 4806 w 7040"/>
                <a:gd name="T85" fmla="*/ 2337 h 3887"/>
                <a:gd name="T86" fmla="*/ 4752 w 7040"/>
                <a:gd name="T87" fmla="*/ 2438 h 3887"/>
                <a:gd name="T88" fmla="*/ 4630 w 7040"/>
                <a:gd name="T89" fmla="*/ 2577 h 3887"/>
                <a:gd name="T90" fmla="*/ 6996 w 7040"/>
                <a:gd name="T91" fmla="*/ 2703 h 3887"/>
                <a:gd name="T92" fmla="*/ 6851 w 7040"/>
                <a:gd name="T93" fmla="*/ 2385 h 3887"/>
                <a:gd name="T94" fmla="*/ 6679 w 7040"/>
                <a:gd name="T95" fmla="*/ 2076 h 3887"/>
                <a:gd name="T96" fmla="*/ 6484 w 7040"/>
                <a:gd name="T97" fmla="*/ 1783 h 3887"/>
                <a:gd name="T98" fmla="*/ 6263 w 7040"/>
                <a:gd name="T99" fmla="*/ 1515 h 3887"/>
                <a:gd name="T100" fmla="*/ 6017 w 7040"/>
                <a:gd name="T101" fmla="*/ 1279 h 3887"/>
                <a:gd name="T102" fmla="*/ 5511 w 7040"/>
                <a:gd name="T103" fmla="*/ 879 h 3887"/>
                <a:gd name="T104" fmla="*/ 4996 w 7040"/>
                <a:gd name="T105" fmla="*/ 543 h 3887"/>
                <a:gd name="T106" fmla="*/ 4449 w 7040"/>
                <a:gd name="T107" fmla="*/ 282 h 3887"/>
                <a:gd name="T108" fmla="*/ 3845 w 7040"/>
                <a:gd name="T109" fmla="*/ 102 h 3887"/>
                <a:gd name="T110" fmla="*/ 3159 w 7040"/>
                <a:gd name="T111" fmla="*/ 10 h 3887"/>
                <a:gd name="T112" fmla="*/ 2578 w 7040"/>
                <a:gd name="T113" fmla="*/ 8 h 3887"/>
                <a:gd name="T114" fmla="*/ 2047 w 7040"/>
                <a:gd name="T115" fmla="*/ 67 h 3887"/>
                <a:gd name="T116" fmla="*/ 1488 w 7040"/>
                <a:gd name="T117" fmla="*/ 194 h 3887"/>
                <a:gd name="T118" fmla="*/ 919 w 7040"/>
                <a:gd name="T119" fmla="*/ 396 h 3887"/>
                <a:gd name="T120" fmla="*/ 359 w 7040"/>
                <a:gd name="T121" fmla="*/ 683 h 3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40" h="3887">
                  <a:moveTo>
                    <a:pt x="0" y="2800"/>
                  </a:moveTo>
                  <a:lnTo>
                    <a:pt x="1177" y="2800"/>
                  </a:lnTo>
                  <a:lnTo>
                    <a:pt x="1185" y="2800"/>
                  </a:lnTo>
                  <a:lnTo>
                    <a:pt x="1191" y="2802"/>
                  </a:lnTo>
                  <a:lnTo>
                    <a:pt x="1198" y="2803"/>
                  </a:lnTo>
                  <a:lnTo>
                    <a:pt x="1204" y="2806"/>
                  </a:lnTo>
                  <a:lnTo>
                    <a:pt x="1211" y="2808"/>
                  </a:lnTo>
                  <a:lnTo>
                    <a:pt x="1216" y="2812"/>
                  </a:lnTo>
                  <a:lnTo>
                    <a:pt x="1222" y="2816"/>
                  </a:lnTo>
                  <a:lnTo>
                    <a:pt x="1227" y="2821"/>
                  </a:lnTo>
                  <a:lnTo>
                    <a:pt x="1231" y="2825"/>
                  </a:lnTo>
                  <a:lnTo>
                    <a:pt x="1236" y="2831"/>
                  </a:lnTo>
                  <a:lnTo>
                    <a:pt x="1239" y="2836"/>
                  </a:lnTo>
                  <a:lnTo>
                    <a:pt x="1242" y="2843"/>
                  </a:lnTo>
                  <a:lnTo>
                    <a:pt x="1244" y="2849"/>
                  </a:lnTo>
                  <a:lnTo>
                    <a:pt x="1246" y="2856"/>
                  </a:lnTo>
                  <a:lnTo>
                    <a:pt x="1247" y="2863"/>
                  </a:lnTo>
                  <a:lnTo>
                    <a:pt x="1247" y="2870"/>
                  </a:lnTo>
                  <a:lnTo>
                    <a:pt x="1247" y="3223"/>
                  </a:lnTo>
                  <a:lnTo>
                    <a:pt x="1246" y="3231"/>
                  </a:lnTo>
                  <a:lnTo>
                    <a:pt x="1245" y="3240"/>
                  </a:lnTo>
                  <a:lnTo>
                    <a:pt x="1242" y="3248"/>
                  </a:lnTo>
                  <a:lnTo>
                    <a:pt x="1239" y="3255"/>
                  </a:lnTo>
                  <a:lnTo>
                    <a:pt x="1235" y="3263"/>
                  </a:lnTo>
                  <a:lnTo>
                    <a:pt x="1229" y="3269"/>
                  </a:lnTo>
                  <a:lnTo>
                    <a:pt x="1223" y="3276"/>
                  </a:lnTo>
                  <a:lnTo>
                    <a:pt x="1216" y="3281"/>
                  </a:lnTo>
                  <a:lnTo>
                    <a:pt x="1204" y="3289"/>
                  </a:lnTo>
                  <a:lnTo>
                    <a:pt x="1191" y="3298"/>
                  </a:lnTo>
                  <a:lnTo>
                    <a:pt x="1176" y="3310"/>
                  </a:lnTo>
                  <a:lnTo>
                    <a:pt x="1161" y="3323"/>
                  </a:lnTo>
                  <a:lnTo>
                    <a:pt x="1145" y="3337"/>
                  </a:lnTo>
                  <a:lnTo>
                    <a:pt x="1128" y="3353"/>
                  </a:lnTo>
                  <a:lnTo>
                    <a:pt x="1111" y="3371"/>
                  </a:lnTo>
                  <a:lnTo>
                    <a:pt x="1095" y="3389"/>
                  </a:lnTo>
                  <a:lnTo>
                    <a:pt x="1079" y="3410"/>
                  </a:lnTo>
                  <a:lnTo>
                    <a:pt x="1064" y="3429"/>
                  </a:lnTo>
                  <a:lnTo>
                    <a:pt x="1051" y="3451"/>
                  </a:lnTo>
                  <a:lnTo>
                    <a:pt x="1039" y="3472"/>
                  </a:lnTo>
                  <a:lnTo>
                    <a:pt x="1034" y="3484"/>
                  </a:lnTo>
                  <a:lnTo>
                    <a:pt x="1029" y="3495"/>
                  </a:lnTo>
                  <a:lnTo>
                    <a:pt x="1025" y="3507"/>
                  </a:lnTo>
                  <a:lnTo>
                    <a:pt x="1022" y="3518"/>
                  </a:lnTo>
                  <a:lnTo>
                    <a:pt x="1020" y="3529"/>
                  </a:lnTo>
                  <a:lnTo>
                    <a:pt x="1018" y="3541"/>
                  </a:lnTo>
                  <a:lnTo>
                    <a:pt x="1016" y="3553"/>
                  </a:lnTo>
                  <a:lnTo>
                    <a:pt x="1015" y="3565"/>
                  </a:lnTo>
                  <a:lnTo>
                    <a:pt x="1016" y="3579"/>
                  </a:lnTo>
                  <a:lnTo>
                    <a:pt x="1018" y="3594"/>
                  </a:lnTo>
                  <a:lnTo>
                    <a:pt x="1019" y="3609"/>
                  </a:lnTo>
                  <a:lnTo>
                    <a:pt x="1021" y="3624"/>
                  </a:lnTo>
                  <a:lnTo>
                    <a:pt x="1024" y="3640"/>
                  </a:lnTo>
                  <a:lnTo>
                    <a:pt x="1028" y="3654"/>
                  </a:lnTo>
                  <a:lnTo>
                    <a:pt x="1033" y="3669"/>
                  </a:lnTo>
                  <a:lnTo>
                    <a:pt x="1037" y="3683"/>
                  </a:lnTo>
                  <a:lnTo>
                    <a:pt x="1042" y="3697"/>
                  </a:lnTo>
                  <a:lnTo>
                    <a:pt x="1049" y="3711"/>
                  </a:lnTo>
                  <a:lnTo>
                    <a:pt x="1056" y="3724"/>
                  </a:lnTo>
                  <a:lnTo>
                    <a:pt x="1064" y="3737"/>
                  </a:lnTo>
                  <a:lnTo>
                    <a:pt x="1072" y="3750"/>
                  </a:lnTo>
                  <a:lnTo>
                    <a:pt x="1080" y="3763"/>
                  </a:lnTo>
                  <a:lnTo>
                    <a:pt x="1090" y="3775"/>
                  </a:lnTo>
                  <a:lnTo>
                    <a:pt x="1101" y="3786"/>
                  </a:lnTo>
                  <a:lnTo>
                    <a:pt x="1111" y="3797"/>
                  </a:lnTo>
                  <a:lnTo>
                    <a:pt x="1122" y="3808"/>
                  </a:lnTo>
                  <a:lnTo>
                    <a:pt x="1134" y="3818"/>
                  </a:lnTo>
                  <a:lnTo>
                    <a:pt x="1147" y="3828"/>
                  </a:lnTo>
                  <a:lnTo>
                    <a:pt x="1161" y="3836"/>
                  </a:lnTo>
                  <a:lnTo>
                    <a:pt x="1175" y="3845"/>
                  </a:lnTo>
                  <a:lnTo>
                    <a:pt x="1189" y="3852"/>
                  </a:lnTo>
                  <a:lnTo>
                    <a:pt x="1204" y="3860"/>
                  </a:lnTo>
                  <a:lnTo>
                    <a:pt x="1220" y="3865"/>
                  </a:lnTo>
                  <a:lnTo>
                    <a:pt x="1237" y="3872"/>
                  </a:lnTo>
                  <a:lnTo>
                    <a:pt x="1254" y="3876"/>
                  </a:lnTo>
                  <a:lnTo>
                    <a:pt x="1271" y="3880"/>
                  </a:lnTo>
                  <a:lnTo>
                    <a:pt x="1290" y="3884"/>
                  </a:lnTo>
                  <a:lnTo>
                    <a:pt x="1309" y="3886"/>
                  </a:lnTo>
                  <a:lnTo>
                    <a:pt x="1328" y="3887"/>
                  </a:lnTo>
                  <a:lnTo>
                    <a:pt x="1349" y="3887"/>
                  </a:lnTo>
                  <a:lnTo>
                    <a:pt x="1369" y="3887"/>
                  </a:lnTo>
                  <a:lnTo>
                    <a:pt x="1390" y="3886"/>
                  </a:lnTo>
                  <a:lnTo>
                    <a:pt x="1410" y="3884"/>
                  </a:lnTo>
                  <a:lnTo>
                    <a:pt x="1431" y="3882"/>
                  </a:lnTo>
                  <a:lnTo>
                    <a:pt x="1450" y="3878"/>
                  </a:lnTo>
                  <a:lnTo>
                    <a:pt x="1470" y="3875"/>
                  </a:lnTo>
                  <a:lnTo>
                    <a:pt x="1489" y="3871"/>
                  </a:lnTo>
                  <a:lnTo>
                    <a:pt x="1508" y="3865"/>
                  </a:lnTo>
                  <a:lnTo>
                    <a:pt x="1526" y="3860"/>
                  </a:lnTo>
                  <a:lnTo>
                    <a:pt x="1543" y="3853"/>
                  </a:lnTo>
                  <a:lnTo>
                    <a:pt x="1560" y="3847"/>
                  </a:lnTo>
                  <a:lnTo>
                    <a:pt x="1577" y="3839"/>
                  </a:lnTo>
                  <a:lnTo>
                    <a:pt x="1593" y="3832"/>
                  </a:lnTo>
                  <a:lnTo>
                    <a:pt x="1609" y="3823"/>
                  </a:lnTo>
                  <a:lnTo>
                    <a:pt x="1623" y="3815"/>
                  </a:lnTo>
                  <a:lnTo>
                    <a:pt x="1638" y="3805"/>
                  </a:lnTo>
                  <a:lnTo>
                    <a:pt x="1651" y="3795"/>
                  </a:lnTo>
                  <a:lnTo>
                    <a:pt x="1664" y="3784"/>
                  </a:lnTo>
                  <a:lnTo>
                    <a:pt x="1677" y="3774"/>
                  </a:lnTo>
                  <a:lnTo>
                    <a:pt x="1688" y="3763"/>
                  </a:lnTo>
                  <a:lnTo>
                    <a:pt x="1699" y="3751"/>
                  </a:lnTo>
                  <a:lnTo>
                    <a:pt x="1709" y="3739"/>
                  </a:lnTo>
                  <a:lnTo>
                    <a:pt x="1718" y="3727"/>
                  </a:lnTo>
                  <a:lnTo>
                    <a:pt x="1727" y="3714"/>
                  </a:lnTo>
                  <a:lnTo>
                    <a:pt x="1734" y="3701"/>
                  </a:lnTo>
                  <a:lnTo>
                    <a:pt x="1741" y="3688"/>
                  </a:lnTo>
                  <a:lnTo>
                    <a:pt x="1747" y="3674"/>
                  </a:lnTo>
                  <a:lnTo>
                    <a:pt x="1752" y="3660"/>
                  </a:lnTo>
                  <a:lnTo>
                    <a:pt x="1756" y="3646"/>
                  </a:lnTo>
                  <a:lnTo>
                    <a:pt x="1759" y="3632"/>
                  </a:lnTo>
                  <a:lnTo>
                    <a:pt x="1760" y="3617"/>
                  </a:lnTo>
                  <a:lnTo>
                    <a:pt x="1761" y="3603"/>
                  </a:lnTo>
                  <a:lnTo>
                    <a:pt x="1761" y="3580"/>
                  </a:lnTo>
                  <a:lnTo>
                    <a:pt x="1760" y="3560"/>
                  </a:lnTo>
                  <a:lnTo>
                    <a:pt x="1758" y="3539"/>
                  </a:lnTo>
                  <a:lnTo>
                    <a:pt x="1754" y="3520"/>
                  </a:lnTo>
                  <a:lnTo>
                    <a:pt x="1748" y="3501"/>
                  </a:lnTo>
                  <a:lnTo>
                    <a:pt x="1742" y="3483"/>
                  </a:lnTo>
                  <a:lnTo>
                    <a:pt x="1735" y="3466"/>
                  </a:lnTo>
                  <a:lnTo>
                    <a:pt x="1727" y="3450"/>
                  </a:lnTo>
                  <a:lnTo>
                    <a:pt x="1718" y="3434"/>
                  </a:lnTo>
                  <a:lnTo>
                    <a:pt x="1708" y="3419"/>
                  </a:lnTo>
                  <a:lnTo>
                    <a:pt x="1699" y="3405"/>
                  </a:lnTo>
                  <a:lnTo>
                    <a:pt x="1688" y="3392"/>
                  </a:lnTo>
                  <a:lnTo>
                    <a:pt x="1677" y="3379"/>
                  </a:lnTo>
                  <a:lnTo>
                    <a:pt x="1666" y="3367"/>
                  </a:lnTo>
                  <a:lnTo>
                    <a:pt x="1654" y="3357"/>
                  </a:lnTo>
                  <a:lnTo>
                    <a:pt x="1643" y="3346"/>
                  </a:lnTo>
                  <a:lnTo>
                    <a:pt x="1620" y="3327"/>
                  </a:lnTo>
                  <a:lnTo>
                    <a:pt x="1597" y="3311"/>
                  </a:lnTo>
                  <a:lnTo>
                    <a:pt x="1576" y="3297"/>
                  </a:lnTo>
                  <a:lnTo>
                    <a:pt x="1556" y="3286"/>
                  </a:lnTo>
                  <a:lnTo>
                    <a:pt x="1527" y="3272"/>
                  </a:lnTo>
                  <a:lnTo>
                    <a:pt x="1515" y="3268"/>
                  </a:lnTo>
                  <a:lnTo>
                    <a:pt x="1505" y="3263"/>
                  </a:lnTo>
                  <a:lnTo>
                    <a:pt x="1497" y="3257"/>
                  </a:lnTo>
                  <a:lnTo>
                    <a:pt x="1488" y="3250"/>
                  </a:lnTo>
                  <a:lnTo>
                    <a:pt x="1482" y="3241"/>
                  </a:lnTo>
                  <a:lnTo>
                    <a:pt x="1476" y="3231"/>
                  </a:lnTo>
                  <a:lnTo>
                    <a:pt x="1473" y="3222"/>
                  </a:lnTo>
                  <a:lnTo>
                    <a:pt x="1471" y="3211"/>
                  </a:lnTo>
                  <a:lnTo>
                    <a:pt x="1470" y="3200"/>
                  </a:lnTo>
                  <a:lnTo>
                    <a:pt x="1480" y="2888"/>
                  </a:lnTo>
                  <a:lnTo>
                    <a:pt x="1481" y="2880"/>
                  </a:lnTo>
                  <a:lnTo>
                    <a:pt x="1482" y="2874"/>
                  </a:lnTo>
                  <a:lnTo>
                    <a:pt x="1484" y="2867"/>
                  </a:lnTo>
                  <a:lnTo>
                    <a:pt x="1486" y="2861"/>
                  </a:lnTo>
                  <a:lnTo>
                    <a:pt x="1489" y="2856"/>
                  </a:lnTo>
                  <a:lnTo>
                    <a:pt x="1492" y="2850"/>
                  </a:lnTo>
                  <a:lnTo>
                    <a:pt x="1497" y="2845"/>
                  </a:lnTo>
                  <a:lnTo>
                    <a:pt x="1501" y="2839"/>
                  </a:lnTo>
                  <a:lnTo>
                    <a:pt x="1507" y="2835"/>
                  </a:lnTo>
                  <a:lnTo>
                    <a:pt x="1512" y="2832"/>
                  </a:lnTo>
                  <a:lnTo>
                    <a:pt x="1517" y="2829"/>
                  </a:lnTo>
                  <a:lnTo>
                    <a:pt x="1523" y="2825"/>
                  </a:lnTo>
                  <a:lnTo>
                    <a:pt x="1529" y="2823"/>
                  </a:lnTo>
                  <a:lnTo>
                    <a:pt x="1536" y="2821"/>
                  </a:lnTo>
                  <a:lnTo>
                    <a:pt x="1543" y="2821"/>
                  </a:lnTo>
                  <a:lnTo>
                    <a:pt x="1550" y="2820"/>
                  </a:lnTo>
                  <a:lnTo>
                    <a:pt x="4086" y="2820"/>
                  </a:lnTo>
                  <a:lnTo>
                    <a:pt x="4086" y="2596"/>
                  </a:lnTo>
                  <a:lnTo>
                    <a:pt x="4070" y="2586"/>
                  </a:lnTo>
                  <a:lnTo>
                    <a:pt x="4052" y="2571"/>
                  </a:lnTo>
                  <a:lnTo>
                    <a:pt x="4032" y="2555"/>
                  </a:lnTo>
                  <a:lnTo>
                    <a:pt x="4012" y="2537"/>
                  </a:lnTo>
                  <a:lnTo>
                    <a:pt x="3990" y="2516"/>
                  </a:lnTo>
                  <a:lnTo>
                    <a:pt x="3969" y="2494"/>
                  </a:lnTo>
                  <a:lnTo>
                    <a:pt x="3946" y="2469"/>
                  </a:lnTo>
                  <a:lnTo>
                    <a:pt x="3925" y="2441"/>
                  </a:lnTo>
                  <a:lnTo>
                    <a:pt x="3915" y="2426"/>
                  </a:lnTo>
                  <a:lnTo>
                    <a:pt x="3905" y="2411"/>
                  </a:lnTo>
                  <a:lnTo>
                    <a:pt x="3895" y="2395"/>
                  </a:lnTo>
                  <a:lnTo>
                    <a:pt x="3887" y="2378"/>
                  </a:lnTo>
                  <a:lnTo>
                    <a:pt x="3877" y="2362"/>
                  </a:lnTo>
                  <a:lnTo>
                    <a:pt x="3869" y="2344"/>
                  </a:lnTo>
                  <a:lnTo>
                    <a:pt x="3862" y="2325"/>
                  </a:lnTo>
                  <a:lnTo>
                    <a:pt x="3854" y="2307"/>
                  </a:lnTo>
                  <a:lnTo>
                    <a:pt x="3848" y="2287"/>
                  </a:lnTo>
                  <a:lnTo>
                    <a:pt x="3841" y="2267"/>
                  </a:lnTo>
                  <a:lnTo>
                    <a:pt x="3837" y="2246"/>
                  </a:lnTo>
                  <a:lnTo>
                    <a:pt x="3833" y="2226"/>
                  </a:lnTo>
                  <a:lnTo>
                    <a:pt x="3829" y="2204"/>
                  </a:lnTo>
                  <a:lnTo>
                    <a:pt x="3826" y="2182"/>
                  </a:lnTo>
                  <a:lnTo>
                    <a:pt x="3825" y="2159"/>
                  </a:lnTo>
                  <a:lnTo>
                    <a:pt x="3824" y="2135"/>
                  </a:lnTo>
                  <a:lnTo>
                    <a:pt x="3825" y="2110"/>
                  </a:lnTo>
                  <a:lnTo>
                    <a:pt x="3827" y="2088"/>
                  </a:lnTo>
                  <a:lnTo>
                    <a:pt x="3830" y="2065"/>
                  </a:lnTo>
                  <a:lnTo>
                    <a:pt x="3836" y="2043"/>
                  </a:lnTo>
                  <a:lnTo>
                    <a:pt x="3842" y="2022"/>
                  </a:lnTo>
                  <a:lnTo>
                    <a:pt x="3850" y="2002"/>
                  </a:lnTo>
                  <a:lnTo>
                    <a:pt x="3859" y="1983"/>
                  </a:lnTo>
                  <a:lnTo>
                    <a:pt x="3868" y="1965"/>
                  </a:lnTo>
                  <a:lnTo>
                    <a:pt x="3879" y="1947"/>
                  </a:lnTo>
                  <a:lnTo>
                    <a:pt x="3891" y="1930"/>
                  </a:lnTo>
                  <a:lnTo>
                    <a:pt x="3904" y="1914"/>
                  </a:lnTo>
                  <a:lnTo>
                    <a:pt x="3918" y="1899"/>
                  </a:lnTo>
                  <a:lnTo>
                    <a:pt x="3933" y="1885"/>
                  </a:lnTo>
                  <a:lnTo>
                    <a:pt x="3948" y="1871"/>
                  </a:lnTo>
                  <a:lnTo>
                    <a:pt x="3964" y="1858"/>
                  </a:lnTo>
                  <a:lnTo>
                    <a:pt x="3982" y="1846"/>
                  </a:lnTo>
                  <a:lnTo>
                    <a:pt x="4000" y="1834"/>
                  </a:lnTo>
                  <a:lnTo>
                    <a:pt x="4018" y="1823"/>
                  </a:lnTo>
                  <a:lnTo>
                    <a:pt x="4038" y="1813"/>
                  </a:lnTo>
                  <a:lnTo>
                    <a:pt x="4057" y="1805"/>
                  </a:lnTo>
                  <a:lnTo>
                    <a:pt x="4077" y="1796"/>
                  </a:lnTo>
                  <a:lnTo>
                    <a:pt x="4098" y="1788"/>
                  </a:lnTo>
                  <a:lnTo>
                    <a:pt x="4119" y="1782"/>
                  </a:lnTo>
                  <a:lnTo>
                    <a:pt x="4140" y="1776"/>
                  </a:lnTo>
                  <a:lnTo>
                    <a:pt x="4162" y="1770"/>
                  </a:lnTo>
                  <a:lnTo>
                    <a:pt x="4183" y="1766"/>
                  </a:lnTo>
                  <a:lnTo>
                    <a:pt x="4205" y="1761"/>
                  </a:lnTo>
                  <a:lnTo>
                    <a:pt x="4228" y="1758"/>
                  </a:lnTo>
                  <a:lnTo>
                    <a:pt x="4250" y="1756"/>
                  </a:lnTo>
                  <a:lnTo>
                    <a:pt x="4272" y="1754"/>
                  </a:lnTo>
                  <a:lnTo>
                    <a:pt x="4295" y="1753"/>
                  </a:lnTo>
                  <a:lnTo>
                    <a:pt x="4317" y="1753"/>
                  </a:lnTo>
                  <a:lnTo>
                    <a:pt x="4340" y="1753"/>
                  </a:lnTo>
                  <a:lnTo>
                    <a:pt x="4364" y="1754"/>
                  </a:lnTo>
                  <a:lnTo>
                    <a:pt x="4386" y="1755"/>
                  </a:lnTo>
                  <a:lnTo>
                    <a:pt x="4410" y="1757"/>
                  </a:lnTo>
                  <a:lnTo>
                    <a:pt x="4434" y="1760"/>
                  </a:lnTo>
                  <a:lnTo>
                    <a:pt x="4458" y="1764"/>
                  </a:lnTo>
                  <a:lnTo>
                    <a:pt x="4480" y="1768"/>
                  </a:lnTo>
                  <a:lnTo>
                    <a:pt x="4504" y="1772"/>
                  </a:lnTo>
                  <a:lnTo>
                    <a:pt x="4527" y="1778"/>
                  </a:lnTo>
                  <a:lnTo>
                    <a:pt x="4549" y="1784"/>
                  </a:lnTo>
                  <a:lnTo>
                    <a:pt x="4572" y="1791"/>
                  </a:lnTo>
                  <a:lnTo>
                    <a:pt x="4594" y="1798"/>
                  </a:lnTo>
                  <a:lnTo>
                    <a:pt x="4615" y="1807"/>
                  </a:lnTo>
                  <a:lnTo>
                    <a:pt x="4636" y="1815"/>
                  </a:lnTo>
                  <a:lnTo>
                    <a:pt x="4656" y="1825"/>
                  </a:lnTo>
                  <a:lnTo>
                    <a:pt x="4676" y="1836"/>
                  </a:lnTo>
                  <a:lnTo>
                    <a:pt x="4694" y="1847"/>
                  </a:lnTo>
                  <a:lnTo>
                    <a:pt x="4712" y="1860"/>
                  </a:lnTo>
                  <a:lnTo>
                    <a:pt x="4730" y="1873"/>
                  </a:lnTo>
                  <a:lnTo>
                    <a:pt x="4746" y="1887"/>
                  </a:lnTo>
                  <a:lnTo>
                    <a:pt x="4761" y="1901"/>
                  </a:lnTo>
                  <a:lnTo>
                    <a:pt x="4776" y="1917"/>
                  </a:lnTo>
                  <a:lnTo>
                    <a:pt x="4789" y="1933"/>
                  </a:lnTo>
                  <a:lnTo>
                    <a:pt x="4801" y="1950"/>
                  </a:lnTo>
                  <a:lnTo>
                    <a:pt x="4812" y="1969"/>
                  </a:lnTo>
                  <a:lnTo>
                    <a:pt x="4821" y="1988"/>
                  </a:lnTo>
                  <a:lnTo>
                    <a:pt x="4830" y="2009"/>
                  </a:lnTo>
                  <a:lnTo>
                    <a:pt x="4836" y="2030"/>
                  </a:lnTo>
                  <a:lnTo>
                    <a:pt x="4843" y="2052"/>
                  </a:lnTo>
                  <a:lnTo>
                    <a:pt x="4846" y="2076"/>
                  </a:lnTo>
                  <a:lnTo>
                    <a:pt x="4848" y="2100"/>
                  </a:lnTo>
                  <a:lnTo>
                    <a:pt x="4849" y="2124"/>
                  </a:lnTo>
                  <a:lnTo>
                    <a:pt x="4849" y="2148"/>
                  </a:lnTo>
                  <a:lnTo>
                    <a:pt x="4847" y="2172"/>
                  </a:lnTo>
                  <a:lnTo>
                    <a:pt x="4845" y="2195"/>
                  </a:lnTo>
                  <a:lnTo>
                    <a:pt x="4842" y="2216"/>
                  </a:lnTo>
                  <a:lnTo>
                    <a:pt x="4838" y="2238"/>
                  </a:lnTo>
                  <a:lnTo>
                    <a:pt x="4833" y="2258"/>
                  </a:lnTo>
                  <a:lnTo>
                    <a:pt x="4827" y="2279"/>
                  </a:lnTo>
                  <a:lnTo>
                    <a:pt x="4821" y="2299"/>
                  </a:lnTo>
                  <a:lnTo>
                    <a:pt x="4814" y="2319"/>
                  </a:lnTo>
                  <a:lnTo>
                    <a:pt x="4806" y="2337"/>
                  </a:lnTo>
                  <a:lnTo>
                    <a:pt x="4799" y="2355"/>
                  </a:lnTo>
                  <a:lnTo>
                    <a:pt x="4790" y="2373"/>
                  </a:lnTo>
                  <a:lnTo>
                    <a:pt x="4780" y="2390"/>
                  </a:lnTo>
                  <a:lnTo>
                    <a:pt x="4772" y="2406"/>
                  </a:lnTo>
                  <a:lnTo>
                    <a:pt x="4762" y="2422"/>
                  </a:lnTo>
                  <a:lnTo>
                    <a:pt x="4752" y="2438"/>
                  </a:lnTo>
                  <a:lnTo>
                    <a:pt x="4732" y="2467"/>
                  </a:lnTo>
                  <a:lnTo>
                    <a:pt x="4710" y="2494"/>
                  </a:lnTo>
                  <a:lnTo>
                    <a:pt x="4690" y="2517"/>
                  </a:lnTo>
                  <a:lnTo>
                    <a:pt x="4669" y="2540"/>
                  </a:lnTo>
                  <a:lnTo>
                    <a:pt x="4649" y="2560"/>
                  </a:lnTo>
                  <a:lnTo>
                    <a:pt x="4630" y="2577"/>
                  </a:lnTo>
                  <a:lnTo>
                    <a:pt x="4613" y="2591"/>
                  </a:lnTo>
                  <a:lnTo>
                    <a:pt x="4598" y="2604"/>
                  </a:lnTo>
                  <a:lnTo>
                    <a:pt x="4598" y="2810"/>
                  </a:lnTo>
                  <a:lnTo>
                    <a:pt x="7040" y="2810"/>
                  </a:lnTo>
                  <a:lnTo>
                    <a:pt x="7018" y="2756"/>
                  </a:lnTo>
                  <a:lnTo>
                    <a:pt x="6996" y="2703"/>
                  </a:lnTo>
                  <a:lnTo>
                    <a:pt x="6974" y="2650"/>
                  </a:lnTo>
                  <a:lnTo>
                    <a:pt x="6950" y="2596"/>
                  </a:lnTo>
                  <a:lnTo>
                    <a:pt x="6926" y="2543"/>
                  </a:lnTo>
                  <a:lnTo>
                    <a:pt x="6901" y="2490"/>
                  </a:lnTo>
                  <a:lnTo>
                    <a:pt x="6877" y="2438"/>
                  </a:lnTo>
                  <a:lnTo>
                    <a:pt x="6851" y="2385"/>
                  </a:lnTo>
                  <a:lnTo>
                    <a:pt x="6824" y="2333"/>
                  </a:lnTo>
                  <a:lnTo>
                    <a:pt x="6796" y="2281"/>
                  </a:lnTo>
                  <a:lnTo>
                    <a:pt x="6768" y="2229"/>
                  </a:lnTo>
                  <a:lnTo>
                    <a:pt x="6739" y="2177"/>
                  </a:lnTo>
                  <a:lnTo>
                    <a:pt x="6709" y="2127"/>
                  </a:lnTo>
                  <a:lnTo>
                    <a:pt x="6679" y="2076"/>
                  </a:lnTo>
                  <a:lnTo>
                    <a:pt x="6649" y="2026"/>
                  </a:lnTo>
                  <a:lnTo>
                    <a:pt x="6616" y="1976"/>
                  </a:lnTo>
                  <a:lnTo>
                    <a:pt x="6584" y="1927"/>
                  </a:lnTo>
                  <a:lnTo>
                    <a:pt x="6552" y="1879"/>
                  </a:lnTo>
                  <a:lnTo>
                    <a:pt x="6518" y="1831"/>
                  </a:lnTo>
                  <a:lnTo>
                    <a:pt x="6484" y="1783"/>
                  </a:lnTo>
                  <a:lnTo>
                    <a:pt x="6448" y="1737"/>
                  </a:lnTo>
                  <a:lnTo>
                    <a:pt x="6412" y="1691"/>
                  </a:lnTo>
                  <a:lnTo>
                    <a:pt x="6377" y="1646"/>
                  </a:lnTo>
                  <a:lnTo>
                    <a:pt x="6339" y="1602"/>
                  </a:lnTo>
                  <a:lnTo>
                    <a:pt x="6301" y="1558"/>
                  </a:lnTo>
                  <a:lnTo>
                    <a:pt x="6263" y="1515"/>
                  </a:lnTo>
                  <a:lnTo>
                    <a:pt x="6224" y="1474"/>
                  </a:lnTo>
                  <a:lnTo>
                    <a:pt x="6184" y="1433"/>
                  </a:lnTo>
                  <a:lnTo>
                    <a:pt x="6144" y="1393"/>
                  </a:lnTo>
                  <a:lnTo>
                    <a:pt x="6103" y="1354"/>
                  </a:lnTo>
                  <a:lnTo>
                    <a:pt x="6061" y="1317"/>
                  </a:lnTo>
                  <a:lnTo>
                    <a:pt x="6017" y="1279"/>
                  </a:lnTo>
                  <a:lnTo>
                    <a:pt x="5933" y="1209"/>
                  </a:lnTo>
                  <a:lnTo>
                    <a:pt x="5848" y="1139"/>
                  </a:lnTo>
                  <a:lnTo>
                    <a:pt x="5764" y="1071"/>
                  </a:lnTo>
                  <a:lnTo>
                    <a:pt x="5681" y="1005"/>
                  </a:lnTo>
                  <a:lnTo>
                    <a:pt x="5596" y="941"/>
                  </a:lnTo>
                  <a:lnTo>
                    <a:pt x="5511" y="879"/>
                  </a:lnTo>
                  <a:lnTo>
                    <a:pt x="5427" y="819"/>
                  </a:lnTo>
                  <a:lnTo>
                    <a:pt x="5342" y="759"/>
                  </a:lnTo>
                  <a:lnTo>
                    <a:pt x="5256" y="702"/>
                  </a:lnTo>
                  <a:lnTo>
                    <a:pt x="5171" y="648"/>
                  </a:lnTo>
                  <a:lnTo>
                    <a:pt x="5084" y="595"/>
                  </a:lnTo>
                  <a:lnTo>
                    <a:pt x="4996" y="543"/>
                  </a:lnTo>
                  <a:lnTo>
                    <a:pt x="4908" y="495"/>
                  </a:lnTo>
                  <a:lnTo>
                    <a:pt x="4819" y="448"/>
                  </a:lnTo>
                  <a:lnTo>
                    <a:pt x="4729" y="403"/>
                  </a:lnTo>
                  <a:lnTo>
                    <a:pt x="4637" y="361"/>
                  </a:lnTo>
                  <a:lnTo>
                    <a:pt x="4543" y="320"/>
                  </a:lnTo>
                  <a:lnTo>
                    <a:pt x="4449" y="282"/>
                  </a:lnTo>
                  <a:lnTo>
                    <a:pt x="4353" y="246"/>
                  </a:lnTo>
                  <a:lnTo>
                    <a:pt x="4255" y="212"/>
                  </a:lnTo>
                  <a:lnTo>
                    <a:pt x="4155" y="180"/>
                  </a:lnTo>
                  <a:lnTo>
                    <a:pt x="4054" y="152"/>
                  </a:lnTo>
                  <a:lnTo>
                    <a:pt x="3950" y="125"/>
                  </a:lnTo>
                  <a:lnTo>
                    <a:pt x="3845" y="102"/>
                  </a:lnTo>
                  <a:lnTo>
                    <a:pt x="3737" y="80"/>
                  </a:lnTo>
                  <a:lnTo>
                    <a:pt x="3625" y="60"/>
                  </a:lnTo>
                  <a:lnTo>
                    <a:pt x="3513" y="44"/>
                  </a:lnTo>
                  <a:lnTo>
                    <a:pt x="3398" y="30"/>
                  </a:lnTo>
                  <a:lnTo>
                    <a:pt x="3280" y="18"/>
                  </a:lnTo>
                  <a:lnTo>
                    <a:pt x="3159" y="10"/>
                  </a:lnTo>
                  <a:lnTo>
                    <a:pt x="3035" y="3"/>
                  </a:lnTo>
                  <a:lnTo>
                    <a:pt x="2909" y="0"/>
                  </a:lnTo>
                  <a:lnTo>
                    <a:pt x="2828" y="0"/>
                  </a:lnTo>
                  <a:lnTo>
                    <a:pt x="2746" y="1"/>
                  </a:lnTo>
                  <a:lnTo>
                    <a:pt x="2663" y="3"/>
                  </a:lnTo>
                  <a:lnTo>
                    <a:pt x="2578" y="8"/>
                  </a:lnTo>
                  <a:lnTo>
                    <a:pt x="2492" y="13"/>
                  </a:lnTo>
                  <a:lnTo>
                    <a:pt x="2406" y="21"/>
                  </a:lnTo>
                  <a:lnTo>
                    <a:pt x="2317" y="30"/>
                  </a:lnTo>
                  <a:lnTo>
                    <a:pt x="2229" y="41"/>
                  </a:lnTo>
                  <a:lnTo>
                    <a:pt x="2138" y="53"/>
                  </a:lnTo>
                  <a:lnTo>
                    <a:pt x="2047" y="67"/>
                  </a:lnTo>
                  <a:lnTo>
                    <a:pt x="1956" y="83"/>
                  </a:lnTo>
                  <a:lnTo>
                    <a:pt x="1863" y="102"/>
                  </a:lnTo>
                  <a:lnTo>
                    <a:pt x="1770" y="122"/>
                  </a:lnTo>
                  <a:lnTo>
                    <a:pt x="1676" y="144"/>
                  </a:lnTo>
                  <a:lnTo>
                    <a:pt x="1582" y="167"/>
                  </a:lnTo>
                  <a:lnTo>
                    <a:pt x="1488" y="194"/>
                  </a:lnTo>
                  <a:lnTo>
                    <a:pt x="1393" y="222"/>
                  </a:lnTo>
                  <a:lnTo>
                    <a:pt x="1299" y="253"/>
                  </a:lnTo>
                  <a:lnTo>
                    <a:pt x="1204" y="285"/>
                  </a:lnTo>
                  <a:lnTo>
                    <a:pt x="1109" y="320"/>
                  </a:lnTo>
                  <a:lnTo>
                    <a:pt x="1014" y="356"/>
                  </a:lnTo>
                  <a:lnTo>
                    <a:pt x="919" y="396"/>
                  </a:lnTo>
                  <a:lnTo>
                    <a:pt x="825" y="437"/>
                  </a:lnTo>
                  <a:lnTo>
                    <a:pt x="732" y="482"/>
                  </a:lnTo>
                  <a:lnTo>
                    <a:pt x="638" y="528"/>
                  </a:lnTo>
                  <a:lnTo>
                    <a:pt x="544" y="577"/>
                  </a:lnTo>
                  <a:lnTo>
                    <a:pt x="452" y="629"/>
                  </a:lnTo>
                  <a:lnTo>
                    <a:pt x="359" y="683"/>
                  </a:lnTo>
                  <a:lnTo>
                    <a:pt x="268" y="739"/>
                  </a:lnTo>
                  <a:lnTo>
                    <a:pt x="178" y="798"/>
                  </a:lnTo>
                  <a:lnTo>
                    <a:pt x="88" y="860"/>
                  </a:lnTo>
                  <a:lnTo>
                    <a:pt x="0" y="924"/>
                  </a:lnTo>
                  <a:lnTo>
                    <a:pt x="0" y="2800"/>
                  </a:lnTo>
                  <a:close/>
                </a:path>
              </a:pathLst>
            </a:custGeom>
            <a:solidFill>
              <a:schemeClr val="tx2">
                <a:lumMod val="75000"/>
              </a:schemeClr>
            </a:solidFill>
            <a:ln>
              <a:solidFill>
                <a:schemeClr val="tx1"/>
              </a:solidFill>
            </a:ln>
          </p:spPr>
          <p:txBody>
            <a:bodyPr vert="horz" wrap="square" lIns="68580" tIns="34290" rIns="68580" bIns="34290" numCol="1" anchor="t" anchorCtr="0" compatLnSpc="1">
              <a:prstTxWarp prst="textNoShape">
                <a:avLst/>
              </a:prstTxWarp>
            </a:bodyPr>
            <a:lstStyle/>
            <a:p>
              <a:endParaRPr lang="id-ID" sz="1350">
                <a:solidFill>
                  <a:srgbClr val="FFFFFF"/>
                </a:solidFill>
                <a:latin typeface="Calibri"/>
              </a:endParaRPr>
            </a:p>
          </p:txBody>
        </p:sp>
        <p:sp>
          <p:nvSpPr>
            <p:cNvPr id="38" name="Freeform 120"/>
            <p:cNvSpPr>
              <a:spLocks/>
            </p:cNvSpPr>
            <p:nvPr/>
          </p:nvSpPr>
          <p:spPr bwMode="auto">
            <a:xfrm>
              <a:off x="5775295" y="2529647"/>
              <a:ext cx="1056098" cy="1115392"/>
            </a:xfrm>
            <a:custGeom>
              <a:avLst/>
              <a:gdLst>
                <a:gd name="T0" fmla="*/ 2744 w 3775"/>
                <a:gd name="T1" fmla="*/ 2641 h 3988"/>
                <a:gd name="T2" fmla="*/ 2764 w 3775"/>
                <a:gd name="T3" fmla="*/ 2614 h 3988"/>
                <a:gd name="T4" fmla="*/ 2795 w 3775"/>
                <a:gd name="T5" fmla="*/ 2600 h 3988"/>
                <a:gd name="T6" fmla="*/ 3126 w 3775"/>
                <a:gd name="T7" fmla="*/ 2600 h 3988"/>
                <a:gd name="T8" fmla="*/ 3161 w 3775"/>
                <a:gd name="T9" fmla="*/ 2620 h 3988"/>
                <a:gd name="T10" fmla="*/ 3220 w 3775"/>
                <a:gd name="T11" fmla="*/ 2687 h 3988"/>
                <a:gd name="T12" fmla="*/ 3327 w 3775"/>
                <a:gd name="T13" fmla="*/ 2779 h 3988"/>
                <a:gd name="T14" fmla="*/ 3432 w 3775"/>
                <a:gd name="T15" fmla="*/ 2835 h 3988"/>
                <a:gd name="T16" fmla="*/ 3500 w 3775"/>
                <a:gd name="T17" fmla="*/ 2849 h 3988"/>
                <a:gd name="T18" fmla="*/ 3580 w 3775"/>
                <a:gd name="T19" fmla="*/ 2841 h 3988"/>
                <a:gd name="T20" fmla="*/ 3648 w 3775"/>
                <a:gd name="T21" fmla="*/ 2807 h 3988"/>
                <a:gd name="T22" fmla="*/ 3699 w 3775"/>
                <a:gd name="T23" fmla="*/ 2752 h 3988"/>
                <a:gd name="T24" fmla="*/ 3737 w 3775"/>
                <a:gd name="T25" fmla="*/ 2681 h 3988"/>
                <a:gd name="T26" fmla="*/ 3761 w 3775"/>
                <a:gd name="T27" fmla="*/ 2599 h 3988"/>
                <a:gd name="T28" fmla="*/ 3775 w 3775"/>
                <a:gd name="T29" fmla="*/ 2438 h 3988"/>
                <a:gd name="T30" fmla="*/ 3765 w 3775"/>
                <a:gd name="T31" fmla="*/ 2348 h 3988"/>
                <a:gd name="T32" fmla="*/ 3743 w 3775"/>
                <a:gd name="T33" fmla="*/ 2273 h 3988"/>
                <a:gd name="T34" fmla="*/ 3708 w 3775"/>
                <a:gd name="T35" fmla="*/ 2210 h 3988"/>
                <a:gd name="T36" fmla="*/ 3662 w 3775"/>
                <a:gd name="T37" fmla="*/ 2163 h 3988"/>
                <a:gd name="T38" fmla="*/ 3603 w 3775"/>
                <a:gd name="T39" fmla="*/ 2131 h 3988"/>
                <a:gd name="T40" fmla="*/ 3534 w 3775"/>
                <a:gd name="T41" fmla="*/ 2115 h 3988"/>
                <a:gd name="T42" fmla="*/ 3476 w 3775"/>
                <a:gd name="T43" fmla="*/ 2118 h 3988"/>
                <a:gd name="T44" fmla="*/ 3404 w 3775"/>
                <a:gd name="T45" fmla="*/ 2148 h 3988"/>
                <a:gd name="T46" fmla="*/ 3278 w 3775"/>
                <a:gd name="T47" fmla="*/ 2238 h 3988"/>
                <a:gd name="T48" fmla="*/ 3171 w 3775"/>
                <a:gd name="T49" fmla="*/ 2343 h 3988"/>
                <a:gd name="T50" fmla="*/ 3130 w 3775"/>
                <a:gd name="T51" fmla="*/ 2379 h 3988"/>
                <a:gd name="T52" fmla="*/ 2788 w 3775"/>
                <a:gd name="T53" fmla="*/ 2386 h 3988"/>
                <a:gd name="T54" fmla="*/ 2755 w 3775"/>
                <a:gd name="T55" fmla="*/ 2377 h 3988"/>
                <a:gd name="T56" fmla="*/ 2730 w 3775"/>
                <a:gd name="T57" fmla="*/ 2355 h 3988"/>
                <a:gd name="T58" fmla="*/ 2718 w 3775"/>
                <a:gd name="T59" fmla="*/ 2323 h 3988"/>
                <a:gd name="T60" fmla="*/ 1637 w 3775"/>
                <a:gd name="T61" fmla="*/ 1055 h 3988"/>
                <a:gd name="T62" fmla="*/ 1607 w 3775"/>
                <a:gd name="T63" fmla="*/ 1041 h 3988"/>
                <a:gd name="T64" fmla="*/ 1587 w 3775"/>
                <a:gd name="T65" fmla="*/ 1014 h 3988"/>
                <a:gd name="T66" fmla="*/ 1582 w 3775"/>
                <a:gd name="T67" fmla="*/ 675 h 3988"/>
                <a:gd name="T68" fmla="*/ 1595 w 3775"/>
                <a:gd name="T69" fmla="*/ 634 h 3988"/>
                <a:gd name="T70" fmla="*/ 1649 w 3775"/>
                <a:gd name="T71" fmla="*/ 589 h 3988"/>
                <a:gd name="T72" fmla="*/ 1745 w 3775"/>
                <a:gd name="T73" fmla="*/ 487 h 3988"/>
                <a:gd name="T74" fmla="*/ 1799 w 3775"/>
                <a:gd name="T75" fmla="*/ 392 h 3988"/>
                <a:gd name="T76" fmla="*/ 1828 w 3775"/>
                <a:gd name="T77" fmla="*/ 296 h 3988"/>
                <a:gd name="T78" fmla="*/ 1829 w 3775"/>
                <a:gd name="T79" fmla="*/ 192 h 3988"/>
                <a:gd name="T80" fmla="*/ 1792 w 3775"/>
                <a:gd name="T81" fmla="*/ 115 h 3988"/>
                <a:gd name="T82" fmla="*/ 1726 w 3775"/>
                <a:gd name="T83" fmla="*/ 62 h 3988"/>
                <a:gd name="T84" fmla="*/ 1644 w 3775"/>
                <a:gd name="T85" fmla="*/ 27 h 3988"/>
                <a:gd name="T86" fmla="*/ 1529 w 3775"/>
                <a:gd name="T87" fmla="*/ 5 h 3988"/>
                <a:gd name="T88" fmla="*/ 1414 w 3775"/>
                <a:gd name="T89" fmla="*/ 0 h 3988"/>
                <a:gd name="T90" fmla="*/ 1271 w 3775"/>
                <a:gd name="T91" fmla="*/ 26 h 3988"/>
                <a:gd name="T92" fmla="*/ 1202 w 3775"/>
                <a:gd name="T93" fmla="*/ 56 h 3988"/>
                <a:gd name="T94" fmla="*/ 1142 w 3775"/>
                <a:gd name="T95" fmla="*/ 101 h 3988"/>
                <a:gd name="T96" fmla="*/ 1102 w 3775"/>
                <a:gd name="T97" fmla="*/ 162 h 3988"/>
                <a:gd name="T98" fmla="*/ 1087 w 3775"/>
                <a:gd name="T99" fmla="*/ 242 h 3988"/>
                <a:gd name="T100" fmla="*/ 1101 w 3775"/>
                <a:gd name="T101" fmla="*/ 344 h 3988"/>
                <a:gd name="T102" fmla="*/ 1138 w 3775"/>
                <a:gd name="T103" fmla="*/ 429 h 3988"/>
                <a:gd name="T104" fmla="*/ 1186 w 3775"/>
                <a:gd name="T105" fmla="*/ 497 h 3988"/>
                <a:gd name="T106" fmla="*/ 1273 w 3775"/>
                <a:gd name="T107" fmla="*/ 578 h 3988"/>
                <a:gd name="T108" fmla="*/ 1333 w 3775"/>
                <a:gd name="T109" fmla="*/ 621 h 3988"/>
                <a:gd name="T110" fmla="*/ 1349 w 3775"/>
                <a:gd name="T111" fmla="*/ 664 h 3988"/>
                <a:gd name="T112" fmla="*/ 1343 w 3775"/>
                <a:gd name="T113" fmla="*/ 1024 h 3988"/>
                <a:gd name="T114" fmla="*/ 1324 w 3775"/>
                <a:gd name="T115" fmla="*/ 1051 h 3988"/>
                <a:gd name="T116" fmla="*/ 1293 w 3775"/>
                <a:gd name="T117" fmla="*/ 1065 h 3988"/>
                <a:gd name="T118" fmla="*/ 2739 w 3775"/>
                <a:gd name="T119" fmla="*/ 3988 h 3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75" h="3988">
                  <a:moveTo>
                    <a:pt x="2739" y="2668"/>
                  </a:moveTo>
                  <a:lnTo>
                    <a:pt x="2739" y="2661"/>
                  </a:lnTo>
                  <a:lnTo>
                    <a:pt x="2740" y="2654"/>
                  </a:lnTo>
                  <a:lnTo>
                    <a:pt x="2742" y="2647"/>
                  </a:lnTo>
                  <a:lnTo>
                    <a:pt x="2744" y="2641"/>
                  </a:lnTo>
                  <a:lnTo>
                    <a:pt x="2747" y="2635"/>
                  </a:lnTo>
                  <a:lnTo>
                    <a:pt x="2751" y="2629"/>
                  </a:lnTo>
                  <a:lnTo>
                    <a:pt x="2755" y="2624"/>
                  </a:lnTo>
                  <a:lnTo>
                    <a:pt x="2759" y="2619"/>
                  </a:lnTo>
                  <a:lnTo>
                    <a:pt x="2764" y="2614"/>
                  </a:lnTo>
                  <a:lnTo>
                    <a:pt x="2769" y="2611"/>
                  </a:lnTo>
                  <a:lnTo>
                    <a:pt x="2775" y="2607"/>
                  </a:lnTo>
                  <a:lnTo>
                    <a:pt x="2781" y="2604"/>
                  </a:lnTo>
                  <a:lnTo>
                    <a:pt x="2787" y="2602"/>
                  </a:lnTo>
                  <a:lnTo>
                    <a:pt x="2795" y="2600"/>
                  </a:lnTo>
                  <a:lnTo>
                    <a:pt x="2801" y="2599"/>
                  </a:lnTo>
                  <a:lnTo>
                    <a:pt x="2809" y="2599"/>
                  </a:lnTo>
                  <a:lnTo>
                    <a:pt x="3110" y="2599"/>
                  </a:lnTo>
                  <a:lnTo>
                    <a:pt x="3119" y="2599"/>
                  </a:lnTo>
                  <a:lnTo>
                    <a:pt x="3126" y="2600"/>
                  </a:lnTo>
                  <a:lnTo>
                    <a:pt x="3134" y="2603"/>
                  </a:lnTo>
                  <a:lnTo>
                    <a:pt x="3141" y="2605"/>
                  </a:lnTo>
                  <a:lnTo>
                    <a:pt x="3148" y="2610"/>
                  </a:lnTo>
                  <a:lnTo>
                    <a:pt x="3154" y="2614"/>
                  </a:lnTo>
                  <a:lnTo>
                    <a:pt x="3161" y="2620"/>
                  </a:lnTo>
                  <a:lnTo>
                    <a:pt x="3166" y="2626"/>
                  </a:lnTo>
                  <a:lnTo>
                    <a:pt x="3176" y="2639"/>
                  </a:lnTo>
                  <a:lnTo>
                    <a:pt x="3189" y="2654"/>
                  </a:lnTo>
                  <a:lnTo>
                    <a:pt x="3203" y="2670"/>
                  </a:lnTo>
                  <a:lnTo>
                    <a:pt x="3220" y="2687"/>
                  </a:lnTo>
                  <a:lnTo>
                    <a:pt x="3239" y="2706"/>
                  </a:lnTo>
                  <a:lnTo>
                    <a:pt x="3259" y="2724"/>
                  </a:lnTo>
                  <a:lnTo>
                    <a:pt x="3281" y="2743"/>
                  </a:lnTo>
                  <a:lnTo>
                    <a:pt x="3303" y="2762"/>
                  </a:lnTo>
                  <a:lnTo>
                    <a:pt x="3327" y="2779"/>
                  </a:lnTo>
                  <a:lnTo>
                    <a:pt x="3352" y="2795"/>
                  </a:lnTo>
                  <a:lnTo>
                    <a:pt x="3378" y="2810"/>
                  </a:lnTo>
                  <a:lnTo>
                    <a:pt x="3405" y="2823"/>
                  </a:lnTo>
                  <a:lnTo>
                    <a:pt x="3418" y="2830"/>
                  </a:lnTo>
                  <a:lnTo>
                    <a:pt x="3432" y="2835"/>
                  </a:lnTo>
                  <a:lnTo>
                    <a:pt x="3445" y="2840"/>
                  </a:lnTo>
                  <a:lnTo>
                    <a:pt x="3459" y="2843"/>
                  </a:lnTo>
                  <a:lnTo>
                    <a:pt x="3472" y="2846"/>
                  </a:lnTo>
                  <a:lnTo>
                    <a:pt x="3486" y="2848"/>
                  </a:lnTo>
                  <a:lnTo>
                    <a:pt x="3500" y="2849"/>
                  </a:lnTo>
                  <a:lnTo>
                    <a:pt x="3513" y="2850"/>
                  </a:lnTo>
                  <a:lnTo>
                    <a:pt x="3531" y="2849"/>
                  </a:lnTo>
                  <a:lnTo>
                    <a:pt x="3547" y="2848"/>
                  </a:lnTo>
                  <a:lnTo>
                    <a:pt x="3563" y="2845"/>
                  </a:lnTo>
                  <a:lnTo>
                    <a:pt x="3580" y="2841"/>
                  </a:lnTo>
                  <a:lnTo>
                    <a:pt x="3595" y="2836"/>
                  </a:lnTo>
                  <a:lnTo>
                    <a:pt x="3609" y="2830"/>
                  </a:lnTo>
                  <a:lnTo>
                    <a:pt x="3623" y="2823"/>
                  </a:lnTo>
                  <a:lnTo>
                    <a:pt x="3636" y="2816"/>
                  </a:lnTo>
                  <a:lnTo>
                    <a:pt x="3648" y="2807"/>
                  </a:lnTo>
                  <a:lnTo>
                    <a:pt x="3660" y="2797"/>
                  </a:lnTo>
                  <a:lnTo>
                    <a:pt x="3670" y="2787"/>
                  </a:lnTo>
                  <a:lnTo>
                    <a:pt x="3681" y="2776"/>
                  </a:lnTo>
                  <a:lnTo>
                    <a:pt x="3691" y="2764"/>
                  </a:lnTo>
                  <a:lnTo>
                    <a:pt x="3699" y="2752"/>
                  </a:lnTo>
                  <a:lnTo>
                    <a:pt x="3708" y="2738"/>
                  </a:lnTo>
                  <a:lnTo>
                    <a:pt x="3717" y="2725"/>
                  </a:lnTo>
                  <a:lnTo>
                    <a:pt x="3724" y="2711"/>
                  </a:lnTo>
                  <a:lnTo>
                    <a:pt x="3731" y="2696"/>
                  </a:lnTo>
                  <a:lnTo>
                    <a:pt x="3737" y="2681"/>
                  </a:lnTo>
                  <a:lnTo>
                    <a:pt x="3743" y="2665"/>
                  </a:lnTo>
                  <a:lnTo>
                    <a:pt x="3748" y="2648"/>
                  </a:lnTo>
                  <a:lnTo>
                    <a:pt x="3753" y="2632"/>
                  </a:lnTo>
                  <a:lnTo>
                    <a:pt x="3758" y="2616"/>
                  </a:lnTo>
                  <a:lnTo>
                    <a:pt x="3761" y="2599"/>
                  </a:lnTo>
                  <a:lnTo>
                    <a:pt x="3767" y="2564"/>
                  </a:lnTo>
                  <a:lnTo>
                    <a:pt x="3772" y="2529"/>
                  </a:lnTo>
                  <a:lnTo>
                    <a:pt x="3774" y="2493"/>
                  </a:lnTo>
                  <a:lnTo>
                    <a:pt x="3775" y="2457"/>
                  </a:lnTo>
                  <a:lnTo>
                    <a:pt x="3775" y="2438"/>
                  </a:lnTo>
                  <a:lnTo>
                    <a:pt x="3774" y="2418"/>
                  </a:lnTo>
                  <a:lnTo>
                    <a:pt x="3773" y="2400"/>
                  </a:lnTo>
                  <a:lnTo>
                    <a:pt x="3771" y="2383"/>
                  </a:lnTo>
                  <a:lnTo>
                    <a:pt x="3769" y="2365"/>
                  </a:lnTo>
                  <a:lnTo>
                    <a:pt x="3765" y="2348"/>
                  </a:lnTo>
                  <a:lnTo>
                    <a:pt x="3762" y="2332"/>
                  </a:lnTo>
                  <a:lnTo>
                    <a:pt x="3758" y="2317"/>
                  </a:lnTo>
                  <a:lnTo>
                    <a:pt x="3753" y="2302"/>
                  </a:lnTo>
                  <a:lnTo>
                    <a:pt x="3748" y="2287"/>
                  </a:lnTo>
                  <a:lnTo>
                    <a:pt x="3743" y="2273"/>
                  </a:lnTo>
                  <a:lnTo>
                    <a:pt x="3737" y="2259"/>
                  </a:lnTo>
                  <a:lnTo>
                    <a:pt x="3731" y="2246"/>
                  </a:lnTo>
                  <a:lnTo>
                    <a:pt x="3723" y="2234"/>
                  </a:lnTo>
                  <a:lnTo>
                    <a:pt x="3716" y="2222"/>
                  </a:lnTo>
                  <a:lnTo>
                    <a:pt x="3708" y="2210"/>
                  </a:lnTo>
                  <a:lnTo>
                    <a:pt x="3699" y="2200"/>
                  </a:lnTo>
                  <a:lnTo>
                    <a:pt x="3691" y="2189"/>
                  </a:lnTo>
                  <a:lnTo>
                    <a:pt x="3681" y="2180"/>
                  </a:lnTo>
                  <a:lnTo>
                    <a:pt x="3671" y="2171"/>
                  </a:lnTo>
                  <a:lnTo>
                    <a:pt x="3662" y="2163"/>
                  </a:lnTo>
                  <a:lnTo>
                    <a:pt x="3651" y="2155"/>
                  </a:lnTo>
                  <a:lnTo>
                    <a:pt x="3639" y="2148"/>
                  </a:lnTo>
                  <a:lnTo>
                    <a:pt x="3627" y="2142"/>
                  </a:lnTo>
                  <a:lnTo>
                    <a:pt x="3615" y="2136"/>
                  </a:lnTo>
                  <a:lnTo>
                    <a:pt x="3603" y="2131"/>
                  </a:lnTo>
                  <a:lnTo>
                    <a:pt x="3590" y="2127"/>
                  </a:lnTo>
                  <a:lnTo>
                    <a:pt x="3576" y="2122"/>
                  </a:lnTo>
                  <a:lnTo>
                    <a:pt x="3563" y="2119"/>
                  </a:lnTo>
                  <a:lnTo>
                    <a:pt x="3548" y="2117"/>
                  </a:lnTo>
                  <a:lnTo>
                    <a:pt x="3534" y="2115"/>
                  </a:lnTo>
                  <a:lnTo>
                    <a:pt x="3519" y="2114"/>
                  </a:lnTo>
                  <a:lnTo>
                    <a:pt x="3508" y="2114"/>
                  </a:lnTo>
                  <a:lnTo>
                    <a:pt x="3499" y="2115"/>
                  </a:lnTo>
                  <a:lnTo>
                    <a:pt x="3487" y="2116"/>
                  </a:lnTo>
                  <a:lnTo>
                    <a:pt x="3476" y="2118"/>
                  </a:lnTo>
                  <a:lnTo>
                    <a:pt x="3464" y="2122"/>
                  </a:lnTo>
                  <a:lnTo>
                    <a:pt x="3453" y="2126"/>
                  </a:lnTo>
                  <a:lnTo>
                    <a:pt x="3440" y="2131"/>
                  </a:lnTo>
                  <a:lnTo>
                    <a:pt x="3429" y="2136"/>
                  </a:lnTo>
                  <a:lnTo>
                    <a:pt x="3404" y="2148"/>
                  </a:lnTo>
                  <a:lnTo>
                    <a:pt x="3379" y="2163"/>
                  </a:lnTo>
                  <a:lnTo>
                    <a:pt x="3353" y="2180"/>
                  </a:lnTo>
                  <a:lnTo>
                    <a:pt x="3328" y="2198"/>
                  </a:lnTo>
                  <a:lnTo>
                    <a:pt x="3303" y="2217"/>
                  </a:lnTo>
                  <a:lnTo>
                    <a:pt x="3278" y="2238"/>
                  </a:lnTo>
                  <a:lnTo>
                    <a:pt x="3255" y="2259"/>
                  </a:lnTo>
                  <a:lnTo>
                    <a:pt x="3231" y="2280"/>
                  </a:lnTo>
                  <a:lnTo>
                    <a:pt x="3209" y="2302"/>
                  </a:lnTo>
                  <a:lnTo>
                    <a:pt x="3189" y="2322"/>
                  </a:lnTo>
                  <a:lnTo>
                    <a:pt x="3171" y="2343"/>
                  </a:lnTo>
                  <a:lnTo>
                    <a:pt x="3153" y="2361"/>
                  </a:lnTo>
                  <a:lnTo>
                    <a:pt x="3148" y="2367"/>
                  </a:lnTo>
                  <a:lnTo>
                    <a:pt x="3142" y="2372"/>
                  </a:lnTo>
                  <a:lnTo>
                    <a:pt x="3136" y="2376"/>
                  </a:lnTo>
                  <a:lnTo>
                    <a:pt x="3130" y="2379"/>
                  </a:lnTo>
                  <a:lnTo>
                    <a:pt x="3122" y="2383"/>
                  </a:lnTo>
                  <a:lnTo>
                    <a:pt x="3116" y="2384"/>
                  </a:lnTo>
                  <a:lnTo>
                    <a:pt x="3108" y="2386"/>
                  </a:lnTo>
                  <a:lnTo>
                    <a:pt x="3100" y="2386"/>
                  </a:lnTo>
                  <a:lnTo>
                    <a:pt x="2788" y="2386"/>
                  </a:lnTo>
                  <a:lnTo>
                    <a:pt x="2781" y="2386"/>
                  </a:lnTo>
                  <a:lnTo>
                    <a:pt x="2774" y="2385"/>
                  </a:lnTo>
                  <a:lnTo>
                    <a:pt x="2768" y="2383"/>
                  </a:lnTo>
                  <a:lnTo>
                    <a:pt x="2761" y="2381"/>
                  </a:lnTo>
                  <a:lnTo>
                    <a:pt x="2755" y="2377"/>
                  </a:lnTo>
                  <a:lnTo>
                    <a:pt x="2750" y="2374"/>
                  </a:lnTo>
                  <a:lnTo>
                    <a:pt x="2744" y="2370"/>
                  </a:lnTo>
                  <a:lnTo>
                    <a:pt x="2739" y="2365"/>
                  </a:lnTo>
                  <a:lnTo>
                    <a:pt x="2734" y="2360"/>
                  </a:lnTo>
                  <a:lnTo>
                    <a:pt x="2730" y="2355"/>
                  </a:lnTo>
                  <a:lnTo>
                    <a:pt x="2727" y="2349"/>
                  </a:lnTo>
                  <a:lnTo>
                    <a:pt x="2724" y="2343"/>
                  </a:lnTo>
                  <a:lnTo>
                    <a:pt x="2722" y="2336"/>
                  </a:lnTo>
                  <a:lnTo>
                    <a:pt x="2719" y="2330"/>
                  </a:lnTo>
                  <a:lnTo>
                    <a:pt x="2718" y="2323"/>
                  </a:lnTo>
                  <a:lnTo>
                    <a:pt x="2718" y="2316"/>
                  </a:lnTo>
                  <a:lnTo>
                    <a:pt x="2718" y="1056"/>
                  </a:lnTo>
                  <a:lnTo>
                    <a:pt x="1651" y="1056"/>
                  </a:lnTo>
                  <a:lnTo>
                    <a:pt x="1644" y="1056"/>
                  </a:lnTo>
                  <a:lnTo>
                    <a:pt x="1637" y="1055"/>
                  </a:lnTo>
                  <a:lnTo>
                    <a:pt x="1630" y="1053"/>
                  </a:lnTo>
                  <a:lnTo>
                    <a:pt x="1624" y="1051"/>
                  </a:lnTo>
                  <a:lnTo>
                    <a:pt x="1618" y="1049"/>
                  </a:lnTo>
                  <a:lnTo>
                    <a:pt x="1612" y="1045"/>
                  </a:lnTo>
                  <a:lnTo>
                    <a:pt x="1607" y="1041"/>
                  </a:lnTo>
                  <a:lnTo>
                    <a:pt x="1602" y="1036"/>
                  </a:lnTo>
                  <a:lnTo>
                    <a:pt x="1598" y="1032"/>
                  </a:lnTo>
                  <a:lnTo>
                    <a:pt x="1594" y="1026"/>
                  </a:lnTo>
                  <a:lnTo>
                    <a:pt x="1590" y="1020"/>
                  </a:lnTo>
                  <a:lnTo>
                    <a:pt x="1587" y="1014"/>
                  </a:lnTo>
                  <a:lnTo>
                    <a:pt x="1585" y="1008"/>
                  </a:lnTo>
                  <a:lnTo>
                    <a:pt x="1583" y="1001"/>
                  </a:lnTo>
                  <a:lnTo>
                    <a:pt x="1582" y="994"/>
                  </a:lnTo>
                  <a:lnTo>
                    <a:pt x="1582" y="987"/>
                  </a:lnTo>
                  <a:lnTo>
                    <a:pt x="1582" y="675"/>
                  </a:lnTo>
                  <a:lnTo>
                    <a:pt x="1582" y="666"/>
                  </a:lnTo>
                  <a:lnTo>
                    <a:pt x="1584" y="657"/>
                  </a:lnTo>
                  <a:lnTo>
                    <a:pt x="1586" y="649"/>
                  </a:lnTo>
                  <a:lnTo>
                    <a:pt x="1590" y="642"/>
                  </a:lnTo>
                  <a:lnTo>
                    <a:pt x="1595" y="634"/>
                  </a:lnTo>
                  <a:lnTo>
                    <a:pt x="1600" y="628"/>
                  </a:lnTo>
                  <a:lnTo>
                    <a:pt x="1607" y="621"/>
                  </a:lnTo>
                  <a:lnTo>
                    <a:pt x="1614" y="616"/>
                  </a:lnTo>
                  <a:lnTo>
                    <a:pt x="1624" y="609"/>
                  </a:lnTo>
                  <a:lnTo>
                    <a:pt x="1649" y="589"/>
                  </a:lnTo>
                  <a:lnTo>
                    <a:pt x="1666" y="575"/>
                  </a:lnTo>
                  <a:lnTo>
                    <a:pt x="1684" y="556"/>
                  </a:lnTo>
                  <a:lnTo>
                    <a:pt x="1704" y="536"/>
                  </a:lnTo>
                  <a:lnTo>
                    <a:pt x="1724" y="513"/>
                  </a:lnTo>
                  <a:lnTo>
                    <a:pt x="1745" y="487"/>
                  </a:lnTo>
                  <a:lnTo>
                    <a:pt x="1764" y="458"/>
                  </a:lnTo>
                  <a:lnTo>
                    <a:pt x="1774" y="443"/>
                  </a:lnTo>
                  <a:lnTo>
                    <a:pt x="1782" y="427"/>
                  </a:lnTo>
                  <a:lnTo>
                    <a:pt x="1791" y="410"/>
                  </a:lnTo>
                  <a:lnTo>
                    <a:pt x="1799" y="392"/>
                  </a:lnTo>
                  <a:lnTo>
                    <a:pt x="1806" y="375"/>
                  </a:lnTo>
                  <a:lnTo>
                    <a:pt x="1813" y="356"/>
                  </a:lnTo>
                  <a:lnTo>
                    <a:pt x="1819" y="337"/>
                  </a:lnTo>
                  <a:lnTo>
                    <a:pt x="1823" y="317"/>
                  </a:lnTo>
                  <a:lnTo>
                    <a:pt x="1828" y="296"/>
                  </a:lnTo>
                  <a:lnTo>
                    <a:pt x="1831" y="276"/>
                  </a:lnTo>
                  <a:lnTo>
                    <a:pt x="1832" y="254"/>
                  </a:lnTo>
                  <a:lnTo>
                    <a:pt x="1833" y="231"/>
                  </a:lnTo>
                  <a:lnTo>
                    <a:pt x="1832" y="212"/>
                  </a:lnTo>
                  <a:lnTo>
                    <a:pt x="1829" y="192"/>
                  </a:lnTo>
                  <a:lnTo>
                    <a:pt x="1825" y="175"/>
                  </a:lnTo>
                  <a:lnTo>
                    <a:pt x="1819" y="158"/>
                  </a:lnTo>
                  <a:lnTo>
                    <a:pt x="1812" y="143"/>
                  </a:lnTo>
                  <a:lnTo>
                    <a:pt x="1802" y="129"/>
                  </a:lnTo>
                  <a:lnTo>
                    <a:pt x="1792" y="115"/>
                  </a:lnTo>
                  <a:lnTo>
                    <a:pt x="1780" y="103"/>
                  </a:lnTo>
                  <a:lnTo>
                    <a:pt x="1768" y="91"/>
                  </a:lnTo>
                  <a:lnTo>
                    <a:pt x="1755" y="80"/>
                  </a:lnTo>
                  <a:lnTo>
                    <a:pt x="1740" y="70"/>
                  </a:lnTo>
                  <a:lnTo>
                    <a:pt x="1726" y="62"/>
                  </a:lnTo>
                  <a:lnTo>
                    <a:pt x="1710" y="53"/>
                  </a:lnTo>
                  <a:lnTo>
                    <a:pt x="1694" y="46"/>
                  </a:lnTo>
                  <a:lnTo>
                    <a:pt x="1678" y="39"/>
                  </a:lnTo>
                  <a:lnTo>
                    <a:pt x="1662" y="33"/>
                  </a:lnTo>
                  <a:lnTo>
                    <a:pt x="1644" y="27"/>
                  </a:lnTo>
                  <a:lnTo>
                    <a:pt x="1627" y="23"/>
                  </a:lnTo>
                  <a:lnTo>
                    <a:pt x="1610" y="19"/>
                  </a:lnTo>
                  <a:lnTo>
                    <a:pt x="1594" y="15"/>
                  </a:lnTo>
                  <a:lnTo>
                    <a:pt x="1560" y="9"/>
                  </a:lnTo>
                  <a:lnTo>
                    <a:pt x="1529" y="5"/>
                  </a:lnTo>
                  <a:lnTo>
                    <a:pt x="1501" y="2"/>
                  </a:lnTo>
                  <a:lnTo>
                    <a:pt x="1476" y="0"/>
                  </a:lnTo>
                  <a:lnTo>
                    <a:pt x="1455" y="0"/>
                  </a:lnTo>
                  <a:lnTo>
                    <a:pt x="1440" y="0"/>
                  </a:lnTo>
                  <a:lnTo>
                    <a:pt x="1414" y="0"/>
                  </a:lnTo>
                  <a:lnTo>
                    <a:pt x="1387" y="2"/>
                  </a:lnTo>
                  <a:lnTo>
                    <a:pt x="1358" y="6"/>
                  </a:lnTo>
                  <a:lnTo>
                    <a:pt x="1329" y="11"/>
                  </a:lnTo>
                  <a:lnTo>
                    <a:pt x="1300" y="18"/>
                  </a:lnTo>
                  <a:lnTo>
                    <a:pt x="1271" y="26"/>
                  </a:lnTo>
                  <a:lnTo>
                    <a:pt x="1257" y="30"/>
                  </a:lnTo>
                  <a:lnTo>
                    <a:pt x="1242" y="37"/>
                  </a:lnTo>
                  <a:lnTo>
                    <a:pt x="1228" y="42"/>
                  </a:lnTo>
                  <a:lnTo>
                    <a:pt x="1215" y="49"/>
                  </a:lnTo>
                  <a:lnTo>
                    <a:pt x="1202" y="56"/>
                  </a:lnTo>
                  <a:lnTo>
                    <a:pt x="1189" y="64"/>
                  </a:lnTo>
                  <a:lnTo>
                    <a:pt x="1176" y="73"/>
                  </a:lnTo>
                  <a:lnTo>
                    <a:pt x="1164" y="81"/>
                  </a:lnTo>
                  <a:lnTo>
                    <a:pt x="1153" y="91"/>
                  </a:lnTo>
                  <a:lnTo>
                    <a:pt x="1142" y="101"/>
                  </a:lnTo>
                  <a:lnTo>
                    <a:pt x="1133" y="111"/>
                  </a:lnTo>
                  <a:lnTo>
                    <a:pt x="1124" y="123"/>
                  </a:lnTo>
                  <a:lnTo>
                    <a:pt x="1115" y="135"/>
                  </a:lnTo>
                  <a:lnTo>
                    <a:pt x="1109" y="148"/>
                  </a:lnTo>
                  <a:lnTo>
                    <a:pt x="1102" y="162"/>
                  </a:lnTo>
                  <a:lnTo>
                    <a:pt x="1097" y="176"/>
                  </a:lnTo>
                  <a:lnTo>
                    <a:pt x="1093" y="191"/>
                  </a:lnTo>
                  <a:lnTo>
                    <a:pt x="1089" y="208"/>
                  </a:lnTo>
                  <a:lnTo>
                    <a:pt x="1088" y="225"/>
                  </a:lnTo>
                  <a:lnTo>
                    <a:pt x="1087" y="242"/>
                  </a:lnTo>
                  <a:lnTo>
                    <a:pt x="1087" y="264"/>
                  </a:lnTo>
                  <a:lnTo>
                    <a:pt x="1089" y="284"/>
                  </a:lnTo>
                  <a:lnTo>
                    <a:pt x="1093" y="305"/>
                  </a:lnTo>
                  <a:lnTo>
                    <a:pt x="1097" y="325"/>
                  </a:lnTo>
                  <a:lnTo>
                    <a:pt x="1101" y="344"/>
                  </a:lnTo>
                  <a:lnTo>
                    <a:pt x="1107" y="362"/>
                  </a:lnTo>
                  <a:lnTo>
                    <a:pt x="1114" y="380"/>
                  </a:lnTo>
                  <a:lnTo>
                    <a:pt x="1121" y="397"/>
                  </a:lnTo>
                  <a:lnTo>
                    <a:pt x="1129" y="413"/>
                  </a:lnTo>
                  <a:lnTo>
                    <a:pt x="1138" y="429"/>
                  </a:lnTo>
                  <a:lnTo>
                    <a:pt x="1147" y="444"/>
                  </a:lnTo>
                  <a:lnTo>
                    <a:pt x="1156" y="458"/>
                  </a:lnTo>
                  <a:lnTo>
                    <a:pt x="1166" y="472"/>
                  </a:lnTo>
                  <a:lnTo>
                    <a:pt x="1176" y="485"/>
                  </a:lnTo>
                  <a:lnTo>
                    <a:pt x="1186" y="497"/>
                  </a:lnTo>
                  <a:lnTo>
                    <a:pt x="1196" y="509"/>
                  </a:lnTo>
                  <a:lnTo>
                    <a:pt x="1217" y="531"/>
                  </a:lnTo>
                  <a:lnTo>
                    <a:pt x="1237" y="549"/>
                  </a:lnTo>
                  <a:lnTo>
                    <a:pt x="1256" y="565"/>
                  </a:lnTo>
                  <a:lnTo>
                    <a:pt x="1273" y="578"/>
                  </a:lnTo>
                  <a:lnTo>
                    <a:pt x="1300" y="596"/>
                  </a:lnTo>
                  <a:lnTo>
                    <a:pt x="1312" y="603"/>
                  </a:lnTo>
                  <a:lnTo>
                    <a:pt x="1320" y="608"/>
                  </a:lnTo>
                  <a:lnTo>
                    <a:pt x="1327" y="615"/>
                  </a:lnTo>
                  <a:lnTo>
                    <a:pt x="1333" y="621"/>
                  </a:lnTo>
                  <a:lnTo>
                    <a:pt x="1339" y="629"/>
                  </a:lnTo>
                  <a:lnTo>
                    <a:pt x="1343" y="637"/>
                  </a:lnTo>
                  <a:lnTo>
                    <a:pt x="1346" y="646"/>
                  </a:lnTo>
                  <a:lnTo>
                    <a:pt x="1349" y="656"/>
                  </a:lnTo>
                  <a:lnTo>
                    <a:pt x="1349" y="664"/>
                  </a:lnTo>
                  <a:lnTo>
                    <a:pt x="1349" y="997"/>
                  </a:lnTo>
                  <a:lnTo>
                    <a:pt x="1349" y="1005"/>
                  </a:lnTo>
                  <a:lnTo>
                    <a:pt x="1347" y="1011"/>
                  </a:lnTo>
                  <a:lnTo>
                    <a:pt x="1345" y="1018"/>
                  </a:lnTo>
                  <a:lnTo>
                    <a:pt x="1343" y="1024"/>
                  </a:lnTo>
                  <a:lnTo>
                    <a:pt x="1340" y="1031"/>
                  </a:lnTo>
                  <a:lnTo>
                    <a:pt x="1337" y="1036"/>
                  </a:lnTo>
                  <a:lnTo>
                    <a:pt x="1333" y="1041"/>
                  </a:lnTo>
                  <a:lnTo>
                    <a:pt x="1328" y="1047"/>
                  </a:lnTo>
                  <a:lnTo>
                    <a:pt x="1324" y="1051"/>
                  </a:lnTo>
                  <a:lnTo>
                    <a:pt x="1318" y="1055"/>
                  </a:lnTo>
                  <a:lnTo>
                    <a:pt x="1312" y="1059"/>
                  </a:lnTo>
                  <a:lnTo>
                    <a:pt x="1306" y="1062"/>
                  </a:lnTo>
                  <a:lnTo>
                    <a:pt x="1300" y="1064"/>
                  </a:lnTo>
                  <a:lnTo>
                    <a:pt x="1293" y="1065"/>
                  </a:lnTo>
                  <a:lnTo>
                    <a:pt x="1286" y="1066"/>
                  </a:lnTo>
                  <a:lnTo>
                    <a:pt x="1279" y="1067"/>
                  </a:lnTo>
                  <a:lnTo>
                    <a:pt x="0" y="1067"/>
                  </a:lnTo>
                  <a:lnTo>
                    <a:pt x="0" y="3988"/>
                  </a:lnTo>
                  <a:lnTo>
                    <a:pt x="2739" y="3988"/>
                  </a:lnTo>
                  <a:lnTo>
                    <a:pt x="2739" y="2668"/>
                  </a:lnTo>
                  <a:close/>
                </a:path>
              </a:pathLst>
            </a:custGeom>
            <a:solidFill>
              <a:schemeClr val="accent1"/>
            </a:solidFill>
            <a:ln w="9525">
              <a:solidFill>
                <a:schemeClr val="tx1"/>
              </a:solidFill>
              <a:round/>
              <a:headEnd/>
              <a:tailEnd/>
            </a:ln>
          </p:spPr>
          <p:txBody>
            <a:bodyPr vert="horz" wrap="square" lIns="68580" tIns="34290" rIns="68580" bIns="34290" numCol="1" anchor="t" anchorCtr="0" compatLnSpc="1">
              <a:prstTxWarp prst="textNoShape">
                <a:avLst/>
              </a:prstTxWarp>
            </a:bodyPr>
            <a:lstStyle/>
            <a:p>
              <a:endParaRPr lang="id-ID" sz="1350">
                <a:solidFill>
                  <a:srgbClr val="FFFFFF"/>
                </a:solidFill>
                <a:latin typeface="Calibri"/>
              </a:endParaRPr>
            </a:p>
          </p:txBody>
        </p:sp>
        <p:sp>
          <p:nvSpPr>
            <p:cNvPr id="39" name="Freeform 121"/>
            <p:cNvSpPr>
              <a:spLocks/>
            </p:cNvSpPr>
            <p:nvPr/>
          </p:nvSpPr>
          <p:spPr bwMode="auto">
            <a:xfrm>
              <a:off x="6291038" y="2828353"/>
              <a:ext cx="739493" cy="1603166"/>
            </a:xfrm>
            <a:custGeom>
              <a:avLst/>
              <a:gdLst>
                <a:gd name="T0" fmla="*/ 1327 w 2647"/>
                <a:gd name="T1" fmla="*/ 1080 h 5731"/>
                <a:gd name="T2" fmla="*/ 1496 w 2647"/>
                <a:gd name="T3" fmla="*/ 959 h 5731"/>
                <a:gd name="T4" fmla="*/ 1598 w 2647"/>
                <a:gd name="T5" fmla="*/ 917 h 5731"/>
                <a:gd name="T6" fmla="*/ 1702 w 2647"/>
                <a:gd name="T7" fmla="*/ 909 h 5731"/>
                <a:gd name="T8" fmla="*/ 1808 w 2647"/>
                <a:gd name="T9" fmla="*/ 932 h 5731"/>
                <a:gd name="T10" fmla="*/ 1905 w 2647"/>
                <a:gd name="T11" fmla="*/ 986 h 5731"/>
                <a:gd name="T12" fmla="*/ 1988 w 2647"/>
                <a:gd name="T13" fmla="*/ 1073 h 5731"/>
                <a:gd name="T14" fmla="*/ 2046 w 2647"/>
                <a:gd name="T15" fmla="*/ 1196 h 5731"/>
                <a:gd name="T16" fmla="*/ 2072 w 2647"/>
                <a:gd name="T17" fmla="*/ 1359 h 5731"/>
                <a:gd name="T18" fmla="*/ 2061 w 2647"/>
                <a:gd name="T19" fmla="*/ 1533 h 5731"/>
                <a:gd name="T20" fmla="*/ 2019 w 2647"/>
                <a:gd name="T21" fmla="*/ 1680 h 5731"/>
                <a:gd name="T22" fmla="*/ 1950 w 2647"/>
                <a:gd name="T23" fmla="*/ 1795 h 5731"/>
                <a:gd name="T24" fmla="*/ 1854 w 2647"/>
                <a:gd name="T25" fmla="*/ 1875 h 5731"/>
                <a:gd name="T26" fmla="*/ 1738 w 2647"/>
                <a:gd name="T27" fmla="*/ 1917 h 5731"/>
                <a:gd name="T28" fmla="*/ 1616 w 2647"/>
                <a:gd name="T29" fmla="*/ 1918 h 5731"/>
                <a:gd name="T30" fmla="*/ 1510 w 2647"/>
                <a:gd name="T31" fmla="*/ 1886 h 5731"/>
                <a:gd name="T32" fmla="*/ 1373 w 2647"/>
                <a:gd name="T33" fmla="*/ 1803 h 5731"/>
                <a:gd name="T34" fmla="*/ 1248 w 2647"/>
                <a:gd name="T35" fmla="*/ 1686 h 5731"/>
                <a:gd name="T36" fmla="*/ 1033 w 2647"/>
                <a:gd name="T37" fmla="*/ 3898 h 5731"/>
                <a:gd name="T38" fmla="*/ 1011 w 2647"/>
                <a:gd name="T39" fmla="*/ 3930 h 5731"/>
                <a:gd name="T40" fmla="*/ 973 w 2647"/>
                <a:gd name="T41" fmla="*/ 3947 h 5731"/>
                <a:gd name="T42" fmla="*/ 638 w 2647"/>
                <a:gd name="T43" fmla="*/ 3941 h 5731"/>
                <a:gd name="T44" fmla="*/ 551 w 2647"/>
                <a:gd name="T45" fmla="*/ 3868 h 5731"/>
                <a:gd name="T46" fmla="*/ 408 w 2647"/>
                <a:gd name="T47" fmla="*/ 3762 h 5731"/>
                <a:gd name="T48" fmla="*/ 280 w 2647"/>
                <a:gd name="T49" fmla="*/ 3708 h 5731"/>
                <a:gd name="T50" fmla="*/ 193 w 2647"/>
                <a:gd name="T51" fmla="*/ 3710 h 5731"/>
                <a:gd name="T52" fmla="*/ 135 w 2647"/>
                <a:gd name="T53" fmla="*/ 3734 h 5731"/>
                <a:gd name="T54" fmla="*/ 78 w 2647"/>
                <a:gd name="T55" fmla="*/ 3786 h 5731"/>
                <a:gd name="T56" fmla="*/ 26 w 2647"/>
                <a:gd name="T57" fmla="*/ 3888 h 5731"/>
                <a:gd name="T58" fmla="*/ 2 w 2647"/>
                <a:gd name="T59" fmla="*/ 4025 h 5731"/>
                <a:gd name="T60" fmla="*/ 5 w 2647"/>
                <a:gd name="T61" fmla="*/ 4165 h 5731"/>
                <a:gd name="T62" fmla="*/ 30 w 2647"/>
                <a:gd name="T63" fmla="*/ 4275 h 5731"/>
                <a:gd name="T64" fmla="*/ 76 w 2647"/>
                <a:gd name="T65" fmla="*/ 4361 h 5731"/>
                <a:gd name="T66" fmla="*/ 142 w 2647"/>
                <a:gd name="T67" fmla="*/ 4422 h 5731"/>
                <a:gd name="T68" fmla="*/ 226 w 2647"/>
                <a:gd name="T69" fmla="*/ 4454 h 5731"/>
                <a:gd name="T70" fmla="*/ 317 w 2647"/>
                <a:gd name="T71" fmla="*/ 4459 h 5731"/>
                <a:gd name="T72" fmla="*/ 397 w 2647"/>
                <a:gd name="T73" fmla="*/ 4430 h 5731"/>
                <a:gd name="T74" fmla="*/ 555 w 2647"/>
                <a:gd name="T75" fmla="*/ 4315 h 5731"/>
                <a:gd name="T76" fmla="*/ 672 w 2647"/>
                <a:gd name="T77" fmla="*/ 4194 h 5731"/>
                <a:gd name="T78" fmla="*/ 714 w 2647"/>
                <a:gd name="T79" fmla="*/ 4179 h 5731"/>
                <a:gd name="T80" fmla="*/ 999 w 2647"/>
                <a:gd name="T81" fmla="*/ 4187 h 5731"/>
                <a:gd name="T82" fmla="*/ 1027 w 2647"/>
                <a:gd name="T83" fmla="*/ 4216 h 5731"/>
                <a:gd name="T84" fmla="*/ 1036 w 2647"/>
                <a:gd name="T85" fmla="*/ 5731 h 5731"/>
                <a:gd name="T86" fmla="*/ 1387 w 2647"/>
                <a:gd name="T87" fmla="*/ 4953 h 5731"/>
                <a:gd name="T88" fmla="*/ 1772 w 2647"/>
                <a:gd name="T89" fmla="*/ 4124 h 5731"/>
                <a:gd name="T90" fmla="*/ 2098 w 2647"/>
                <a:gd name="T91" fmla="*/ 3450 h 5731"/>
                <a:gd name="T92" fmla="*/ 2312 w 2647"/>
                <a:gd name="T93" fmla="*/ 2969 h 5731"/>
                <a:gd name="T94" fmla="*/ 2467 w 2647"/>
                <a:gd name="T95" fmla="*/ 2538 h 5731"/>
                <a:gd name="T96" fmla="*/ 2571 w 2647"/>
                <a:gd name="T97" fmla="*/ 2135 h 5731"/>
                <a:gd name="T98" fmla="*/ 2629 w 2647"/>
                <a:gd name="T99" fmla="*/ 1740 h 5731"/>
                <a:gd name="T100" fmla="*/ 2647 w 2647"/>
                <a:gd name="T101" fmla="*/ 1330 h 5731"/>
                <a:gd name="T102" fmla="*/ 2609 w 2647"/>
                <a:gd name="T103" fmla="*/ 892 h 5731"/>
                <a:gd name="T104" fmla="*/ 2495 w 2647"/>
                <a:gd name="T105" fmla="*/ 372 h 5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47" h="5731">
                  <a:moveTo>
                    <a:pt x="1017" y="0"/>
                  </a:moveTo>
                  <a:lnTo>
                    <a:pt x="1017" y="1179"/>
                  </a:lnTo>
                  <a:lnTo>
                    <a:pt x="1227" y="1179"/>
                  </a:lnTo>
                  <a:lnTo>
                    <a:pt x="1259" y="1145"/>
                  </a:lnTo>
                  <a:lnTo>
                    <a:pt x="1303" y="1103"/>
                  </a:lnTo>
                  <a:lnTo>
                    <a:pt x="1327" y="1080"/>
                  </a:lnTo>
                  <a:lnTo>
                    <a:pt x="1354" y="1058"/>
                  </a:lnTo>
                  <a:lnTo>
                    <a:pt x="1384" y="1034"/>
                  </a:lnTo>
                  <a:lnTo>
                    <a:pt x="1414" y="1011"/>
                  </a:lnTo>
                  <a:lnTo>
                    <a:pt x="1446" y="990"/>
                  </a:lnTo>
                  <a:lnTo>
                    <a:pt x="1479" y="969"/>
                  </a:lnTo>
                  <a:lnTo>
                    <a:pt x="1496" y="959"/>
                  </a:lnTo>
                  <a:lnTo>
                    <a:pt x="1512" y="951"/>
                  </a:lnTo>
                  <a:lnTo>
                    <a:pt x="1529" y="942"/>
                  </a:lnTo>
                  <a:lnTo>
                    <a:pt x="1547" y="934"/>
                  </a:lnTo>
                  <a:lnTo>
                    <a:pt x="1564" y="928"/>
                  </a:lnTo>
                  <a:lnTo>
                    <a:pt x="1581" y="923"/>
                  </a:lnTo>
                  <a:lnTo>
                    <a:pt x="1598" y="917"/>
                  </a:lnTo>
                  <a:lnTo>
                    <a:pt x="1616" y="913"/>
                  </a:lnTo>
                  <a:lnTo>
                    <a:pt x="1633" y="910"/>
                  </a:lnTo>
                  <a:lnTo>
                    <a:pt x="1650" y="907"/>
                  </a:lnTo>
                  <a:lnTo>
                    <a:pt x="1667" y="907"/>
                  </a:lnTo>
                  <a:lnTo>
                    <a:pt x="1685" y="907"/>
                  </a:lnTo>
                  <a:lnTo>
                    <a:pt x="1702" y="909"/>
                  </a:lnTo>
                  <a:lnTo>
                    <a:pt x="1720" y="911"/>
                  </a:lnTo>
                  <a:lnTo>
                    <a:pt x="1738" y="914"/>
                  </a:lnTo>
                  <a:lnTo>
                    <a:pt x="1755" y="917"/>
                  </a:lnTo>
                  <a:lnTo>
                    <a:pt x="1773" y="922"/>
                  </a:lnTo>
                  <a:lnTo>
                    <a:pt x="1791" y="927"/>
                  </a:lnTo>
                  <a:lnTo>
                    <a:pt x="1808" y="932"/>
                  </a:lnTo>
                  <a:lnTo>
                    <a:pt x="1824" y="939"/>
                  </a:lnTo>
                  <a:lnTo>
                    <a:pt x="1841" y="946"/>
                  </a:lnTo>
                  <a:lnTo>
                    <a:pt x="1857" y="955"/>
                  </a:lnTo>
                  <a:lnTo>
                    <a:pt x="1874" y="965"/>
                  </a:lnTo>
                  <a:lnTo>
                    <a:pt x="1890" y="974"/>
                  </a:lnTo>
                  <a:lnTo>
                    <a:pt x="1905" y="986"/>
                  </a:lnTo>
                  <a:lnTo>
                    <a:pt x="1920" y="998"/>
                  </a:lnTo>
                  <a:lnTo>
                    <a:pt x="1935" y="1011"/>
                  </a:lnTo>
                  <a:lnTo>
                    <a:pt x="1949" y="1025"/>
                  </a:lnTo>
                  <a:lnTo>
                    <a:pt x="1962" y="1040"/>
                  </a:lnTo>
                  <a:lnTo>
                    <a:pt x="1975" y="1055"/>
                  </a:lnTo>
                  <a:lnTo>
                    <a:pt x="1988" y="1073"/>
                  </a:lnTo>
                  <a:lnTo>
                    <a:pt x="2000" y="1091"/>
                  </a:lnTo>
                  <a:lnTo>
                    <a:pt x="2011" y="1109"/>
                  </a:lnTo>
                  <a:lnTo>
                    <a:pt x="2020" y="1130"/>
                  </a:lnTo>
                  <a:lnTo>
                    <a:pt x="2030" y="1150"/>
                  </a:lnTo>
                  <a:lnTo>
                    <a:pt x="2039" y="1172"/>
                  </a:lnTo>
                  <a:lnTo>
                    <a:pt x="2046" y="1196"/>
                  </a:lnTo>
                  <a:lnTo>
                    <a:pt x="2053" y="1220"/>
                  </a:lnTo>
                  <a:lnTo>
                    <a:pt x="2059" y="1246"/>
                  </a:lnTo>
                  <a:lnTo>
                    <a:pt x="2064" y="1271"/>
                  </a:lnTo>
                  <a:lnTo>
                    <a:pt x="2068" y="1300"/>
                  </a:lnTo>
                  <a:lnTo>
                    <a:pt x="2070" y="1329"/>
                  </a:lnTo>
                  <a:lnTo>
                    <a:pt x="2072" y="1359"/>
                  </a:lnTo>
                  <a:lnTo>
                    <a:pt x="2072" y="1390"/>
                  </a:lnTo>
                  <a:lnTo>
                    <a:pt x="2072" y="1419"/>
                  </a:lnTo>
                  <a:lnTo>
                    <a:pt x="2071" y="1450"/>
                  </a:lnTo>
                  <a:lnTo>
                    <a:pt x="2069" y="1478"/>
                  </a:lnTo>
                  <a:lnTo>
                    <a:pt x="2066" y="1506"/>
                  </a:lnTo>
                  <a:lnTo>
                    <a:pt x="2061" y="1533"/>
                  </a:lnTo>
                  <a:lnTo>
                    <a:pt x="2056" y="1560"/>
                  </a:lnTo>
                  <a:lnTo>
                    <a:pt x="2051" y="1585"/>
                  </a:lnTo>
                  <a:lnTo>
                    <a:pt x="2044" y="1609"/>
                  </a:lnTo>
                  <a:lnTo>
                    <a:pt x="2037" y="1634"/>
                  </a:lnTo>
                  <a:lnTo>
                    <a:pt x="2029" y="1657"/>
                  </a:lnTo>
                  <a:lnTo>
                    <a:pt x="2019" y="1680"/>
                  </a:lnTo>
                  <a:lnTo>
                    <a:pt x="2010" y="1701"/>
                  </a:lnTo>
                  <a:lnTo>
                    <a:pt x="2000" y="1722"/>
                  </a:lnTo>
                  <a:lnTo>
                    <a:pt x="1988" y="1741"/>
                  </a:lnTo>
                  <a:lnTo>
                    <a:pt x="1976" y="1760"/>
                  </a:lnTo>
                  <a:lnTo>
                    <a:pt x="1963" y="1778"/>
                  </a:lnTo>
                  <a:lnTo>
                    <a:pt x="1950" y="1795"/>
                  </a:lnTo>
                  <a:lnTo>
                    <a:pt x="1935" y="1810"/>
                  </a:lnTo>
                  <a:lnTo>
                    <a:pt x="1921" y="1825"/>
                  </a:lnTo>
                  <a:lnTo>
                    <a:pt x="1905" y="1840"/>
                  </a:lnTo>
                  <a:lnTo>
                    <a:pt x="1889" y="1852"/>
                  </a:lnTo>
                  <a:lnTo>
                    <a:pt x="1873" y="1864"/>
                  </a:lnTo>
                  <a:lnTo>
                    <a:pt x="1854" y="1875"/>
                  </a:lnTo>
                  <a:lnTo>
                    <a:pt x="1837" y="1885"/>
                  </a:lnTo>
                  <a:lnTo>
                    <a:pt x="1818" y="1894"/>
                  </a:lnTo>
                  <a:lnTo>
                    <a:pt x="1798" y="1901"/>
                  </a:lnTo>
                  <a:lnTo>
                    <a:pt x="1779" y="1908"/>
                  </a:lnTo>
                  <a:lnTo>
                    <a:pt x="1758" y="1913"/>
                  </a:lnTo>
                  <a:lnTo>
                    <a:pt x="1738" y="1917"/>
                  </a:lnTo>
                  <a:lnTo>
                    <a:pt x="1716" y="1921"/>
                  </a:lnTo>
                  <a:lnTo>
                    <a:pt x="1693" y="1923"/>
                  </a:lnTo>
                  <a:lnTo>
                    <a:pt x="1671" y="1923"/>
                  </a:lnTo>
                  <a:lnTo>
                    <a:pt x="1652" y="1923"/>
                  </a:lnTo>
                  <a:lnTo>
                    <a:pt x="1634" y="1921"/>
                  </a:lnTo>
                  <a:lnTo>
                    <a:pt x="1616" y="1918"/>
                  </a:lnTo>
                  <a:lnTo>
                    <a:pt x="1597" y="1915"/>
                  </a:lnTo>
                  <a:lnTo>
                    <a:pt x="1579" y="1911"/>
                  </a:lnTo>
                  <a:lnTo>
                    <a:pt x="1562" y="1905"/>
                  </a:lnTo>
                  <a:lnTo>
                    <a:pt x="1544" y="1900"/>
                  </a:lnTo>
                  <a:lnTo>
                    <a:pt x="1527" y="1894"/>
                  </a:lnTo>
                  <a:lnTo>
                    <a:pt x="1510" y="1886"/>
                  </a:lnTo>
                  <a:lnTo>
                    <a:pt x="1494" y="1878"/>
                  </a:lnTo>
                  <a:lnTo>
                    <a:pt x="1478" y="1871"/>
                  </a:lnTo>
                  <a:lnTo>
                    <a:pt x="1461" y="1862"/>
                  </a:lnTo>
                  <a:lnTo>
                    <a:pt x="1430" y="1844"/>
                  </a:lnTo>
                  <a:lnTo>
                    <a:pt x="1401" y="1823"/>
                  </a:lnTo>
                  <a:lnTo>
                    <a:pt x="1373" y="1803"/>
                  </a:lnTo>
                  <a:lnTo>
                    <a:pt x="1347" y="1782"/>
                  </a:lnTo>
                  <a:lnTo>
                    <a:pt x="1323" y="1761"/>
                  </a:lnTo>
                  <a:lnTo>
                    <a:pt x="1300" y="1740"/>
                  </a:lnTo>
                  <a:lnTo>
                    <a:pt x="1281" y="1721"/>
                  </a:lnTo>
                  <a:lnTo>
                    <a:pt x="1264" y="1702"/>
                  </a:lnTo>
                  <a:lnTo>
                    <a:pt x="1248" y="1686"/>
                  </a:lnTo>
                  <a:lnTo>
                    <a:pt x="1236" y="1671"/>
                  </a:lnTo>
                  <a:lnTo>
                    <a:pt x="1036" y="1671"/>
                  </a:lnTo>
                  <a:lnTo>
                    <a:pt x="1036" y="3876"/>
                  </a:lnTo>
                  <a:lnTo>
                    <a:pt x="1036" y="3884"/>
                  </a:lnTo>
                  <a:lnTo>
                    <a:pt x="1035" y="3890"/>
                  </a:lnTo>
                  <a:lnTo>
                    <a:pt x="1033" y="3898"/>
                  </a:lnTo>
                  <a:lnTo>
                    <a:pt x="1031" y="3903"/>
                  </a:lnTo>
                  <a:lnTo>
                    <a:pt x="1027" y="3910"/>
                  </a:lnTo>
                  <a:lnTo>
                    <a:pt x="1024" y="3915"/>
                  </a:lnTo>
                  <a:lnTo>
                    <a:pt x="1020" y="3921"/>
                  </a:lnTo>
                  <a:lnTo>
                    <a:pt x="1016" y="3926"/>
                  </a:lnTo>
                  <a:lnTo>
                    <a:pt x="1011" y="3930"/>
                  </a:lnTo>
                  <a:lnTo>
                    <a:pt x="1006" y="3935"/>
                  </a:lnTo>
                  <a:lnTo>
                    <a:pt x="999" y="3938"/>
                  </a:lnTo>
                  <a:lnTo>
                    <a:pt x="994" y="3941"/>
                  </a:lnTo>
                  <a:lnTo>
                    <a:pt x="987" y="3943"/>
                  </a:lnTo>
                  <a:lnTo>
                    <a:pt x="981" y="3946"/>
                  </a:lnTo>
                  <a:lnTo>
                    <a:pt x="973" y="3947"/>
                  </a:lnTo>
                  <a:lnTo>
                    <a:pt x="967" y="3947"/>
                  </a:lnTo>
                  <a:lnTo>
                    <a:pt x="665" y="3947"/>
                  </a:lnTo>
                  <a:lnTo>
                    <a:pt x="657" y="3947"/>
                  </a:lnTo>
                  <a:lnTo>
                    <a:pt x="651" y="3946"/>
                  </a:lnTo>
                  <a:lnTo>
                    <a:pt x="644" y="3943"/>
                  </a:lnTo>
                  <a:lnTo>
                    <a:pt x="638" y="3941"/>
                  </a:lnTo>
                  <a:lnTo>
                    <a:pt x="631" y="3938"/>
                  </a:lnTo>
                  <a:lnTo>
                    <a:pt x="626" y="3935"/>
                  </a:lnTo>
                  <a:lnTo>
                    <a:pt x="620" y="3930"/>
                  </a:lnTo>
                  <a:lnTo>
                    <a:pt x="615" y="3926"/>
                  </a:lnTo>
                  <a:lnTo>
                    <a:pt x="588" y="3900"/>
                  </a:lnTo>
                  <a:lnTo>
                    <a:pt x="551" y="3868"/>
                  </a:lnTo>
                  <a:lnTo>
                    <a:pt x="530" y="3850"/>
                  </a:lnTo>
                  <a:lnTo>
                    <a:pt x="507" y="3832"/>
                  </a:lnTo>
                  <a:lnTo>
                    <a:pt x="483" y="3814"/>
                  </a:lnTo>
                  <a:lnTo>
                    <a:pt x="459" y="3795"/>
                  </a:lnTo>
                  <a:lnTo>
                    <a:pt x="434" y="3778"/>
                  </a:lnTo>
                  <a:lnTo>
                    <a:pt x="408" y="3762"/>
                  </a:lnTo>
                  <a:lnTo>
                    <a:pt x="381" y="3748"/>
                  </a:lnTo>
                  <a:lnTo>
                    <a:pt x="355" y="3734"/>
                  </a:lnTo>
                  <a:lnTo>
                    <a:pt x="330" y="3723"/>
                  </a:lnTo>
                  <a:lnTo>
                    <a:pt x="305" y="3714"/>
                  </a:lnTo>
                  <a:lnTo>
                    <a:pt x="292" y="3710"/>
                  </a:lnTo>
                  <a:lnTo>
                    <a:pt x="280" y="3708"/>
                  </a:lnTo>
                  <a:lnTo>
                    <a:pt x="270" y="3706"/>
                  </a:lnTo>
                  <a:lnTo>
                    <a:pt x="258" y="3705"/>
                  </a:lnTo>
                  <a:lnTo>
                    <a:pt x="235" y="3705"/>
                  </a:lnTo>
                  <a:lnTo>
                    <a:pt x="214" y="3707"/>
                  </a:lnTo>
                  <a:lnTo>
                    <a:pt x="204" y="3708"/>
                  </a:lnTo>
                  <a:lnTo>
                    <a:pt x="193" y="3710"/>
                  </a:lnTo>
                  <a:lnTo>
                    <a:pt x="183" y="3713"/>
                  </a:lnTo>
                  <a:lnTo>
                    <a:pt x="173" y="3717"/>
                  </a:lnTo>
                  <a:lnTo>
                    <a:pt x="163" y="3720"/>
                  </a:lnTo>
                  <a:lnTo>
                    <a:pt x="153" y="3724"/>
                  </a:lnTo>
                  <a:lnTo>
                    <a:pt x="144" y="3730"/>
                  </a:lnTo>
                  <a:lnTo>
                    <a:pt x="135" y="3734"/>
                  </a:lnTo>
                  <a:lnTo>
                    <a:pt x="126" y="3740"/>
                  </a:lnTo>
                  <a:lnTo>
                    <a:pt x="117" y="3746"/>
                  </a:lnTo>
                  <a:lnTo>
                    <a:pt x="110" y="3753"/>
                  </a:lnTo>
                  <a:lnTo>
                    <a:pt x="101" y="3760"/>
                  </a:lnTo>
                  <a:lnTo>
                    <a:pt x="89" y="3773"/>
                  </a:lnTo>
                  <a:lnTo>
                    <a:pt x="78" y="3786"/>
                  </a:lnTo>
                  <a:lnTo>
                    <a:pt x="68" y="3801"/>
                  </a:lnTo>
                  <a:lnTo>
                    <a:pt x="57" y="3816"/>
                  </a:lnTo>
                  <a:lnTo>
                    <a:pt x="48" y="3832"/>
                  </a:lnTo>
                  <a:lnTo>
                    <a:pt x="40" y="3850"/>
                  </a:lnTo>
                  <a:lnTo>
                    <a:pt x="32" y="3869"/>
                  </a:lnTo>
                  <a:lnTo>
                    <a:pt x="26" y="3888"/>
                  </a:lnTo>
                  <a:lnTo>
                    <a:pt x="19" y="3909"/>
                  </a:lnTo>
                  <a:lnTo>
                    <a:pt x="15" y="3930"/>
                  </a:lnTo>
                  <a:lnTo>
                    <a:pt x="10" y="3953"/>
                  </a:lnTo>
                  <a:lnTo>
                    <a:pt x="6" y="3976"/>
                  </a:lnTo>
                  <a:lnTo>
                    <a:pt x="3" y="4001"/>
                  </a:lnTo>
                  <a:lnTo>
                    <a:pt x="2" y="4025"/>
                  </a:lnTo>
                  <a:lnTo>
                    <a:pt x="0" y="4051"/>
                  </a:lnTo>
                  <a:lnTo>
                    <a:pt x="0" y="4078"/>
                  </a:lnTo>
                  <a:lnTo>
                    <a:pt x="0" y="4101"/>
                  </a:lnTo>
                  <a:lnTo>
                    <a:pt x="1" y="4123"/>
                  </a:lnTo>
                  <a:lnTo>
                    <a:pt x="3" y="4144"/>
                  </a:lnTo>
                  <a:lnTo>
                    <a:pt x="5" y="4165"/>
                  </a:lnTo>
                  <a:lnTo>
                    <a:pt x="7" y="4184"/>
                  </a:lnTo>
                  <a:lnTo>
                    <a:pt x="11" y="4204"/>
                  </a:lnTo>
                  <a:lnTo>
                    <a:pt x="15" y="4223"/>
                  </a:lnTo>
                  <a:lnTo>
                    <a:pt x="19" y="4240"/>
                  </a:lnTo>
                  <a:lnTo>
                    <a:pt x="25" y="4258"/>
                  </a:lnTo>
                  <a:lnTo>
                    <a:pt x="30" y="4275"/>
                  </a:lnTo>
                  <a:lnTo>
                    <a:pt x="37" y="4291"/>
                  </a:lnTo>
                  <a:lnTo>
                    <a:pt x="43" y="4306"/>
                  </a:lnTo>
                  <a:lnTo>
                    <a:pt x="51" y="4321"/>
                  </a:lnTo>
                  <a:lnTo>
                    <a:pt x="59" y="4335"/>
                  </a:lnTo>
                  <a:lnTo>
                    <a:pt x="68" y="4348"/>
                  </a:lnTo>
                  <a:lnTo>
                    <a:pt x="76" y="4361"/>
                  </a:lnTo>
                  <a:lnTo>
                    <a:pt x="86" y="4373"/>
                  </a:lnTo>
                  <a:lnTo>
                    <a:pt x="96" y="4384"/>
                  </a:lnTo>
                  <a:lnTo>
                    <a:pt x="107" y="4395"/>
                  </a:lnTo>
                  <a:lnTo>
                    <a:pt x="119" y="4405"/>
                  </a:lnTo>
                  <a:lnTo>
                    <a:pt x="129" y="4413"/>
                  </a:lnTo>
                  <a:lnTo>
                    <a:pt x="142" y="4422"/>
                  </a:lnTo>
                  <a:lnTo>
                    <a:pt x="155" y="4429"/>
                  </a:lnTo>
                  <a:lnTo>
                    <a:pt x="168" y="4436"/>
                  </a:lnTo>
                  <a:lnTo>
                    <a:pt x="182" y="4441"/>
                  </a:lnTo>
                  <a:lnTo>
                    <a:pt x="196" y="4447"/>
                  </a:lnTo>
                  <a:lnTo>
                    <a:pt x="211" y="4451"/>
                  </a:lnTo>
                  <a:lnTo>
                    <a:pt x="226" y="4454"/>
                  </a:lnTo>
                  <a:lnTo>
                    <a:pt x="242" y="4457"/>
                  </a:lnTo>
                  <a:lnTo>
                    <a:pt x="259" y="4460"/>
                  </a:lnTo>
                  <a:lnTo>
                    <a:pt x="275" y="4461"/>
                  </a:lnTo>
                  <a:lnTo>
                    <a:pt x="292" y="4461"/>
                  </a:lnTo>
                  <a:lnTo>
                    <a:pt x="304" y="4461"/>
                  </a:lnTo>
                  <a:lnTo>
                    <a:pt x="317" y="4459"/>
                  </a:lnTo>
                  <a:lnTo>
                    <a:pt x="330" y="4456"/>
                  </a:lnTo>
                  <a:lnTo>
                    <a:pt x="343" y="4453"/>
                  </a:lnTo>
                  <a:lnTo>
                    <a:pt x="356" y="4449"/>
                  </a:lnTo>
                  <a:lnTo>
                    <a:pt x="370" y="4443"/>
                  </a:lnTo>
                  <a:lnTo>
                    <a:pt x="383" y="4437"/>
                  </a:lnTo>
                  <a:lnTo>
                    <a:pt x="397" y="4430"/>
                  </a:lnTo>
                  <a:lnTo>
                    <a:pt x="424" y="4415"/>
                  </a:lnTo>
                  <a:lnTo>
                    <a:pt x="451" y="4398"/>
                  </a:lnTo>
                  <a:lnTo>
                    <a:pt x="478" y="4379"/>
                  </a:lnTo>
                  <a:lnTo>
                    <a:pt x="505" y="4358"/>
                  </a:lnTo>
                  <a:lnTo>
                    <a:pt x="530" y="4336"/>
                  </a:lnTo>
                  <a:lnTo>
                    <a:pt x="555" y="4315"/>
                  </a:lnTo>
                  <a:lnTo>
                    <a:pt x="577" y="4293"/>
                  </a:lnTo>
                  <a:lnTo>
                    <a:pt x="599" y="4273"/>
                  </a:lnTo>
                  <a:lnTo>
                    <a:pt x="635" y="4235"/>
                  </a:lnTo>
                  <a:lnTo>
                    <a:pt x="660" y="4205"/>
                  </a:lnTo>
                  <a:lnTo>
                    <a:pt x="666" y="4199"/>
                  </a:lnTo>
                  <a:lnTo>
                    <a:pt x="672" y="4194"/>
                  </a:lnTo>
                  <a:lnTo>
                    <a:pt x="679" y="4190"/>
                  </a:lnTo>
                  <a:lnTo>
                    <a:pt x="685" y="4186"/>
                  </a:lnTo>
                  <a:lnTo>
                    <a:pt x="692" y="4183"/>
                  </a:lnTo>
                  <a:lnTo>
                    <a:pt x="699" y="4181"/>
                  </a:lnTo>
                  <a:lnTo>
                    <a:pt x="707" y="4180"/>
                  </a:lnTo>
                  <a:lnTo>
                    <a:pt x="714" y="4179"/>
                  </a:lnTo>
                  <a:lnTo>
                    <a:pt x="967" y="4179"/>
                  </a:lnTo>
                  <a:lnTo>
                    <a:pt x="973" y="4180"/>
                  </a:lnTo>
                  <a:lnTo>
                    <a:pt x="981" y="4181"/>
                  </a:lnTo>
                  <a:lnTo>
                    <a:pt x="987" y="4182"/>
                  </a:lnTo>
                  <a:lnTo>
                    <a:pt x="994" y="4185"/>
                  </a:lnTo>
                  <a:lnTo>
                    <a:pt x="999" y="4187"/>
                  </a:lnTo>
                  <a:lnTo>
                    <a:pt x="1006" y="4192"/>
                  </a:lnTo>
                  <a:lnTo>
                    <a:pt x="1011" y="4195"/>
                  </a:lnTo>
                  <a:lnTo>
                    <a:pt x="1016" y="4199"/>
                  </a:lnTo>
                  <a:lnTo>
                    <a:pt x="1020" y="4205"/>
                  </a:lnTo>
                  <a:lnTo>
                    <a:pt x="1024" y="4210"/>
                  </a:lnTo>
                  <a:lnTo>
                    <a:pt x="1027" y="4216"/>
                  </a:lnTo>
                  <a:lnTo>
                    <a:pt x="1031" y="4222"/>
                  </a:lnTo>
                  <a:lnTo>
                    <a:pt x="1033" y="4228"/>
                  </a:lnTo>
                  <a:lnTo>
                    <a:pt x="1035" y="4235"/>
                  </a:lnTo>
                  <a:lnTo>
                    <a:pt x="1036" y="4243"/>
                  </a:lnTo>
                  <a:lnTo>
                    <a:pt x="1036" y="4249"/>
                  </a:lnTo>
                  <a:lnTo>
                    <a:pt x="1036" y="5731"/>
                  </a:lnTo>
                  <a:lnTo>
                    <a:pt x="1090" y="5612"/>
                  </a:lnTo>
                  <a:lnTo>
                    <a:pt x="1145" y="5488"/>
                  </a:lnTo>
                  <a:lnTo>
                    <a:pt x="1203" y="5359"/>
                  </a:lnTo>
                  <a:lnTo>
                    <a:pt x="1263" y="5226"/>
                  </a:lnTo>
                  <a:lnTo>
                    <a:pt x="1324" y="5091"/>
                  </a:lnTo>
                  <a:lnTo>
                    <a:pt x="1387" y="4953"/>
                  </a:lnTo>
                  <a:lnTo>
                    <a:pt x="1451" y="4815"/>
                  </a:lnTo>
                  <a:lnTo>
                    <a:pt x="1515" y="4675"/>
                  </a:lnTo>
                  <a:lnTo>
                    <a:pt x="1580" y="4535"/>
                  </a:lnTo>
                  <a:lnTo>
                    <a:pt x="1645" y="4396"/>
                  </a:lnTo>
                  <a:lnTo>
                    <a:pt x="1709" y="4259"/>
                  </a:lnTo>
                  <a:lnTo>
                    <a:pt x="1772" y="4124"/>
                  </a:lnTo>
                  <a:lnTo>
                    <a:pt x="1835" y="3993"/>
                  </a:lnTo>
                  <a:lnTo>
                    <a:pt x="1896" y="3866"/>
                  </a:lnTo>
                  <a:lnTo>
                    <a:pt x="1956" y="3742"/>
                  </a:lnTo>
                  <a:lnTo>
                    <a:pt x="2013" y="3625"/>
                  </a:lnTo>
                  <a:lnTo>
                    <a:pt x="2056" y="3536"/>
                  </a:lnTo>
                  <a:lnTo>
                    <a:pt x="2098" y="3450"/>
                  </a:lnTo>
                  <a:lnTo>
                    <a:pt x="2138" y="3366"/>
                  </a:lnTo>
                  <a:lnTo>
                    <a:pt x="2176" y="3282"/>
                  </a:lnTo>
                  <a:lnTo>
                    <a:pt x="2213" y="3201"/>
                  </a:lnTo>
                  <a:lnTo>
                    <a:pt x="2247" y="3123"/>
                  </a:lnTo>
                  <a:lnTo>
                    <a:pt x="2281" y="3045"/>
                  </a:lnTo>
                  <a:lnTo>
                    <a:pt x="2312" y="2969"/>
                  </a:lnTo>
                  <a:lnTo>
                    <a:pt x="2341" y="2895"/>
                  </a:lnTo>
                  <a:lnTo>
                    <a:pt x="2369" y="2821"/>
                  </a:lnTo>
                  <a:lnTo>
                    <a:pt x="2396" y="2749"/>
                  </a:lnTo>
                  <a:lnTo>
                    <a:pt x="2421" y="2678"/>
                  </a:lnTo>
                  <a:lnTo>
                    <a:pt x="2445" y="2607"/>
                  </a:lnTo>
                  <a:lnTo>
                    <a:pt x="2467" y="2538"/>
                  </a:lnTo>
                  <a:lnTo>
                    <a:pt x="2488" y="2469"/>
                  </a:lnTo>
                  <a:lnTo>
                    <a:pt x="2507" y="2402"/>
                  </a:lnTo>
                  <a:lnTo>
                    <a:pt x="2526" y="2334"/>
                  </a:lnTo>
                  <a:lnTo>
                    <a:pt x="2542" y="2268"/>
                  </a:lnTo>
                  <a:lnTo>
                    <a:pt x="2557" y="2201"/>
                  </a:lnTo>
                  <a:lnTo>
                    <a:pt x="2571" y="2135"/>
                  </a:lnTo>
                  <a:lnTo>
                    <a:pt x="2584" y="2070"/>
                  </a:lnTo>
                  <a:lnTo>
                    <a:pt x="2595" y="2004"/>
                  </a:lnTo>
                  <a:lnTo>
                    <a:pt x="2605" y="1938"/>
                  </a:lnTo>
                  <a:lnTo>
                    <a:pt x="2614" y="1872"/>
                  </a:lnTo>
                  <a:lnTo>
                    <a:pt x="2622" y="1806"/>
                  </a:lnTo>
                  <a:lnTo>
                    <a:pt x="2629" y="1740"/>
                  </a:lnTo>
                  <a:lnTo>
                    <a:pt x="2635" y="1673"/>
                  </a:lnTo>
                  <a:lnTo>
                    <a:pt x="2639" y="1605"/>
                  </a:lnTo>
                  <a:lnTo>
                    <a:pt x="2642" y="1538"/>
                  </a:lnTo>
                  <a:lnTo>
                    <a:pt x="2645" y="1469"/>
                  </a:lnTo>
                  <a:lnTo>
                    <a:pt x="2647" y="1400"/>
                  </a:lnTo>
                  <a:lnTo>
                    <a:pt x="2647" y="1330"/>
                  </a:lnTo>
                  <a:lnTo>
                    <a:pt x="2645" y="1264"/>
                  </a:lnTo>
                  <a:lnTo>
                    <a:pt x="2642" y="1196"/>
                  </a:lnTo>
                  <a:lnTo>
                    <a:pt x="2638" y="1123"/>
                  </a:lnTo>
                  <a:lnTo>
                    <a:pt x="2630" y="1049"/>
                  </a:lnTo>
                  <a:lnTo>
                    <a:pt x="2621" y="972"/>
                  </a:lnTo>
                  <a:lnTo>
                    <a:pt x="2609" y="892"/>
                  </a:lnTo>
                  <a:lnTo>
                    <a:pt x="2596" y="810"/>
                  </a:lnTo>
                  <a:lnTo>
                    <a:pt x="2580" y="726"/>
                  </a:lnTo>
                  <a:lnTo>
                    <a:pt x="2561" y="641"/>
                  </a:lnTo>
                  <a:lnTo>
                    <a:pt x="2542" y="552"/>
                  </a:lnTo>
                  <a:lnTo>
                    <a:pt x="2519" y="463"/>
                  </a:lnTo>
                  <a:lnTo>
                    <a:pt x="2495" y="372"/>
                  </a:lnTo>
                  <a:lnTo>
                    <a:pt x="2468" y="280"/>
                  </a:lnTo>
                  <a:lnTo>
                    <a:pt x="2440" y="187"/>
                  </a:lnTo>
                  <a:lnTo>
                    <a:pt x="2410" y="94"/>
                  </a:lnTo>
                  <a:lnTo>
                    <a:pt x="2377" y="0"/>
                  </a:lnTo>
                  <a:lnTo>
                    <a:pt x="1017" y="0"/>
                  </a:lnTo>
                  <a:close/>
                </a:path>
              </a:pathLst>
            </a:custGeom>
            <a:solidFill>
              <a:schemeClr val="accent6">
                <a:lumMod val="40000"/>
                <a:lumOff val="60000"/>
              </a:schemeClr>
            </a:solidFill>
            <a:ln>
              <a:solidFill>
                <a:schemeClr val="tx1"/>
              </a:solidFill>
            </a:ln>
          </p:spPr>
          <p:txBody>
            <a:bodyPr vert="horz" wrap="square" lIns="68580" tIns="34290" rIns="68580" bIns="34290" numCol="1" anchor="t" anchorCtr="0" compatLnSpc="1">
              <a:prstTxWarp prst="textNoShape">
                <a:avLst/>
              </a:prstTxWarp>
            </a:bodyPr>
            <a:lstStyle/>
            <a:p>
              <a:endParaRPr lang="id-ID" sz="1350">
                <a:solidFill>
                  <a:srgbClr val="FFFFFF"/>
                </a:solidFill>
                <a:latin typeface="Calibri"/>
              </a:endParaRPr>
            </a:p>
          </p:txBody>
        </p:sp>
        <p:sp>
          <p:nvSpPr>
            <p:cNvPr id="40" name="Freeform 122"/>
            <p:cNvSpPr>
              <a:spLocks/>
            </p:cNvSpPr>
            <p:nvPr/>
          </p:nvSpPr>
          <p:spPr bwMode="auto">
            <a:xfrm>
              <a:off x="4998884" y="4537800"/>
              <a:ext cx="1533804" cy="633211"/>
            </a:xfrm>
            <a:custGeom>
              <a:avLst/>
              <a:gdLst>
                <a:gd name="T0" fmla="*/ 4243 w 5485"/>
                <a:gd name="T1" fmla="*/ 255 h 2266"/>
                <a:gd name="T2" fmla="*/ 4340 w 5485"/>
                <a:gd name="T3" fmla="*/ 344 h 2266"/>
                <a:gd name="T4" fmla="*/ 4415 w 5485"/>
                <a:gd name="T5" fmla="*/ 436 h 2266"/>
                <a:gd name="T6" fmla="*/ 4455 w 5485"/>
                <a:gd name="T7" fmla="*/ 509 h 2266"/>
                <a:gd name="T8" fmla="*/ 4485 w 5485"/>
                <a:gd name="T9" fmla="*/ 589 h 2266"/>
                <a:gd name="T10" fmla="*/ 4498 w 5485"/>
                <a:gd name="T11" fmla="*/ 675 h 2266"/>
                <a:gd name="T12" fmla="*/ 4492 w 5485"/>
                <a:gd name="T13" fmla="*/ 766 h 2266"/>
                <a:gd name="T14" fmla="*/ 4467 w 5485"/>
                <a:gd name="T15" fmla="*/ 847 h 2266"/>
                <a:gd name="T16" fmla="*/ 4426 w 5485"/>
                <a:gd name="T17" fmla="*/ 918 h 2266"/>
                <a:gd name="T18" fmla="*/ 4368 w 5485"/>
                <a:gd name="T19" fmla="*/ 978 h 2266"/>
                <a:gd name="T20" fmla="*/ 4296 w 5485"/>
                <a:gd name="T21" fmla="*/ 1029 h 2266"/>
                <a:gd name="T22" fmla="*/ 4209 w 5485"/>
                <a:gd name="T23" fmla="*/ 1067 h 2266"/>
                <a:gd name="T24" fmla="*/ 4108 w 5485"/>
                <a:gd name="T25" fmla="*/ 1093 h 2266"/>
                <a:gd name="T26" fmla="*/ 3995 w 5485"/>
                <a:gd name="T27" fmla="*/ 1106 h 2266"/>
                <a:gd name="T28" fmla="*/ 3865 w 5485"/>
                <a:gd name="T29" fmla="*/ 1105 h 2266"/>
                <a:gd name="T30" fmla="*/ 3749 w 5485"/>
                <a:gd name="T31" fmla="*/ 1080 h 2266"/>
                <a:gd name="T32" fmla="*/ 3658 w 5485"/>
                <a:gd name="T33" fmla="*/ 1039 h 2266"/>
                <a:gd name="T34" fmla="*/ 3591 w 5485"/>
                <a:gd name="T35" fmla="*/ 989 h 2266"/>
                <a:gd name="T36" fmla="*/ 3537 w 5485"/>
                <a:gd name="T37" fmla="*/ 932 h 2266"/>
                <a:gd name="T38" fmla="*/ 3493 w 5485"/>
                <a:gd name="T39" fmla="*/ 860 h 2266"/>
                <a:gd name="T40" fmla="*/ 3464 w 5485"/>
                <a:gd name="T41" fmla="*/ 779 h 2266"/>
                <a:gd name="T42" fmla="*/ 3452 w 5485"/>
                <a:gd name="T43" fmla="*/ 694 h 2266"/>
                <a:gd name="T44" fmla="*/ 3455 w 5485"/>
                <a:gd name="T45" fmla="*/ 620 h 2266"/>
                <a:gd name="T46" fmla="*/ 3473 w 5485"/>
                <a:gd name="T47" fmla="*/ 558 h 2266"/>
                <a:gd name="T48" fmla="*/ 3517 w 5485"/>
                <a:gd name="T49" fmla="*/ 471 h 2266"/>
                <a:gd name="T50" fmla="*/ 3596 w 5485"/>
                <a:gd name="T51" fmla="*/ 366 h 2266"/>
                <a:gd name="T52" fmla="*/ 3704 w 5485"/>
                <a:gd name="T53" fmla="*/ 260 h 2266"/>
                <a:gd name="T54" fmla="*/ 37 w 5485"/>
                <a:gd name="T55" fmla="*/ 118 h 2266"/>
                <a:gd name="T56" fmla="*/ 97 w 5485"/>
                <a:gd name="T57" fmla="*/ 299 h 2266"/>
                <a:gd name="T58" fmla="*/ 139 w 5485"/>
                <a:gd name="T59" fmla="*/ 461 h 2266"/>
                <a:gd name="T60" fmla="*/ 160 w 5485"/>
                <a:gd name="T61" fmla="*/ 598 h 2266"/>
                <a:gd name="T62" fmla="*/ 160 w 5485"/>
                <a:gd name="T63" fmla="*/ 881 h 2266"/>
                <a:gd name="T64" fmla="*/ 202 w 5485"/>
                <a:gd name="T65" fmla="*/ 1271 h 2266"/>
                <a:gd name="T66" fmla="*/ 294 w 5485"/>
                <a:gd name="T67" fmla="*/ 1586 h 2266"/>
                <a:gd name="T68" fmla="*/ 420 w 5485"/>
                <a:gd name="T69" fmla="*/ 1833 h 2266"/>
                <a:gd name="T70" fmla="*/ 567 w 5485"/>
                <a:gd name="T71" fmla="*/ 2017 h 2266"/>
                <a:gd name="T72" fmla="*/ 722 w 5485"/>
                <a:gd name="T73" fmla="*/ 2146 h 2266"/>
                <a:gd name="T74" fmla="*/ 872 w 5485"/>
                <a:gd name="T75" fmla="*/ 2226 h 2266"/>
                <a:gd name="T76" fmla="*/ 1003 w 5485"/>
                <a:gd name="T77" fmla="*/ 2261 h 2266"/>
                <a:gd name="T78" fmla="*/ 1457 w 5485"/>
                <a:gd name="T79" fmla="*/ 2266 h 2266"/>
                <a:gd name="T80" fmla="*/ 2451 w 5485"/>
                <a:gd name="T81" fmla="*/ 2266 h 2266"/>
                <a:gd name="T82" fmla="*/ 3470 w 5485"/>
                <a:gd name="T83" fmla="*/ 2266 h 2266"/>
                <a:gd name="T84" fmla="*/ 4231 w 5485"/>
                <a:gd name="T85" fmla="*/ 2266 h 2266"/>
                <a:gd name="T86" fmla="*/ 4486 w 5485"/>
                <a:gd name="T87" fmla="*/ 2261 h 2266"/>
                <a:gd name="T88" fmla="*/ 4602 w 5485"/>
                <a:gd name="T89" fmla="*/ 2225 h 2266"/>
                <a:gd name="T90" fmla="*/ 4715 w 5485"/>
                <a:gd name="T91" fmla="*/ 2158 h 2266"/>
                <a:gd name="T92" fmla="*/ 4823 w 5485"/>
                <a:gd name="T93" fmla="*/ 2066 h 2266"/>
                <a:gd name="T94" fmla="*/ 4924 w 5485"/>
                <a:gd name="T95" fmla="*/ 1957 h 2266"/>
                <a:gd name="T96" fmla="*/ 5016 w 5485"/>
                <a:gd name="T97" fmla="*/ 1835 h 2266"/>
                <a:gd name="T98" fmla="*/ 5096 w 5485"/>
                <a:gd name="T99" fmla="*/ 1708 h 2266"/>
                <a:gd name="T100" fmla="*/ 5164 w 5485"/>
                <a:gd name="T101" fmla="*/ 1582 h 2266"/>
                <a:gd name="T102" fmla="*/ 5216 w 5485"/>
                <a:gd name="T103" fmla="*/ 1457 h 2266"/>
                <a:gd name="T104" fmla="*/ 5249 w 5485"/>
                <a:gd name="T105" fmla="*/ 1311 h 2266"/>
                <a:gd name="T106" fmla="*/ 5269 w 5485"/>
                <a:gd name="T107" fmla="*/ 1147 h 2266"/>
                <a:gd name="T108" fmla="*/ 5283 w 5485"/>
                <a:gd name="T109" fmla="*/ 888 h 2266"/>
                <a:gd name="T110" fmla="*/ 5297 w 5485"/>
                <a:gd name="T111" fmla="*/ 563 h 2266"/>
                <a:gd name="T112" fmla="*/ 5313 w 5485"/>
                <a:gd name="T113" fmla="*/ 428 h 2266"/>
                <a:gd name="T114" fmla="*/ 5343 w 5485"/>
                <a:gd name="T115" fmla="*/ 323 h 2266"/>
                <a:gd name="T116" fmla="*/ 5396 w 5485"/>
                <a:gd name="T117" fmla="*/ 202 h 2266"/>
                <a:gd name="T118" fmla="*/ 5485 w 5485"/>
                <a:gd name="T119" fmla="*/ 0 h 2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85" h="2266">
                  <a:moveTo>
                    <a:pt x="4205" y="0"/>
                  </a:moveTo>
                  <a:lnTo>
                    <a:pt x="4205" y="226"/>
                  </a:lnTo>
                  <a:lnTo>
                    <a:pt x="4223" y="239"/>
                  </a:lnTo>
                  <a:lnTo>
                    <a:pt x="4243" y="255"/>
                  </a:lnTo>
                  <a:lnTo>
                    <a:pt x="4266" y="273"/>
                  </a:lnTo>
                  <a:lnTo>
                    <a:pt x="4291" y="295"/>
                  </a:lnTo>
                  <a:lnTo>
                    <a:pt x="4316" y="317"/>
                  </a:lnTo>
                  <a:lnTo>
                    <a:pt x="4340" y="344"/>
                  </a:lnTo>
                  <a:lnTo>
                    <a:pt x="4366" y="373"/>
                  </a:lnTo>
                  <a:lnTo>
                    <a:pt x="4391" y="404"/>
                  </a:lnTo>
                  <a:lnTo>
                    <a:pt x="4403" y="420"/>
                  </a:lnTo>
                  <a:lnTo>
                    <a:pt x="4415" y="436"/>
                  </a:lnTo>
                  <a:lnTo>
                    <a:pt x="4426" y="454"/>
                  </a:lnTo>
                  <a:lnTo>
                    <a:pt x="4436" y="472"/>
                  </a:lnTo>
                  <a:lnTo>
                    <a:pt x="4446" y="490"/>
                  </a:lnTo>
                  <a:lnTo>
                    <a:pt x="4455" y="509"/>
                  </a:lnTo>
                  <a:lnTo>
                    <a:pt x="4463" y="528"/>
                  </a:lnTo>
                  <a:lnTo>
                    <a:pt x="4472" y="547"/>
                  </a:lnTo>
                  <a:lnTo>
                    <a:pt x="4479" y="568"/>
                  </a:lnTo>
                  <a:lnTo>
                    <a:pt x="4485" y="589"/>
                  </a:lnTo>
                  <a:lnTo>
                    <a:pt x="4489" y="609"/>
                  </a:lnTo>
                  <a:lnTo>
                    <a:pt x="4494" y="631"/>
                  </a:lnTo>
                  <a:lnTo>
                    <a:pt x="4496" y="653"/>
                  </a:lnTo>
                  <a:lnTo>
                    <a:pt x="4498" y="675"/>
                  </a:lnTo>
                  <a:lnTo>
                    <a:pt x="4498" y="698"/>
                  </a:lnTo>
                  <a:lnTo>
                    <a:pt x="4497" y="721"/>
                  </a:lnTo>
                  <a:lnTo>
                    <a:pt x="4495" y="743"/>
                  </a:lnTo>
                  <a:lnTo>
                    <a:pt x="4492" y="766"/>
                  </a:lnTo>
                  <a:lnTo>
                    <a:pt x="4487" y="786"/>
                  </a:lnTo>
                  <a:lnTo>
                    <a:pt x="4481" y="807"/>
                  </a:lnTo>
                  <a:lnTo>
                    <a:pt x="4474" y="827"/>
                  </a:lnTo>
                  <a:lnTo>
                    <a:pt x="4467" y="847"/>
                  </a:lnTo>
                  <a:lnTo>
                    <a:pt x="4458" y="865"/>
                  </a:lnTo>
                  <a:lnTo>
                    <a:pt x="4448" y="883"/>
                  </a:lnTo>
                  <a:lnTo>
                    <a:pt x="4438" y="901"/>
                  </a:lnTo>
                  <a:lnTo>
                    <a:pt x="4426" y="918"/>
                  </a:lnTo>
                  <a:lnTo>
                    <a:pt x="4413" y="934"/>
                  </a:lnTo>
                  <a:lnTo>
                    <a:pt x="4399" y="950"/>
                  </a:lnTo>
                  <a:lnTo>
                    <a:pt x="4384" y="964"/>
                  </a:lnTo>
                  <a:lnTo>
                    <a:pt x="4368" y="978"/>
                  </a:lnTo>
                  <a:lnTo>
                    <a:pt x="4351" y="992"/>
                  </a:lnTo>
                  <a:lnTo>
                    <a:pt x="4334" y="1005"/>
                  </a:lnTo>
                  <a:lnTo>
                    <a:pt x="4316" y="1017"/>
                  </a:lnTo>
                  <a:lnTo>
                    <a:pt x="4296" y="1029"/>
                  </a:lnTo>
                  <a:lnTo>
                    <a:pt x="4276" y="1039"/>
                  </a:lnTo>
                  <a:lnTo>
                    <a:pt x="4254" y="1050"/>
                  </a:lnTo>
                  <a:lnTo>
                    <a:pt x="4231" y="1058"/>
                  </a:lnTo>
                  <a:lnTo>
                    <a:pt x="4209" y="1067"/>
                  </a:lnTo>
                  <a:lnTo>
                    <a:pt x="4185" y="1075"/>
                  </a:lnTo>
                  <a:lnTo>
                    <a:pt x="4160" y="1081"/>
                  </a:lnTo>
                  <a:lnTo>
                    <a:pt x="4135" y="1087"/>
                  </a:lnTo>
                  <a:lnTo>
                    <a:pt x="4108" y="1093"/>
                  </a:lnTo>
                  <a:lnTo>
                    <a:pt x="4081" y="1097"/>
                  </a:lnTo>
                  <a:lnTo>
                    <a:pt x="4053" y="1102"/>
                  </a:lnTo>
                  <a:lnTo>
                    <a:pt x="4025" y="1104"/>
                  </a:lnTo>
                  <a:lnTo>
                    <a:pt x="3995" y="1106"/>
                  </a:lnTo>
                  <a:lnTo>
                    <a:pt x="3965" y="1107"/>
                  </a:lnTo>
                  <a:lnTo>
                    <a:pt x="3935" y="1108"/>
                  </a:lnTo>
                  <a:lnTo>
                    <a:pt x="3899" y="1107"/>
                  </a:lnTo>
                  <a:lnTo>
                    <a:pt x="3865" y="1105"/>
                  </a:lnTo>
                  <a:lnTo>
                    <a:pt x="3834" y="1100"/>
                  </a:lnTo>
                  <a:lnTo>
                    <a:pt x="3804" y="1095"/>
                  </a:lnTo>
                  <a:lnTo>
                    <a:pt x="3776" y="1087"/>
                  </a:lnTo>
                  <a:lnTo>
                    <a:pt x="3749" y="1080"/>
                  </a:lnTo>
                  <a:lnTo>
                    <a:pt x="3724" y="1070"/>
                  </a:lnTo>
                  <a:lnTo>
                    <a:pt x="3700" y="1060"/>
                  </a:lnTo>
                  <a:lnTo>
                    <a:pt x="3679" y="1050"/>
                  </a:lnTo>
                  <a:lnTo>
                    <a:pt x="3658" y="1039"/>
                  </a:lnTo>
                  <a:lnTo>
                    <a:pt x="3640" y="1027"/>
                  </a:lnTo>
                  <a:lnTo>
                    <a:pt x="3623" y="1015"/>
                  </a:lnTo>
                  <a:lnTo>
                    <a:pt x="3606" y="1002"/>
                  </a:lnTo>
                  <a:lnTo>
                    <a:pt x="3591" y="989"/>
                  </a:lnTo>
                  <a:lnTo>
                    <a:pt x="3578" y="977"/>
                  </a:lnTo>
                  <a:lnTo>
                    <a:pt x="3565" y="964"/>
                  </a:lnTo>
                  <a:lnTo>
                    <a:pt x="3551" y="949"/>
                  </a:lnTo>
                  <a:lnTo>
                    <a:pt x="3537" y="932"/>
                  </a:lnTo>
                  <a:lnTo>
                    <a:pt x="3525" y="915"/>
                  </a:lnTo>
                  <a:lnTo>
                    <a:pt x="3514" y="896"/>
                  </a:lnTo>
                  <a:lnTo>
                    <a:pt x="3503" y="878"/>
                  </a:lnTo>
                  <a:lnTo>
                    <a:pt x="3493" y="860"/>
                  </a:lnTo>
                  <a:lnTo>
                    <a:pt x="3484" y="839"/>
                  </a:lnTo>
                  <a:lnTo>
                    <a:pt x="3477" y="820"/>
                  </a:lnTo>
                  <a:lnTo>
                    <a:pt x="3469" y="799"/>
                  </a:lnTo>
                  <a:lnTo>
                    <a:pt x="3464" y="779"/>
                  </a:lnTo>
                  <a:lnTo>
                    <a:pt x="3460" y="758"/>
                  </a:lnTo>
                  <a:lnTo>
                    <a:pt x="3455" y="736"/>
                  </a:lnTo>
                  <a:lnTo>
                    <a:pt x="3453" y="716"/>
                  </a:lnTo>
                  <a:lnTo>
                    <a:pt x="3452" y="694"/>
                  </a:lnTo>
                  <a:lnTo>
                    <a:pt x="3451" y="673"/>
                  </a:lnTo>
                  <a:lnTo>
                    <a:pt x="3452" y="651"/>
                  </a:lnTo>
                  <a:lnTo>
                    <a:pt x="3453" y="636"/>
                  </a:lnTo>
                  <a:lnTo>
                    <a:pt x="3455" y="620"/>
                  </a:lnTo>
                  <a:lnTo>
                    <a:pt x="3459" y="605"/>
                  </a:lnTo>
                  <a:lnTo>
                    <a:pt x="3463" y="590"/>
                  </a:lnTo>
                  <a:lnTo>
                    <a:pt x="3467" y="573"/>
                  </a:lnTo>
                  <a:lnTo>
                    <a:pt x="3473" y="558"/>
                  </a:lnTo>
                  <a:lnTo>
                    <a:pt x="3479" y="543"/>
                  </a:lnTo>
                  <a:lnTo>
                    <a:pt x="3486" y="528"/>
                  </a:lnTo>
                  <a:lnTo>
                    <a:pt x="3501" y="499"/>
                  </a:lnTo>
                  <a:lnTo>
                    <a:pt x="3517" y="471"/>
                  </a:lnTo>
                  <a:lnTo>
                    <a:pt x="3535" y="443"/>
                  </a:lnTo>
                  <a:lnTo>
                    <a:pt x="3555" y="416"/>
                  </a:lnTo>
                  <a:lnTo>
                    <a:pt x="3575" y="391"/>
                  </a:lnTo>
                  <a:lnTo>
                    <a:pt x="3596" y="366"/>
                  </a:lnTo>
                  <a:lnTo>
                    <a:pt x="3616" y="344"/>
                  </a:lnTo>
                  <a:lnTo>
                    <a:pt x="3636" y="323"/>
                  </a:lnTo>
                  <a:lnTo>
                    <a:pt x="3673" y="287"/>
                  </a:lnTo>
                  <a:lnTo>
                    <a:pt x="3704" y="260"/>
                  </a:lnTo>
                  <a:lnTo>
                    <a:pt x="3704" y="20"/>
                  </a:lnTo>
                  <a:lnTo>
                    <a:pt x="0" y="20"/>
                  </a:lnTo>
                  <a:lnTo>
                    <a:pt x="18" y="69"/>
                  </a:lnTo>
                  <a:lnTo>
                    <a:pt x="37" y="118"/>
                  </a:lnTo>
                  <a:lnTo>
                    <a:pt x="53" y="165"/>
                  </a:lnTo>
                  <a:lnTo>
                    <a:pt x="69" y="211"/>
                  </a:lnTo>
                  <a:lnTo>
                    <a:pt x="83" y="256"/>
                  </a:lnTo>
                  <a:lnTo>
                    <a:pt x="97" y="299"/>
                  </a:lnTo>
                  <a:lnTo>
                    <a:pt x="109" y="342"/>
                  </a:lnTo>
                  <a:lnTo>
                    <a:pt x="121" y="383"/>
                  </a:lnTo>
                  <a:lnTo>
                    <a:pt x="131" y="423"/>
                  </a:lnTo>
                  <a:lnTo>
                    <a:pt x="139" y="461"/>
                  </a:lnTo>
                  <a:lnTo>
                    <a:pt x="147" y="498"/>
                  </a:lnTo>
                  <a:lnTo>
                    <a:pt x="152" y="532"/>
                  </a:lnTo>
                  <a:lnTo>
                    <a:pt x="157" y="566"/>
                  </a:lnTo>
                  <a:lnTo>
                    <a:pt x="160" y="598"/>
                  </a:lnTo>
                  <a:lnTo>
                    <a:pt x="161" y="627"/>
                  </a:lnTo>
                  <a:lnTo>
                    <a:pt x="161" y="655"/>
                  </a:lnTo>
                  <a:lnTo>
                    <a:pt x="158" y="771"/>
                  </a:lnTo>
                  <a:lnTo>
                    <a:pt x="160" y="881"/>
                  </a:lnTo>
                  <a:lnTo>
                    <a:pt x="165" y="986"/>
                  </a:lnTo>
                  <a:lnTo>
                    <a:pt x="174" y="1085"/>
                  </a:lnTo>
                  <a:lnTo>
                    <a:pt x="187" y="1181"/>
                  </a:lnTo>
                  <a:lnTo>
                    <a:pt x="202" y="1271"/>
                  </a:lnTo>
                  <a:lnTo>
                    <a:pt x="221" y="1356"/>
                  </a:lnTo>
                  <a:lnTo>
                    <a:pt x="243" y="1437"/>
                  </a:lnTo>
                  <a:lnTo>
                    <a:pt x="267" y="1514"/>
                  </a:lnTo>
                  <a:lnTo>
                    <a:pt x="294" y="1586"/>
                  </a:lnTo>
                  <a:lnTo>
                    <a:pt x="322" y="1654"/>
                  </a:lnTo>
                  <a:lnTo>
                    <a:pt x="353" y="1718"/>
                  </a:lnTo>
                  <a:lnTo>
                    <a:pt x="385" y="1778"/>
                  </a:lnTo>
                  <a:lnTo>
                    <a:pt x="420" y="1833"/>
                  </a:lnTo>
                  <a:lnTo>
                    <a:pt x="455" y="1885"/>
                  </a:lnTo>
                  <a:lnTo>
                    <a:pt x="491" y="1933"/>
                  </a:lnTo>
                  <a:lnTo>
                    <a:pt x="529" y="1976"/>
                  </a:lnTo>
                  <a:lnTo>
                    <a:pt x="567" y="2017"/>
                  </a:lnTo>
                  <a:lnTo>
                    <a:pt x="606" y="2054"/>
                  </a:lnTo>
                  <a:lnTo>
                    <a:pt x="645" y="2089"/>
                  </a:lnTo>
                  <a:lnTo>
                    <a:pt x="683" y="2119"/>
                  </a:lnTo>
                  <a:lnTo>
                    <a:pt x="722" y="2146"/>
                  </a:lnTo>
                  <a:lnTo>
                    <a:pt x="761" y="2171"/>
                  </a:lnTo>
                  <a:lnTo>
                    <a:pt x="799" y="2191"/>
                  </a:lnTo>
                  <a:lnTo>
                    <a:pt x="836" y="2210"/>
                  </a:lnTo>
                  <a:lnTo>
                    <a:pt x="872" y="2226"/>
                  </a:lnTo>
                  <a:lnTo>
                    <a:pt x="907" y="2238"/>
                  </a:lnTo>
                  <a:lnTo>
                    <a:pt x="940" y="2248"/>
                  </a:lnTo>
                  <a:lnTo>
                    <a:pt x="973" y="2256"/>
                  </a:lnTo>
                  <a:lnTo>
                    <a:pt x="1003" y="2261"/>
                  </a:lnTo>
                  <a:lnTo>
                    <a:pt x="1031" y="2265"/>
                  </a:lnTo>
                  <a:lnTo>
                    <a:pt x="1057" y="2266"/>
                  </a:lnTo>
                  <a:lnTo>
                    <a:pt x="1245" y="2266"/>
                  </a:lnTo>
                  <a:lnTo>
                    <a:pt x="1457" y="2266"/>
                  </a:lnTo>
                  <a:lnTo>
                    <a:pt x="1688" y="2266"/>
                  </a:lnTo>
                  <a:lnTo>
                    <a:pt x="1934" y="2266"/>
                  </a:lnTo>
                  <a:lnTo>
                    <a:pt x="2190" y="2266"/>
                  </a:lnTo>
                  <a:lnTo>
                    <a:pt x="2451" y="2266"/>
                  </a:lnTo>
                  <a:lnTo>
                    <a:pt x="2715" y="2266"/>
                  </a:lnTo>
                  <a:lnTo>
                    <a:pt x="2976" y="2266"/>
                  </a:lnTo>
                  <a:lnTo>
                    <a:pt x="3229" y="2266"/>
                  </a:lnTo>
                  <a:lnTo>
                    <a:pt x="3470" y="2266"/>
                  </a:lnTo>
                  <a:lnTo>
                    <a:pt x="3696" y="2266"/>
                  </a:lnTo>
                  <a:lnTo>
                    <a:pt x="3901" y="2266"/>
                  </a:lnTo>
                  <a:lnTo>
                    <a:pt x="4080" y="2266"/>
                  </a:lnTo>
                  <a:lnTo>
                    <a:pt x="4231" y="2266"/>
                  </a:lnTo>
                  <a:lnTo>
                    <a:pt x="4348" y="2266"/>
                  </a:lnTo>
                  <a:lnTo>
                    <a:pt x="4427" y="2266"/>
                  </a:lnTo>
                  <a:lnTo>
                    <a:pt x="4457" y="2265"/>
                  </a:lnTo>
                  <a:lnTo>
                    <a:pt x="4486" y="2261"/>
                  </a:lnTo>
                  <a:lnTo>
                    <a:pt x="4515" y="2255"/>
                  </a:lnTo>
                  <a:lnTo>
                    <a:pt x="4544" y="2247"/>
                  </a:lnTo>
                  <a:lnTo>
                    <a:pt x="4572" y="2237"/>
                  </a:lnTo>
                  <a:lnTo>
                    <a:pt x="4602" y="2225"/>
                  </a:lnTo>
                  <a:lnTo>
                    <a:pt x="4631" y="2211"/>
                  </a:lnTo>
                  <a:lnTo>
                    <a:pt x="4659" y="2194"/>
                  </a:lnTo>
                  <a:lnTo>
                    <a:pt x="4687" y="2177"/>
                  </a:lnTo>
                  <a:lnTo>
                    <a:pt x="4715" y="2158"/>
                  </a:lnTo>
                  <a:lnTo>
                    <a:pt x="4742" y="2136"/>
                  </a:lnTo>
                  <a:lnTo>
                    <a:pt x="4770" y="2115"/>
                  </a:lnTo>
                  <a:lnTo>
                    <a:pt x="4796" y="2091"/>
                  </a:lnTo>
                  <a:lnTo>
                    <a:pt x="4823" y="2066"/>
                  </a:lnTo>
                  <a:lnTo>
                    <a:pt x="4849" y="2040"/>
                  </a:lnTo>
                  <a:lnTo>
                    <a:pt x="4875" y="2013"/>
                  </a:lnTo>
                  <a:lnTo>
                    <a:pt x="4900" y="1985"/>
                  </a:lnTo>
                  <a:lnTo>
                    <a:pt x="4924" y="1957"/>
                  </a:lnTo>
                  <a:lnTo>
                    <a:pt x="4948" y="1927"/>
                  </a:lnTo>
                  <a:lnTo>
                    <a:pt x="4971" y="1896"/>
                  </a:lnTo>
                  <a:lnTo>
                    <a:pt x="4993" y="1866"/>
                  </a:lnTo>
                  <a:lnTo>
                    <a:pt x="5016" y="1835"/>
                  </a:lnTo>
                  <a:lnTo>
                    <a:pt x="5037" y="1804"/>
                  </a:lnTo>
                  <a:lnTo>
                    <a:pt x="5057" y="1772"/>
                  </a:lnTo>
                  <a:lnTo>
                    <a:pt x="5078" y="1740"/>
                  </a:lnTo>
                  <a:lnTo>
                    <a:pt x="5096" y="1708"/>
                  </a:lnTo>
                  <a:lnTo>
                    <a:pt x="5114" y="1676"/>
                  </a:lnTo>
                  <a:lnTo>
                    <a:pt x="5132" y="1645"/>
                  </a:lnTo>
                  <a:lnTo>
                    <a:pt x="5149" y="1613"/>
                  </a:lnTo>
                  <a:lnTo>
                    <a:pt x="5164" y="1582"/>
                  </a:lnTo>
                  <a:lnTo>
                    <a:pt x="5178" y="1551"/>
                  </a:lnTo>
                  <a:lnTo>
                    <a:pt x="5192" y="1521"/>
                  </a:lnTo>
                  <a:lnTo>
                    <a:pt x="5205" y="1490"/>
                  </a:lnTo>
                  <a:lnTo>
                    <a:pt x="5216" y="1457"/>
                  </a:lnTo>
                  <a:lnTo>
                    <a:pt x="5226" y="1422"/>
                  </a:lnTo>
                  <a:lnTo>
                    <a:pt x="5235" y="1387"/>
                  </a:lnTo>
                  <a:lnTo>
                    <a:pt x="5243" y="1349"/>
                  </a:lnTo>
                  <a:lnTo>
                    <a:pt x="5249" y="1311"/>
                  </a:lnTo>
                  <a:lnTo>
                    <a:pt x="5256" y="1271"/>
                  </a:lnTo>
                  <a:lnTo>
                    <a:pt x="5261" y="1230"/>
                  </a:lnTo>
                  <a:lnTo>
                    <a:pt x="5265" y="1189"/>
                  </a:lnTo>
                  <a:lnTo>
                    <a:pt x="5269" y="1147"/>
                  </a:lnTo>
                  <a:lnTo>
                    <a:pt x="5272" y="1105"/>
                  </a:lnTo>
                  <a:lnTo>
                    <a:pt x="5275" y="1062"/>
                  </a:lnTo>
                  <a:lnTo>
                    <a:pt x="5279" y="975"/>
                  </a:lnTo>
                  <a:lnTo>
                    <a:pt x="5283" y="888"/>
                  </a:lnTo>
                  <a:lnTo>
                    <a:pt x="5285" y="802"/>
                  </a:lnTo>
                  <a:lnTo>
                    <a:pt x="5288" y="719"/>
                  </a:lnTo>
                  <a:lnTo>
                    <a:pt x="5291" y="638"/>
                  </a:lnTo>
                  <a:lnTo>
                    <a:pt x="5297" y="563"/>
                  </a:lnTo>
                  <a:lnTo>
                    <a:pt x="5300" y="527"/>
                  </a:lnTo>
                  <a:lnTo>
                    <a:pt x="5303" y="492"/>
                  </a:lnTo>
                  <a:lnTo>
                    <a:pt x="5309" y="459"/>
                  </a:lnTo>
                  <a:lnTo>
                    <a:pt x="5313" y="428"/>
                  </a:lnTo>
                  <a:lnTo>
                    <a:pt x="5319" y="398"/>
                  </a:lnTo>
                  <a:lnTo>
                    <a:pt x="5326" y="371"/>
                  </a:lnTo>
                  <a:lnTo>
                    <a:pt x="5335" y="346"/>
                  </a:lnTo>
                  <a:lnTo>
                    <a:pt x="5343" y="323"/>
                  </a:lnTo>
                  <a:lnTo>
                    <a:pt x="5353" y="301"/>
                  </a:lnTo>
                  <a:lnTo>
                    <a:pt x="5365" y="274"/>
                  </a:lnTo>
                  <a:lnTo>
                    <a:pt x="5379" y="241"/>
                  </a:lnTo>
                  <a:lnTo>
                    <a:pt x="5396" y="202"/>
                  </a:lnTo>
                  <a:lnTo>
                    <a:pt x="5414" y="159"/>
                  </a:lnTo>
                  <a:lnTo>
                    <a:pt x="5436" y="110"/>
                  </a:lnTo>
                  <a:lnTo>
                    <a:pt x="5460" y="57"/>
                  </a:lnTo>
                  <a:lnTo>
                    <a:pt x="5485" y="0"/>
                  </a:lnTo>
                  <a:lnTo>
                    <a:pt x="4205" y="0"/>
                  </a:lnTo>
                  <a:close/>
                </a:path>
              </a:pathLst>
            </a:custGeom>
            <a:solidFill>
              <a:schemeClr val="tx2">
                <a:lumMod val="50000"/>
              </a:schemeClr>
            </a:solidFill>
            <a:ln>
              <a:solidFill>
                <a:schemeClr val="tx1"/>
              </a:solidFill>
            </a:ln>
          </p:spPr>
          <p:txBody>
            <a:bodyPr vert="horz" wrap="square" lIns="68580" tIns="34290" rIns="68580" bIns="34290" numCol="1" anchor="t" anchorCtr="0" compatLnSpc="1">
              <a:prstTxWarp prst="textNoShape">
                <a:avLst/>
              </a:prstTxWarp>
            </a:bodyPr>
            <a:lstStyle/>
            <a:p>
              <a:endParaRPr lang="id-ID" sz="1350">
                <a:solidFill>
                  <a:srgbClr val="FFFFFF"/>
                </a:solidFill>
                <a:latin typeface="Calibri"/>
              </a:endParaRPr>
            </a:p>
          </p:txBody>
        </p:sp>
        <p:sp>
          <p:nvSpPr>
            <p:cNvPr id="41" name="Freeform 123"/>
            <p:cNvSpPr>
              <a:spLocks/>
            </p:cNvSpPr>
            <p:nvPr/>
          </p:nvSpPr>
          <p:spPr bwMode="auto">
            <a:xfrm>
              <a:off x="4490973" y="2290235"/>
              <a:ext cx="730543" cy="2089821"/>
            </a:xfrm>
            <a:custGeom>
              <a:avLst/>
              <a:gdLst>
                <a:gd name="T0" fmla="*/ 1568 w 2612"/>
                <a:gd name="T1" fmla="*/ 6114 h 7472"/>
                <a:gd name="T2" fmla="*/ 1581 w 2612"/>
                <a:gd name="T3" fmla="*/ 6090 h 7472"/>
                <a:gd name="T4" fmla="*/ 1601 w 2612"/>
                <a:gd name="T5" fmla="*/ 6072 h 7472"/>
                <a:gd name="T6" fmla="*/ 1627 w 2612"/>
                <a:gd name="T7" fmla="*/ 6065 h 7472"/>
                <a:gd name="T8" fmla="*/ 1989 w 2612"/>
                <a:gd name="T9" fmla="*/ 6068 h 7472"/>
                <a:gd name="T10" fmla="*/ 2024 w 2612"/>
                <a:gd name="T11" fmla="*/ 6094 h 7472"/>
                <a:gd name="T12" fmla="*/ 2048 w 2612"/>
                <a:gd name="T13" fmla="*/ 6150 h 7472"/>
                <a:gd name="T14" fmla="*/ 2097 w 2612"/>
                <a:gd name="T15" fmla="*/ 6220 h 7472"/>
                <a:gd name="T16" fmla="*/ 2137 w 2612"/>
                <a:gd name="T17" fmla="*/ 6257 h 7472"/>
                <a:gd name="T18" fmla="*/ 2191 w 2612"/>
                <a:gd name="T19" fmla="*/ 6291 h 7472"/>
                <a:gd name="T20" fmla="*/ 2258 w 2612"/>
                <a:gd name="T21" fmla="*/ 6314 h 7472"/>
                <a:gd name="T22" fmla="*/ 2342 w 2612"/>
                <a:gd name="T23" fmla="*/ 6326 h 7472"/>
                <a:gd name="T24" fmla="*/ 2423 w 2612"/>
                <a:gd name="T25" fmla="*/ 6320 h 7472"/>
                <a:gd name="T26" fmla="*/ 2468 w 2612"/>
                <a:gd name="T27" fmla="*/ 6306 h 7472"/>
                <a:gd name="T28" fmla="*/ 2507 w 2612"/>
                <a:gd name="T29" fmla="*/ 6283 h 7472"/>
                <a:gd name="T30" fmla="*/ 2544 w 2612"/>
                <a:gd name="T31" fmla="*/ 6245 h 7472"/>
                <a:gd name="T32" fmla="*/ 2577 w 2612"/>
                <a:gd name="T33" fmla="*/ 6186 h 7472"/>
                <a:gd name="T34" fmla="*/ 2599 w 2612"/>
                <a:gd name="T35" fmla="*/ 6109 h 7472"/>
                <a:gd name="T36" fmla="*/ 2609 w 2612"/>
                <a:gd name="T37" fmla="*/ 6015 h 7472"/>
                <a:gd name="T38" fmla="*/ 2609 w 2612"/>
                <a:gd name="T39" fmla="*/ 5880 h 7472"/>
                <a:gd name="T40" fmla="*/ 2594 w 2612"/>
                <a:gd name="T41" fmla="*/ 5771 h 7472"/>
                <a:gd name="T42" fmla="*/ 2576 w 2612"/>
                <a:gd name="T43" fmla="*/ 5710 h 7472"/>
                <a:gd name="T44" fmla="*/ 2548 w 2612"/>
                <a:gd name="T45" fmla="*/ 5658 h 7472"/>
                <a:gd name="T46" fmla="*/ 2509 w 2612"/>
                <a:gd name="T47" fmla="*/ 5618 h 7472"/>
                <a:gd name="T48" fmla="*/ 2458 w 2612"/>
                <a:gd name="T49" fmla="*/ 5589 h 7472"/>
                <a:gd name="T50" fmla="*/ 2395 w 2612"/>
                <a:gd name="T51" fmla="*/ 5572 h 7472"/>
                <a:gd name="T52" fmla="*/ 2313 w 2612"/>
                <a:gd name="T53" fmla="*/ 5570 h 7472"/>
                <a:gd name="T54" fmla="*/ 2234 w 2612"/>
                <a:gd name="T55" fmla="*/ 5586 h 7472"/>
                <a:gd name="T56" fmla="*/ 2168 w 2612"/>
                <a:gd name="T57" fmla="*/ 5617 h 7472"/>
                <a:gd name="T58" fmla="*/ 2115 w 2612"/>
                <a:gd name="T59" fmla="*/ 5656 h 7472"/>
                <a:gd name="T60" fmla="*/ 2057 w 2612"/>
                <a:gd name="T61" fmla="*/ 5718 h 7472"/>
                <a:gd name="T62" fmla="*/ 2012 w 2612"/>
                <a:gd name="T63" fmla="*/ 5797 h 7472"/>
                <a:gd name="T64" fmla="*/ 1986 w 2612"/>
                <a:gd name="T65" fmla="*/ 5829 h 7472"/>
                <a:gd name="T66" fmla="*/ 1947 w 2612"/>
                <a:gd name="T67" fmla="*/ 5841 h 7472"/>
                <a:gd name="T68" fmla="*/ 1624 w 2612"/>
                <a:gd name="T69" fmla="*/ 5838 h 7472"/>
                <a:gd name="T70" fmla="*/ 1600 w 2612"/>
                <a:gd name="T71" fmla="*/ 5825 h 7472"/>
                <a:gd name="T72" fmla="*/ 1583 w 2612"/>
                <a:gd name="T73" fmla="*/ 5805 h 7472"/>
                <a:gd name="T74" fmla="*/ 1575 w 2612"/>
                <a:gd name="T75" fmla="*/ 5779 h 7472"/>
                <a:gd name="T76" fmla="*/ 1568 w 2612"/>
                <a:gd name="T77" fmla="*/ 4934 h 7472"/>
                <a:gd name="T78" fmla="*/ 1568 w 2612"/>
                <a:gd name="T79" fmla="*/ 4897 h 7472"/>
                <a:gd name="T80" fmla="*/ 1527 w 2612"/>
                <a:gd name="T81" fmla="*/ 40 h 7472"/>
                <a:gd name="T82" fmla="*/ 1337 w 2612"/>
                <a:gd name="T83" fmla="*/ 209 h 7472"/>
                <a:gd name="T84" fmla="*/ 1154 w 2612"/>
                <a:gd name="T85" fmla="*/ 395 h 7472"/>
                <a:gd name="T86" fmla="*/ 981 w 2612"/>
                <a:gd name="T87" fmla="*/ 596 h 7472"/>
                <a:gd name="T88" fmla="*/ 816 w 2612"/>
                <a:gd name="T89" fmla="*/ 812 h 7472"/>
                <a:gd name="T90" fmla="*/ 661 w 2612"/>
                <a:gd name="T91" fmla="*/ 1045 h 7472"/>
                <a:gd name="T92" fmla="*/ 518 w 2612"/>
                <a:gd name="T93" fmla="*/ 1295 h 7472"/>
                <a:gd name="T94" fmla="*/ 386 w 2612"/>
                <a:gd name="T95" fmla="*/ 1562 h 7472"/>
                <a:gd name="T96" fmla="*/ 223 w 2612"/>
                <a:gd name="T97" fmla="*/ 1974 h 7472"/>
                <a:gd name="T98" fmla="*/ 38 w 2612"/>
                <a:gd name="T99" fmla="*/ 2745 h 7472"/>
                <a:gd name="T100" fmla="*/ 2 w 2612"/>
                <a:gd name="T101" fmla="*/ 3466 h 7472"/>
                <a:gd name="T102" fmla="*/ 77 w 2612"/>
                <a:gd name="T103" fmla="*/ 4127 h 7472"/>
                <a:gd name="T104" fmla="*/ 227 w 2612"/>
                <a:gd name="T105" fmla="*/ 4715 h 7472"/>
                <a:gd name="T106" fmla="*/ 417 w 2612"/>
                <a:gd name="T107" fmla="*/ 5218 h 7472"/>
                <a:gd name="T108" fmla="*/ 610 w 2612"/>
                <a:gd name="T109" fmla="*/ 5623 h 7472"/>
                <a:gd name="T110" fmla="*/ 803 w 2612"/>
                <a:gd name="T111" fmla="*/ 5975 h 7472"/>
                <a:gd name="T112" fmla="*/ 931 w 2612"/>
                <a:gd name="T113" fmla="*/ 6220 h 7472"/>
                <a:gd name="T114" fmla="*/ 1094 w 2612"/>
                <a:gd name="T115" fmla="*/ 6531 h 7472"/>
                <a:gd name="T116" fmla="*/ 1297 w 2612"/>
                <a:gd name="T117" fmla="*/ 6925 h 7472"/>
                <a:gd name="T118" fmla="*/ 1512 w 2612"/>
                <a:gd name="T119" fmla="*/ 7361 h 7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12" h="7472">
                  <a:moveTo>
                    <a:pt x="1565" y="6134"/>
                  </a:moveTo>
                  <a:lnTo>
                    <a:pt x="1565" y="6126"/>
                  </a:lnTo>
                  <a:lnTo>
                    <a:pt x="1566" y="6120"/>
                  </a:lnTo>
                  <a:lnTo>
                    <a:pt x="1568" y="6114"/>
                  </a:lnTo>
                  <a:lnTo>
                    <a:pt x="1570" y="6107"/>
                  </a:lnTo>
                  <a:lnTo>
                    <a:pt x="1573" y="6101"/>
                  </a:lnTo>
                  <a:lnTo>
                    <a:pt x="1577" y="6095"/>
                  </a:lnTo>
                  <a:lnTo>
                    <a:pt x="1581" y="6090"/>
                  </a:lnTo>
                  <a:lnTo>
                    <a:pt x="1585" y="6084"/>
                  </a:lnTo>
                  <a:lnTo>
                    <a:pt x="1591" y="6080"/>
                  </a:lnTo>
                  <a:lnTo>
                    <a:pt x="1596" y="6076"/>
                  </a:lnTo>
                  <a:lnTo>
                    <a:pt x="1601" y="6072"/>
                  </a:lnTo>
                  <a:lnTo>
                    <a:pt x="1608" y="6069"/>
                  </a:lnTo>
                  <a:lnTo>
                    <a:pt x="1614" y="6067"/>
                  </a:lnTo>
                  <a:lnTo>
                    <a:pt x="1621" y="6065"/>
                  </a:lnTo>
                  <a:lnTo>
                    <a:pt x="1627" y="6065"/>
                  </a:lnTo>
                  <a:lnTo>
                    <a:pt x="1635" y="6064"/>
                  </a:lnTo>
                  <a:lnTo>
                    <a:pt x="1967" y="6064"/>
                  </a:lnTo>
                  <a:lnTo>
                    <a:pt x="1978" y="6065"/>
                  </a:lnTo>
                  <a:lnTo>
                    <a:pt x="1989" y="6068"/>
                  </a:lnTo>
                  <a:lnTo>
                    <a:pt x="2000" y="6072"/>
                  </a:lnTo>
                  <a:lnTo>
                    <a:pt x="2009" y="6078"/>
                  </a:lnTo>
                  <a:lnTo>
                    <a:pt x="2017" y="6085"/>
                  </a:lnTo>
                  <a:lnTo>
                    <a:pt x="2024" y="6094"/>
                  </a:lnTo>
                  <a:lnTo>
                    <a:pt x="2030" y="6104"/>
                  </a:lnTo>
                  <a:lnTo>
                    <a:pt x="2034" y="6115"/>
                  </a:lnTo>
                  <a:lnTo>
                    <a:pt x="2037" y="6126"/>
                  </a:lnTo>
                  <a:lnTo>
                    <a:pt x="2048" y="6150"/>
                  </a:lnTo>
                  <a:lnTo>
                    <a:pt x="2057" y="6165"/>
                  </a:lnTo>
                  <a:lnTo>
                    <a:pt x="2068" y="6183"/>
                  </a:lnTo>
                  <a:lnTo>
                    <a:pt x="2081" y="6201"/>
                  </a:lnTo>
                  <a:lnTo>
                    <a:pt x="2097" y="6220"/>
                  </a:lnTo>
                  <a:lnTo>
                    <a:pt x="2105" y="6230"/>
                  </a:lnTo>
                  <a:lnTo>
                    <a:pt x="2115" y="6239"/>
                  </a:lnTo>
                  <a:lnTo>
                    <a:pt x="2126" y="6249"/>
                  </a:lnTo>
                  <a:lnTo>
                    <a:pt x="2137" y="6257"/>
                  </a:lnTo>
                  <a:lnTo>
                    <a:pt x="2150" y="6267"/>
                  </a:lnTo>
                  <a:lnTo>
                    <a:pt x="2163" y="6274"/>
                  </a:lnTo>
                  <a:lnTo>
                    <a:pt x="2176" y="6283"/>
                  </a:lnTo>
                  <a:lnTo>
                    <a:pt x="2191" y="6291"/>
                  </a:lnTo>
                  <a:lnTo>
                    <a:pt x="2206" y="6297"/>
                  </a:lnTo>
                  <a:lnTo>
                    <a:pt x="2222" y="6304"/>
                  </a:lnTo>
                  <a:lnTo>
                    <a:pt x="2239" y="6310"/>
                  </a:lnTo>
                  <a:lnTo>
                    <a:pt x="2258" y="6314"/>
                  </a:lnTo>
                  <a:lnTo>
                    <a:pt x="2277" y="6319"/>
                  </a:lnTo>
                  <a:lnTo>
                    <a:pt x="2298" y="6322"/>
                  </a:lnTo>
                  <a:lnTo>
                    <a:pt x="2319" y="6324"/>
                  </a:lnTo>
                  <a:lnTo>
                    <a:pt x="2342" y="6326"/>
                  </a:lnTo>
                  <a:lnTo>
                    <a:pt x="2371" y="6326"/>
                  </a:lnTo>
                  <a:lnTo>
                    <a:pt x="2398" y="6324"/>
                  </a:lnTo>
                  <a:lnTo>
                    <a:pt x="2411" y="6322"/>
                  </a:lnTo>
                  <a:lnTo>
                    <a:pt x="2423" y="6320"/>
                  </a:lnTo>
                  <a:lnTo>
                    <a:pt x="2435" y="6317"/>
                  </a:lnTo>
                  <a:lnTo>
                    <a:pt x="2447" y="6313"/>
                  </a:lnTo>
                  <a:lnTo>
                    <a:pt x="2457" y="6310"/>
                  </a:lnTo>
                  <a:lnTo>
                    <a:pt x="2468" y="6306"/>
                  </a:lnTo>
                  <a:lnTo>
                    <a:pt x="2479" y="6300"/>
                  </a:lnTo>
                  <a:lnTo>
                    <a:pt x="2489" y="6295"/>
                  </a:lnTo>
                  <a:lnTo>
                    <a:pt x="2497" y="6290"/>
                  </a:lnTo>
                  <a:lnTo>
                    <a:pt x="2507" y="6283"/>
                  </a:lnTo>
                  <a:lnTo>
                    <a:pt x="2516" y="6277"/>
                  </a:lnTo>
                  <a:lnTo>
                    <a:pt x="2523" y="6269"/>
                  </a:lnTo>
                  <a:lnTo>
                    <a:pt x="2534" y="6257"/>
                  </a:lnTo>
                  <a:lnTo>
                    <a:pt x="2544" y="6245"/>
                  </a:lnTo>
                  <a:lnTo>
                    <a:pt x="2553" y="6232"/>
                  </a:lnTo>
                  <a:lnTo>
                    <a:pt x="2562" y="6217"/>
                  </a:lnTo>
                  <a:lnTo>
                    <a:pt x="2570" y="6202"/>
                  </a:lnTo>
                  <a:lnTo>
                    <a:pt x="2577" y="6186"/>
                  </a:lnTo>
                  <a:lnTo>
                    <a:pt x="2584" y="6169"/>
                  </a:lnTo>
                  <a:lnTo>
                    <a:pt x="2589" y="6149"/>
                  </a:lnTo>
                  <a:lnTo>
                    <a:pt x="2594" y="6130"/>
                  </a:lnTo>
                  <a:lnTo>
                    <a:pt x="2599" y="6109"/>
                  </a:lnTo>
                  <a:lnTo>
                    <a:pt x="2603" y="6088"/>
                  </a:lnTo>
                  <a:lnTo>
                    <a:pt x="2606" y="6065"/>
                  </a:lnTo>
                  <a:lnTo>
                    <a:pt x="2608" y="6040"/>
                  </a:lnTo>
                  <a:lnTo>
                    <a:pt x="2609" y="6015"/>
                  </a:lnTo>
                  <a:lnTo>
                    <a:pt x="2611" y="5989"/>
                  </a:lnTo>
                  <a:lnTo>
                    <a:pt x="2612" y="5962"/>
                  </a:lnTo>
                  <a:lnTo>
                    <a:pt x="2611" y="5920"/>
                  </a:lnTo>
                  <a:lnTo>
                    <a:pt x="2609" y="5880"/>
                  </a:lnTo>
                  <a:lnTo>
                    <a:pt x="2606" y="5841"/>
                  </a:lnTo>
                  <a:lnTo>
                    <a:pt x="2601" y="5805"/>
                  </a:lnTo>
                  <a:lnTo>
                    <a:pt x="2599" y="5787"/>
                  </a:lnTo>
                  <a:lnTo>
                    <a:pt x="2594" y="5771"/>
                  </a:lnTo>
                  <a:lnTo>
                    <a:pt x="2591" y="5754"/>
                  </a:lnTo>
                  <a:lnTo>
                    <a:pt x="2587" y="5739"/>
                  </a:lnTo>
                  <a:lnTo>
                    <a:pt x="2581" y="5724"/>
                  </a:lnTo>
                  <a:lnTo>
                    <a:pt x="2576" y="5710"/>
                  </a:lnTo>
                  <a:lnTo>
                    <a:pt x="2570" y="5696"/>
                  </a:lnTo>
                  <a:lnTo>
                    <a:pt x="2563" y="5683"/>
                  </a:lnTo>
                  <a:lnTo>
                    <a:pt x="2556" y="5670"/>
                  </a:lnTo>
                  <a:lnTo>
                    <a:pt x="2548" y="5658"/>
                  </a:lnTo>
                  <a:lnTo>
                    <a:pt x="2539" y="5647"/>
                  </a:lnTo>
                  <a:lnTo>
                    <a:pt x="2530" y="5636"/>
                  </a:lnTo>
                  <a:lnTo>
                    <a:pt x="2520" y="5626"/>
                  </a:lnTo>
                  <a:lnTo>
                    <a:pt x="2509" y="5618"/>
                  </a:lnTo>
                  <a:lnTo>
                    <a:pt x="2498" y="5609"/>
                  </a:lnTo>
                  <a:lnTo>
                    <a:pt x="2485" y="5602"/>
                  </a:lnTo>
                  <a:lnTo>
                    <a:pt x="2472" y="5595"/>
                  </a:lnTo>
                  <a:lnTo>
                    <a:pt x="2458" y="5589"/>
                  </a:lnTo>
                  <a:lnTo>
                    <a:pt x="2444" y="5583"/>
                  </a:lnTo>
                  <a:lnTo>
                    <a:pt x="2428" y="5579"/>
                  </a:lnTo>
                  <a:lnTo>
                    <a:pt x="2412" y="5576"/>
                  </a:lnTo>
                  <a:lnTo>
                    <a:pt x="2395" y="5572"/>
                  </a:lnTo>
                  <a:lnTo>
                    <a:pt x="2376" y="5570"/>
                  </a:lnTo>
                  <a:lnTo>
                    <a:pt x="2357" y="5569"/>
                  </a:lnTo>
                  <a:lnTo>
                    <a:pt x="2334" y="5569"/>
                  </a:lnTo>
                  <a:lnTo>
                    <a:pt x="2313" y="5570"/>
                  </a:lnTo>
                  <a:lnTo>
                    <a:pt x="2291" y="5572"/>
                  </a:lnTo>
                  <a:lnTo>
                    <a:pt x="2271" y="5577"/>
                  </a:lnTo>
                  <a:lnTo>
                    <a:pt x="2252" y="5581"/>
                  </a:lnTo>
                  <a:lnTo>
                    <a:pt x="2234" y="5586"/>
                  </a:lnTo>
                  <a:lnTo>
                    <a:pt x="2216" y="5593"/>
                  </a:lnTo>
                  <a:lnTo>
                    <a:pt x="2199" y="5599"/>
                  </a:lnTo>
                  <a:lnTo>
                    <a:pt x="2183" y="5608"/>
                  </a:lnTo>
                  <a:lnTo>
                    <a:pt x="2168" y="5617"/>
                  </a:lnTo>
                  <a:lnTo>
                    <a:pt x="2153" y="5625"/>
                  </a:lnTo>
                  <a:lnTo>
                    <a:pt x="2140" y="5635"/>
                  </a:lnTo>
                  <a:lnTo>
                    <a:pt x="2127" y="5645"/>
                  </a:lnTo>
                  <a:lnTo>
                    <a:pt x="2115" y="5656"/>
                  </a:lnTo>
                  <a:lnTo>
                    <a:pt x="2103" y="5665"/>
                  </a:lnTo>
                  <a:lnTo>
                    <a:pt x="2092" y="5676"/>
                  </a:lnTo>
                  <a:lnTo>
                    <a:pt x="2074" y="5698"/>
                  </a:lnTo>
                  <a:lnTo>
                    <a:pt x="2057" y="5718"/>
                  </a:lnTo>
                  <a:lnTo>
                    <a:pt x="2044" y="5739"/>
                  </a:lnTo>
                  <a:lnTo>
                    <a:pt x="2032" y="5756"/>
                  </a:lnTo>
                  <a:lnTo>
                    <a:pt x="2017" y="5784"/>
                  </a:lnTo>
                  <a:lnTo>
                    <a:pt x="2012" y="5797"/>
                  </a:lnTo>
                  <a:lnTo>
                    <a:pt x="2007" y="5807"/>
                  </a:lnTo>
                  <a:lnTo>
                    <a:pt x="2001" y="5815"/>
                  </a:lnTo>
                  <a:lnTo>
                    <a:pt x="1994" y="5823"/>
                  </a:lnTo>
                  <a:lnTo>
                    <a:pt x="1986" y="5829"/>
                  </a:lnTo>
                  <a:lnTo>
                    <a:pt x="1977" y="5835"/>
                  </a:lnTo>
                  <a:lnTo>
                    <a:pt x="1967" y="5838"/>
                  </a:lnTo>
                  <a:lnTo>
                    <a:pt x="1958" y="5840"/>
                  </a:lnTo>
                  <a:lnTo>
                    <a:pt x="1947" y="5841"/>
                  </a:lnTo>
                  <a:lnTo>
                    <a:pt x="1645" y="5841"/>
                  </a:lnTo>
                  <a:lnTo>
                    <a:pt x="1638" y="5841"/>
                  </a:lnTo>
                  <a:lnTo>
                    <a:pt x="1630" y="5840"/>
                  </a:lnTo>
                  <a:lnTo>
                    <a:pt x="1624" y="5838"/>
                  </a:lnTo>
                  <a:lnTo>
                    <a:pt x="1618" y="5836"/>
                  </a:lnTo>
                  <a:lnTo>
                    <a:pt x="1611" y="5833"/>
                  </a:lnTo>
                  <a:lnTo>
                    <a:pt x="1606" y="5829"/>
                  </a:lnTo>
                  <a:lnTo>
                    <a:pt x="1600" y="5825"/>
                  </a:lnTo>
                  <a:lnTo>
                    <a:pt x="1595" y="5821"/>
                  </a:lnTo>
                  <a:lnTo>
                    <a:pt x="1591" y="5815"/>
                  </a:lnTo>
                  <a:lnTo>
                    <a:pt x="1587" y="5811"/>
                  </a:lnTo>
                  <a:lnTo>
                    <a:pt x="1583" y="5805"/>
                  </a:lnTo>
                  <a:lnTo>
                    <a:pt x="1581" y="5799"/>
                  </a:lnTo>
                  <a:lnTo>
                    <a:pt x="1578" y="5793"/>
                  </a:lnTo>
                  <a:lnTo>
                    <a:pt x="1577" y="5785"/>
                  </a:lnTo>
                  <a:lnTo>
                    <a:pt x="1575" y="5779"/>
                  </a:lnTo>
                  <a:lnTo>
                    <a:pt x="1574" y="5771"/>
                  </a:lnTo>
                  <a:lnTo>
                    <a:pt x="1574" y="4951"/>
                  </a:lnTo>
                  <a:lnTo>
                    <a:pt x="1571" y="4943"/>
                  </a:lnTo>
                  <a:lnTo>
                    <a:pt x="1568" y="4934"/>
                  </a:lnTo>
                  <a:lnTo>
                    <a:pt x="1566" y="4926"/>
                  </a:lnTo>
                  <a:lnTo>
                    <a:pt x="1565" y="4916"/>
                  </a:lnTo>
                  <a:lnTo>
                    <a:pt x="1566" y="4906"/>
                  </a:lnTo>
                  <a:lnTo>
                    <a:pt x="1568" y="4897"/>
                  </a:lnTo>
                  <a:lnTo>
                    <a:pt x="1571" y="4888"/>
                  </a:lnTo>
                  <a:lnTo>
                    <a:pt x="1574" y="4880"/>
                  </a:lnTo>
                  <a:lnTo>
                    <a:pt x="1574" y="0"/>
                  </a:lnTo>
                  <a:lnTo>
                    <a:pt x="1527" y="40"/>
                  </a:lnTo>
                  <a:lnTo>
                    <a:pt x="1478" y="81"/>
                  </a:lnTo>
                  <a:lnTo>
                    <a:pt x="1431" y="123"/>
                  </a:lnTo>
                  <a:lnTo>
                    <a:pt x="1383" y="166"/>
                  </a:lnTo>
                  <a:lnTo>
                    <a:pt x="1337" y="209"/>
                  </a:lnTo>
                  <a:lnTo>
                    <a:pt x="1290" y="255"/>
                  </a:lnTo>
                  <a:lnTo>
                    <a:pt x="1244" y="300"/>
                  </a:lnTo>
                  <a:lnTo>
                    <a:pt x="1199" y="347"/>
                  </a:lnTo>
                  <a:lnTo>
                    <a:pt x="1154" y="395"/>
                  </a:lnTo>
                  <a:lnTo>
                    <a:pt x="1110" y="444"/>
                  </a:lnTo>
                  <a:lnTo>
                    <a:pt x="1066" y="493"/>
                  </a:lnTo>
                  <a:lnTo>
                    <a:pt x="1023" y="544"/>
                  </a:lnTo>
                  <a:lnTo>
                    <a:pt x="981" y="596"/>
                  </a:lnTo>
                  <a:lnTo>
                    <a:pt x="939" y="648"/>
                  </a:lnTo>
                  <a:lnTo>
                    <a:pt x="896" y="702"/>
                  </a:lnTo>
                  <a:lnTo>
                    <a:pt x="855" y="757"/>
                  </a:lnTo>
                  <a:lnTo>
                    <a:pt x="816" y="812"/>
                  </a:lnTo>
                  <a:lnTo>
                    <a:pt x="776" y="869"/>
                  </a:lnTo>
                  <a:lnTo>
                    <a:pt x="737" y="926"/>
                  </a:lnTo>
                  <a:lnTo>
                    <a:pt x="699" y="985"/>
                  </a:lnTo>
                  <a:lnTo>
                    <a:pt x="661" y="1045"/>
                  </a:lnTo>
                  <a:lnTo>
                    <a:pt x="624" y="1106"/>
                  </a:lnTo>
                  <a:lnTo>
                    <a:pt x="588" y="1168"/>
                  </a:lnTo>
                  <a:lnTo>
                    <a:pt x="552" y="1231"/>
                  </a:lnTo>
                  <a:lnTo>
                    <a:pt x="518" y="1295"/>
                  </a:lnTo>
                  <a:lnTo>
                    <a:pt x="483" y="1360"/>
                  </a:lnTo>
                  <a:lnTo>
                    <a:pt x="451" y="1426"/>
                  </a:lnTo>
                  <a:lnTo>
                    <a:pt x="418" y="1493"/>
                  </a:lnTo>
                  <a:lnTo>
                    <a:pt x="386" y="1562"/>
                  </a:lnTo>
                  <a:lnTo>
                    <a:pt x="356" y="1632"/>
                  </a:lnTo>
                  <a:lnTo>
                    <a:pt x="325" y="1703"/>
                  </a:lnTo>
                  <a:lnTo>
                    <a:pt x="296" y="1774"/>
                  </a:lnTo>
                  <a:lnTo>
                    <a:pt x="223" y="1974"/>
                  </a:lnTo>
                  <a:lnTo>
                    <a:pt x="161" y="2170"/>
                  </a:lnTo>
                  <a:lnTo>
                    <a:pt x="111" y="2365"/>
                  </a:lnTo>
                  <a:lnTo>
                    <a:pt x="70" y="2556"/>
                  </a:lnTo>
                  <a:lnTo>
                    <a:pt x="38" y="2745"/>
                  </a:lnTo>
                  <a:lnTo>
                    <a:pt x="17" y="2930"/>
                  </a:lnTo>
                  <a:lnTo>
                    <a:pt x="4" y="3112"/>
                  </a:lnTo>
                  <a:lnTo>
                    <a:pt x="0" y="3291"/>
                  </a:lnTo>
                  <a:lnTo>
                    <a:pt x="2" y="3466"/>
                  </a:lnTo>
                  <a:lnTo>
                    <a:pt x="11" y="3638"/>
                  </a:lnTo>
                  <a:lnTo>
                    <a:pt x="28" y="3806"/>
                  </a:lnTo>
                  <a:lnTo>
                    <a:pt x="49" y="3969"/>
                  </a:lnTo>
                  <a:lnTo>
                    <a:pt x="77" y="4127"/>
                  </a:lnTo>
                  <a:lnTo>
                    <a:pt x="109" y="4282"/>
                  </a:lnTo>
                  <a:lnTo>
                    <a:pt x="145" y="4431"/>
                  </a:lnTo>
                  <a:lnTo>
                    <a:pt x="184" y="4576"/>
                  </a:lnTo>
                  <a:lnTo>
                    <a:pt x="227" y="4715"/>
                  </a:lnTo>
                  <a:lnTo>
                    <a:pt x="273" y="4850"/>
                  </a:lnTo>
                  <a:lnTo>
                    <a:pt x="319" y="4978"/>
                  </a:lnTo>
                  <a:lnTo>
                    <a:pt x="368" y="5102"/>
                  </a:lnTo>
                  <a:lnTo>
                    <a:pt x="417" y="5218"/>
                  </a:lnTo>
                  <a:lnTo>
                    <a:pt x="467" y="5329"/>
                  </a:lnTo>
                  <a:lnTo>
                    <a:pt x="515" y="5434"/>
                  </a:lnTo>
                  <a:lnTo>
                    <a:pt x="564" y="5532"/>
                  </a:lnTo>
                  <a:lnTo>
                    <a:pt x="610" y="5623"/>
                  </a:lnTo>
                  <a:lnTo>
                    <a:pt x="656" y="5709"/>
                  </a:lnTo>
                  <a:lnTo>
                    <a:pt x="698" y="5786"/>
                  </a:lnTo>
                  <a:lnTo>
                    <a:pt x="737" y="5856"/>
                  </a:lnTo>
                  <a:lnTo>
                    <a:pt x="803" y="5975"/>
                  </a:lnTo>
                  <a:lnTo>
                    <a:pt x="850" y="6064"/>
                  </a:lnTo>
                  <a:lnTo>
                    <a:pt x="872" y="6107"/>
                  </a:lnTo>
                  <a:lnTo>
                    <a:pt x="899" y="6160"/>
                  </a:lnTo>
                  <a:lnTo>
                    <a:pt x="931" y="6220"/>
                  </a:lnTo>
                  <a:lnTo>
                    <a:pt x="967" y="6288"/>
                  </a:lnTo>
                  <a:lnTo>
                    <a:pt x="1007" y="6363"/>
                  </a:lnTo>
                  <a:lnTo>
                    <a:pt x="1049" y="6445"/>
                  </a:lnTo>
                  <a:lnTo>
                    <a:pt x="1094" y="6531"/>
                  </a:lnTo>
                  <a:lnTo>
                    <a:pt x="1143" y="6623"/>
                  </a:lnTo>
                  <a:lnTo>
                    <a:pt x="1192" y="6720"/>
                  </a:lnTo>
                  <a:lnTo>
                    <a:pt x="1244" y="6821"/>
                  </a:lnTo>
                  <a:lnTo>
                    <a:pt x="1297" y="6925"/>
                  </a:lnTo>
                  <a:lnTo>
                    <a:pt x="1351" y="7032"/>
                  </a:lnTo>
                  <a:lnTo>
                    <a:pt x="1405" y="7140"/>
                  </a:lnTo>
                  <a:lnTo>
                    <a:pt x="1459" y="7250"/>
                  </a:lnTo>
                  <a:lnTo>
                    <a:pt x="1512" y="7361"/>
                  </a:lnTo>
                  <a:lnTo>
                    <a:pt x="1565" y="7472"/>
                  </a:lnTo>
                  <a:lnTo>
                    <a:pt x="1565" y="6134"/>
                  </a:lnTo>
                  <a:close/>
                </a:path>
              </a:pathLst>
            </a:custGeom>
            <a:solidFill>
              <a:schemeClr val="accent1"/>
            </a:solidFill>
            <a:ln>
              <a:solidFill>
                <a:schemeClr val="tx1"/>
              </a:solidFill>
            </a:ln>
          </p:spPr>
          <p:txBody>
            <a:bodyPr vert="horz" wrap="square" lIns="68580" tIns="34290" rIns="68580" bIns="34290" numCol="1" anchor="t" anchorCtr="0" compatLnSpc="1">
              <a:prstTxWarp prst="textNoShape">
                <a:avLst/>
              </a:prstTxWarp>
            </a:bodyPr>
            <a:lstStyle/>
            <a:p>
              <a:endParaRPr lang="id-ID" sz="1350">
                <a:solidFill>
                  <a:srgbClr val="FFFFFF"/>
                </a:solidFill>
                <a:latin typeface="Calibri"/>
              </a:endParaRPr>
            </a:p>
          </p:txBody>
        </p:sp>
        <p:sp>
          <p:nvSpPr>
            <p:cNvPr id="42" name="Freeform 124"/>
            <p:cNvSpPr>
              <a:spLocks/>
            </p:cNvSpPr>
            <p:nvPr/>
          </p:nvSpPr>
          <p:spPr bwMode="auto">
            <a:xfrm>
              <a:off x="4970915" y="2822759"/>
              <a:ext cx="766343" cy="822280"/>
            </a:xfrm>
            <a:custGeom>
              <a:avLst/>
              <a:gdLst>
                <a:gd name="T0" fmla="*/ 1618 w 2738"/>
                <a:gd name="T1" fmla="*/ 20 h 2941"/>
                <a:gd name="T2" fmla="*/ 1631 w 2738"/>
                <a:gd name="T3" fmla="*/ 228 h 2941"/>
                <a:gd name="T4" fmla="*/ 1674 w 2738"/>
                <a:gd name="T5" fmla="*/ 255 h 2941"/>
                <a:gd name="T6" fmla="*/ 1722 w 2738"/>
                <a:gd name="T7" fmla="*/ 290 h 2941"/>
                <a:gd name="T8" fmla="*/ 1759 w 2738"/>
                <a:gd name="T9" fmla="*/ 323 h 2941"/>
                <a:gd name="T10" fmla="*/ 1784 w 2738"/>
                <a:gd name="T11" fmla="*/ 348 h 2941"/>
                <a:gd name="T12" fmla="*/ 1807 w 2738"/>
                <a:gd name="T13" fmla="*/ 376 h 2941"/>
                <a:gd name="T14" fmla="*/ 1828 w 2738"/>
                <a:gd name="T15" fmla="*/ 405 h 2941"/>
                <a:gd name="T16" fmla="*/ 1849 w 2738"/>
                <a:gd name="T17" fmla="*/ 438 h 2941"/>
                <a:gd name="T18" fmla="*/ 1866 w 2738"/>
                <a:gd name="T19" fmla="*/ 473 h 2941"/>
                <a:gd name="T20" fmla="*/ 1880 w 2738"/>
                <a:gd name="T21" fmla="*/ 512 h 2941"/>
                <a:gd name="T22" fmla="*/ 1891 w 2738"/>
                <a:gd name="T23" fmla="*/ 552 h 2941"/>
                <a:gd name="T24" fmla="*/ 1898 w 2738"/>
                <a:gd name="T25" fmla="*/ 596 h 2941"/>
                <a:gd name="T26" fmla="*/ 1902 w 2738"/>
                <a:gd name="T27" fmla="*/ 642 h 2941"/>
                <a:gd name="T28" fmla="*/ 1899 w 2738"/>
                <a:gd name="T29" fmla="*/ 689 h 2941"/>
                <a:gd name="T30" fmla="*/ 1893 w 2738"/>
                <a:gd name="T31" fmla="*/ 732 h 2941"/>
                <a:gd name="T32" fmla="*/ 1881 w 2738"/>
                <a:gd name="T33" fmla="*/ 773 h 2941"/>
                <a:gd name="T34" fmla="*/ 1864 w 2738"/>
                <a:gd name="T35" fmla="*/ 813 h 2941"/>
                <a:gd name="T36" fmla="*/ 1842 w 2738"/>
                <a:gd name="T37" fmla="*/ 851 h 2941"/>
                <a:gd name="T38" fmla="*/ 1817 w 2738"/>
                <a:gd name="T39" fmla="*/ 886 h 2941"/>
                <a:gd name="T40" fmla="*/ 1787 w 2738"/>
                <a:gd name="T41" fmla="*/ 920 h 2941"/>
                <a:gd name="T42" fmla="*/ 1754 w 2738"/>
                <a:gd name="T43" fmla="*/ 951 h 2941"/>
                <a:gd name="T44" fmla="*/ 1716 w 2738"/>
                <a:gd name="T45" fmla="*/ 979 h 2941"/>
                <a:gd name="T46" fmla="*/ 1676 w 2738"/>
                <a:gd name="T47" fmla="*/ 1005 h 2941"/>
                <a:gd name="T48" fmla="*/ 1632 w 2738"/>
                <a:gd name="T49" fmla="*/ 1027 h 2941"/>
                <a:gd name="T50" fmla="*/ 1585 w 2738"/>
                <a:gd name="T51" fmla="*/ 1046 h 2941"/>
                <a:gd name="T52" fmla="*/ 1537 w 2738"/>
                <a:gd name="T53" fmla="*/ 1062 h 2941"/>
                <a:gd name="T54" fmla="*/ 1485 w 2738"/>
                <a:gd name="T55" fmla="*/ 1074 h 2941"/>
                <a:gd name="T56" fmla="*/ 1432 w 2738"/>
                <a:gd name="T57" fmla="*/ 1082 h 2941"/>
                <a:gd name="T58" fmla="*/ 1377 w 2738"/>
                <a:gd name="T59" fmla="*/ 1086 h 2941"/>
                <a:gd name="T60" fmla="*/ 1320 w 2738"/>
                <a:gd name="T61" fmla="*/ 1086 h 2941"/>
                <a:gd name="T62" fmla="*/ 1266 w 2738"/>
                <a:gd name="T63" fmla="*/ 1081 h 2941"/>
                <a:gd name="T64" fmla="*/ 1215 w 2738"/>
                <a:gd name="T65" fmla="*/ 1071 h 2941"/>
                <a:gd name="T66" fmla="*/ 1168 w 2738"/>
                <a:gd name="T67" fmla="*/ 1056 h 2941"/>
                <a:gd name="T68" fmla="*/ 1123 w 2738"/>
                <a:gd name="T69" fmla="*/ 1037 h 2941"/>
                <a:gd name="T70" fmla="*/ 1083 w 2738"/>
                <a:gd name="T71" fmla="*/ 1013 h 2941"/>
                <a:gd name="T72" fmla="*/ 1047 w 2738"/>
                <a:gd name="T73" fmla="*/ 986 h 2941"/>
                <a:gd name="T74" fmla="*/ 1013 w 2738"/>
                <a:gd name="T75" fmla="*/ 956 h 2941"/>
                <a:gd name="T76" fmla="*/ 983 w 2738"/>
                <a:gd name="T77" fmla="*/ 923 h 2941"/>
                <a:gd name="T78" fmla="*/ 956 w 2738"/>
                <a:gd name="T79" fmla="*/ 888 h 2941"/>
                <a:gd name="T80" fmla="*/ 933 w 2738"/>
                <a:gd name="T81" fmla="*/ 851 h 2941"/>
                <a:gd name="T82" fmla="*/ 915 w 2738"/>
                <a:gd name="T83" fmla="*/ 812 h 2941"/>
                <a:gd name="T84" fmla="*/ 900 w 2738"/>
                <a:gd name="T85" fmla="*/ 771 h 2941"/>
                <a:gd name="T86" fmla="*/ 888 w 2738"/>
                <a:gd name="T87" fmla="*/ 730 h 2941"/>
                <a:gd name="T88" fmla="*/ 880 w 2738"/>
                <a:gd name="T89" fmla="*/ 688 h 2941"/>
                <a:gd name="T90" fmla="*/ 876 w 2738"/>
                <a:gd name="T91" fmla="*/ 646 h 2941"/>
                <a:gd name="T92" fmla="*/ 876 w 2738"/>
                <a:gd name="T93" fmla="*/ 608 h 2941"/>
                <a:gd name="T94" fmla="*/ 880 w 2738"/>
                <a:gd name="T95" fmla="*/ 574 h 2941"/>
                <a:gd name="T96" fmla="*/ 887 w 2738"/>
                <a:gd name="T97" fmla="*/ 543 h 2941"/>
                <a:gd name="T98" fmla="*/ 897 w 2738"/>
                <a:gd name="T99" fmla="*/ 512 h 2941"/>
                <a:gd name="T100" fmla="*/ 909 w 2738"/>
                <a:gd name="T101" fmla="*/ 481 h 2941"/>
                <a:gd name="T102" fmla="*/ 923 w 2738"/>
                <a:gd name="T103" fmla="*/ 453 h 2941"/>
                <a:gd name="T104" fmla="*/ 947 w 2738"/>
                <a:gd name="T105" fmla="*/ 413 h 2941"/>
                <a:gd name="T106" fmla="*/ 984 w 2738"/>
                <a:gd name="T107" fmla="*/ 364 h 2941"/>
                <a:gd name="T108" fmla="*/ 1023 w 2738"/>
                <a:gd name="T109" fmla="*/ 322 h 2941"/>
                <a:gd name="T110" fmla="*/ 1060 w 2738"/>
                <a:gd name="T111" fmla="*/ 286 h 2941"/>
                <a:gd name="T112" fmla="*/ 1093 w 2738"/>
                <a:gd name="T113" fmla="*/ 258 h 2941"/>
                <a:gd name="T114" fmla="*/ 1107 w 2738"/>
                <a:gd name="T115" fmla="*/ 0 h 2941"/>
                <a:gd name="T116" fmla="*/ 0 w 2738"/>
                <a:gd name="T117" fmla="*/ 2941 h 2941"/>
                <a:gd name="T118" fmla="*/ 2738 w 2738"/>
                <a:gd name="T119" fmla="*/ 20 h 2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38" h="2941">
                  <a:moveTo>
                    <a:pt x="2738" y="20"/>
                  </a:moveTo>
                  <a:lnTo>
                    <a:pt x="1618" y="20"/>
                  </a:lnTo>
                  <a:lnTo>
                    <a:pt x="1611" y="218"/>
                  </a:lnTo>
                  <a:lnTo>
                    <a:pt x="1631" y="228"/>
                  </a:lnTo>
                  <a:lnTo>
                    <a:pt x="1651" y="241"/>
                  </a:lnTo>
                  <a:lnTo>
                    <a:pt x="1674" y="255"/>
                  </a:lnTo>
                  <a:lnTo>
                    <a:pt x="1698" y="271"/>
                  </a:lnTo>
                  <a:lnTo>
                    <a:pt x="1722" y="290"/>
                  </a:lnTo>
                  <a:lnTo>
                    <a:pt x="1747" y="311"/>
                  </a:lnTo>
                  <a:lnTo>
                    <a:pt x="1759" y="323"/>
                  </a:lnTo>
                  <a:lnTo>
                    <a:pt x="1772" y="335"/>
                  </a:lnTo>
                  <a:lnTo>
                    <a:pt x="1784" y="348"/>
                  </a:lnTo>
                  <a:lnTo>
                    <a:pt x="1796" y="362"/>
                  </a:lnTo>
                  <a:lnTo>
                    <a:pt x="1807" y="376"/>
                  </a:lnTo>
                  <a:lnTo>
                    <a:pt x="1817" y="390"/>
                  </a:lnTo>
                  <a:lnTo>
                    <a:pt x="1828" y="405"/>
                  </a:lnTo>
                  <a:lnTo>
                    <a:pt x="1839" y="421"/>
                  </a:lnTo>
                  <a:lnTo>
                    <a:pt x="1849" y="438"/>
                  </a:lnTo>
                  <a:lnTo>
                    <a:pt x="1857" y="456"/>
                  </a:lnTo>
                  <a:lnTo>
                    <a:pt x="1866" y="473"/>
                  </a:lnTo>
                  <a:lnTo>
                    <a:pt x="1874" y="492"/>
                  </a:lnTo>
                  <a:lnTo>
                    <a:pt x="1880" y="512"/>
                  </a:lnTo>
                  <a:lnTo>
                    <a:pt x="1886" y="531"/>
                  </a:lnTo>
                  <a:lnTo>
                    <a:pt x="1891" y="552"/>
                  </a:lnTo>
                  <a:lnTo>
                    <a:pt x="1895" y="573"/>
                  </a:lnTo>
                  <a:lnTo>
                    <a:pt x="1898" y="596"/>
                  </a:lnTo>
                  <a:lnTo>
                    <a:pt x="1901" y="619"/>
                  </a:lnTo>
                  <a:lnTo>
                    <a:pt x="1902" y="642"/>
                  </a:lnTo>
                  <a:lnTo>
                    <a:pt x="1902" y="667"/>
                  </a:lnTo>
                  <a:lnTo>
                    <a:pt x="1899" y="689"/>
                  </a:lnTo>
                  <a:lnTo>
                    <a:pt x="1897" y="710"/>
                  </a:lnTo>
                  <a:lnTo>
                    <a:pt x="1893" y="732"/>
                  </a:lnTo>
                  <a:lnTo>
                    <a:pt x="1888" y="753"/>
                  </a:lnTo>
                  <a:lnTo>
                    <a:pt x="1881" y="773"/>
                  </a:lnTo>
                  <a:lnTo>
                    <a:pt x="1874" y="794"/>
                  </a:lnTo>
                  <a:lnTo>
                    <a:pt x="1864" y="813"/>
                  </a:lnTo>
                  <a:lnTo>
                    <a:pt x="1854" y="832"/>
                  </a:lnTo>
                  <a:lnTo>
                    <a:pt x="1842" y="851"/>
                  </a:lnTo>
                  <a:lnTo>
                    <a:pt x="1830" y="869"/>
                  </a:lnTo>
                  <a:lnTo>
                    <a:pt x="1817" y="886"/>
                  </a:lnTo>
                  <a:lnTo>
                    <a:pt x="1802" y="904"/>
                  </a:lnTo>
                  <a:lnTo>
                    <a:pt x="1787" y="920"/>
                  </a:lnTo>
                  <a:lnTo>
                    <a:pt x="1771" y="936"/>
                  </a:lnTo>
                  <a:lnTo>
                    <a:pt x="1754" y="951"/>
                  </a:lnTo>
                  <a:lnTo>
                    <a:pt x="1735" y="965"/>
                  </a:lnTo>
                  <a:lnTo>
                    <a:pt x="1716" y="979"/>
                  </a:lnTo>
                  <a:lnTo>
                    <a:pt x="1696" y="992"/>
                  </a:lnTo>
                  <a:lnTo>
                    <a:pt x="1676" y="1005"/>
                  </a:lnTo>
                  <a:lnTo>
                    <a:pt x="1654" y="1016"/>
                  </a:lnTo>
                  <a:lnTo>
                    <a:pt x="1632" y="1027"/>
                  </a:lnTo>
                  <a:lnTo>
                    <a:pt x="1609" y="1038"/>
                  </a:lnTo>
                  <a:lnTo>
                    <a:pt x="1585" y="1046"/>
                  </a:lnTo>
                  <a:lnTo>
                    <a:pt x="1562" y="1055"/>
                  </a:lnTo>
                  <a:lnTo>
                    <a:pt x="1537" y="1062"/>
                  </a:lnTo>
                  <a:lnTo>
                    <a:pt x="1511" y="1069"/>
                  </a:lnTo>
                  <a:lnTo>
                    <a:pt x="1485" y="1074"/>
                  </a:lnTo>
                  <a:lnTo>
                    <a:pt x="1459" y="1079"/>
                  </a:lnTo>
                  <a:lnTo>
                    <a:pt x="1432" y="1082"/>
                  </a:lnTo>
                  <a:lnTo>
                    <a:pt x="1404" y="1085"/>
                  </a:lnTo>
                  <a:lnTo>
                    <a:pt x="1377" y="1086"/>
                  </a:lnTo>
                  <a:lnTo>
                    <a:pt x="1349" y="1087"/>
                  </a:lnTo>
                  <a:lnTo>
                    <a:pt x="1320" y="1086"/>
                  </a:lnTo>
                  <a:lnTo>
                    <a:pt x="1293" y="1084"/>
                  </a:lnTo>
                  <a:lnTo>
                    <a:pt x="1266" y="1081"/>
                  </a:lnTo>
                  <a:lnTo>
                    <a:pt x="1240" y="1077"/>
                  </a:lnTo>
                  <a:lnTo>
                    <a:pt x="1215" y="1071"/>
                  </a:lnTo>
                  <a:lnTo>
                    <a:pt x="1191" y="1064"/>
                  </a:lnTo>
                  <a:lnTo>
                    <a:pt x="1168" y="1056"/>
                  </a:lnTo>
                  <a:lnTo>
                    <a:pt x="1145" y="1046"/>
                  </a:lnTo>
                  <a:lnTo>
                    <a:pt x="1123" y="1037"/>
                  </a:lnTo>
                  <a:lnTo>
                    <a:pt x="1103" y="1025"/>
                  </a:lnTo>
                  <a:lnTo>
                    <a:pt x="1083" y="1013"/>
                  </a:lnTo>
                  <a:lnTo>
                    <a:pt x="1064" y="1000"/>
                  </a:lnTo>
                  <a:lnTo>
                    <a:pt x="1047" y="986"/>
                  </a:lnTo>
                  <a:lnTo>
                    <a:pt x="1029" y="972"/>
                  </a:lnTo>
                  <a:lnTo>
                    <a:pt x="1013" y="956"/>
                  </a:lnTo>
                  <a:lnTo>
                    <a:pt x="997" y="940"/>
                  </a:lnTo>
                  <a:lnTo>
                    <a:pt x="983" y="923"/>
                  </a:lnTo>
                  <a:lnTo>
                    <a:pt x="969" y="906"/>
                  </a:lnTo>
                  <a:lnTo>
                    <a:pt x="956" y="888"/>
                  </a:lnTo>
                  <a:lnTo>
                    <a:pt x="945" y="869"/>
                  </a:lnTo>
                  <a:lnTo>
                    <a:pt x="933" y="851"/>
                  </a:lnTo>
                  <a:lnTo>
                    <a:pt x="924" y="831"/>
                  </a:lnTo>
                  <a:lnTo>
                    <a:pt x="915" y="812"/>
                  </a:lnTo>
                  <a:lnTo>
                    <a:pt x="906" y="791"/>
                  </a:lnTo>
                  <a:lnTo>
                    <a:pt x="900" y="771"/>
                  </a:lnTo>
                  <a:lnTo>
                    <a:pt x="893" y="750"/>
                  </a:lnTo>
                  <a:lnTo>
                    <a:pt x="888" y="730"/>
                  </a:lnTo>
                  <a:lnTo>
                    <a:pt x="884" y="709"/>
                  </a:lnTo>
                  <a:lnTo>
                    <a:pt x="880" y="688"/>
                  </a:lnTo>
                  <a:lnTo>
                    <a:pt x="878" y="667"/>
                  </a:lnTo>
                  <a:lnTo>
                    <a:pt x="876" y="646"/>
                  </a:lnTo>
                  <a:lnTo>
                    <a:pt x="876" y="625"/>
                  </a:lnTo>
                  <a:lnTo>
                    <a:pt x="876" y="608"/>
                  </a:lnTo>
                  <a:lnTo>
                    <a:pt x="878" y="592"/>
                  </a:lnTo>
                  <a:lnTo>
                    <a:pt x="880" y="574"/>
                  </a:lnTo>
                  <a:lnTo>
                    <a:pt x="884" y="558"/>
                  </a:lnTo>
                  <a:lnTo>
                    <a:pt x="887" y="543"/>
                  </a:lnTo>
                  <a:lnTo>
                    <a:pt x="891" y="527"/>
                  </a:lnTo>
                  <a:lnTo>
                    <a:pt x="897" y="512"/>
                  </a:lnTo>
                  <a:lnTo>
                    <a:pt x="902" y="497"/>
                  </a:lnTo>
                  <a:lnTo>
                    <a:pt x="909" y="481"/>
                  </a:lnTo>
                  <a:lnTo>
                    <a:pt x="916" y="467"/>
                  </a:lnTo>
                  <a:lnTo>
                    <a:pt x="923" y="453"/>
                  </a:lnTo>
                  <a:lnTo>
                    <a:pt x="931" y="439"/>
                  </a:lnTo>
                  <a:lnTo>
                    <a:pt x="947" y="413"/>
                  </a:lnTo>
                  <a:lnTo>
                    <a:pt x="966" y="387"/>
                  </a:lnTo>
                  <a:lnTo>
                    <a:pt x="984" y="364"/>
                  </a:lnTo>
                  <a:lnTo>
                    <a:pt x="1004" y="342"/>
                  </a:lnTo>
                  <a:lnTo>
                    <a:pt x="1023" y="322"/>
                  </a:lnTo>
                  <a:lnTo>
                    <a:pt x="1041" y="303"/>
                  </a:lnTo>
                  <a:lnTo>
                    <a:pt x="1060" y="286"/>
                  </a:lnTo>
                  <a:lnTo>
                    <a:pt x="1078" y="271"/>
                  </a:lnTo>
                  <a:lnTo>
                    <a:pt x="1093" y="258"/>
                  </a:lnTo>
                  <a:lnTo>
                    <a:pt x="1107" y="246"/>
                  </a:lnTo>
                  <a:lnTo>
                    <a:pt x="1107" y="0"/>
                  </a:lnTo>
                  <a:lnTo>
                    <a:pt x="0" y="0"/>
                  </a:lnTo>
                  <a:lnTo>
                    <a:pt x="0" y="2941"/>
                  </a:lnTo>
                  <a:lnTo>
                    <a:pt x="2738" y="2941"/>
                  </a:lnTo>
                  <a:lnTo>
                    <a:pt x="2738" y="20"/>
                  </a:lnTo>
                  <a:close/>
                </a:path>
              </a:pathLst>
            </a:custGeom>
            <a:solidFill>
              <a:schemeClr val="accent1">
                <a:lumMod val="60000"/>
                <a:lumOff val="40000"/>
              </a:schemeClr>
            </a:solidFill>
            <a:ln>
              <a:solidFill>
                <a:schemeClr val="tx1"/>
              </a:solidFill>
            </a:ln>
          </p:spPr>
          <p:txBody>
            <a:bodyPr vert="horz" wrap="square" lIns="68580" tIns="34290" rIns="68580" bIns="34290" numCol="1" anchor="t" anchorCtr="0" compatLnSpc="1">
              <a:prstTxWarp prst="textNoShape">
                <a:avLst/>
              </a:prstTxWarp>
            </a:bodyPr>
            <a:lstStyle/>
            <a:p>
              <a:endParaRPr lang="id-ID" sz="1350">
                <a:solidFill>
                  <a:srgbClr val="FFFFFF"/>
                </a:solidFill>
                <a:latin typeface="Calibri"/>
              </a:endParaRPr>
            </a:p>
          </p:txBody>
        </p:sp>
        <p:sp>
          <p:nvSpPr>
            <p:cNvPr id="43" name="Freeform 125"/>
            <p:cNvSpPr>
              <a:spLocks noEditPoints="1"/>
            </p:cNvSpPr>
            <p:nvPr/>
          </p:nvSpPr>
          <p:spPr bwMode="auto">
            <a:xfrm>
              <a:off x="5901714" y="2995046"/>
              <a:ext cx="501199" cy="502318"/>
            </a:xfrm>
            <a:custGeom>
              <a:avLst/>
              <a:gdLst>
                <a:gd name="T0" fmla="*/ 1179 w 1792"/>
                <a:gd name="T1" fmla="*/ 46 h 1793"/>
                <a:gd name="T2" fmla="*/ 1569 w 1792"/>
                <a:gd name="T3" fmla="*/ 304 h 1793"/>
                <a:gd name="T4" fmla="*/ 1783 w 1792"/>
                <a:gd name="T5" fmla="*/ 767 h 1793"/>
                <a:gd name="T6" fmla="*/ 1770 w 1792"/>
                <a:gd name="T7" fmla="*/ 1098 h 1793"/>
                <a:gd name="T8" fmla="*/ 1557 w 1792"/>
                <a:gd name="T9" fmla="*/ 1503 h 1793"/>
                <a:gd name="T10" fmla="*/ 1153 w 1792"/>
                <a:gd name="T11" fmla="*/ 1756 h 1793"/>
                <a:gd name="T12" fmla="*/ 791 w 1792"/>
                <a:gd name="T13" fmla="*/ 1788 h 1793"/>
                <a:gd name="T14" fmla="*/ 384 w 1792"/>
                <a:gd name="T15" fmla="*/ 1632 h 1793"/>
                <a:gd name="T16" fmla="*/ 65 w 1792"/>
                <a:gd name="T17" fmla="*/ 1236 h 1793"/>
                <a:gd name="T18" fmla="*/ 2 w 1792"/>
                <a:gd name="T19" fmla="*/ 835 h 1793"/>
                <a:gd name="T20" fmla="*/ 118 w 1792"/>
                <a:gd name="T21" fmla="*/ 451 h 1793"/>
                <a:gd name="T22" fmla="*/ 450 w 1792"/>
                <a:gd name="T23" fmla="*/ 118 h 1793"/>
                <a:gd name="T24" fmla="*/ 1065 w 1792"/>
                <a:gd name="T25" fmla="*/ 1658 h 1793"/>
                <a:gd name="T26" fmla="*/ 860 w 1792"/>
                <a:gd name="T27" fmla="*/ 1549 h 1793"/>
                <a:gd name="T28" fmla="*/ 803 w 1792"/>
                <a:gd name="T29" fmla="*/ 1284 h 1793"/>
                <a:gd name="T30" fmla="*/ 716 w 1792"/>
                <a:gd name="T31" fmla="*/ 1134 h 1793"/>
                <a:gd name="T32" fmla="*/ 483 w 1792"/>
                <a:gd name="T33" fmla="*/ 1065 h 1793"/>
                <a:gd name="T34" fmla="*/ 413 w 1792"/>
                <a:gd name="T35" fmla="*/ 883 h 1793"/>
                <a:gd name="T36" fmla="*/ 505 w 1792"/>
                <a:gd name="T37" fmla="*/ 709 h 1793"/>
                <a:gd name="T38" fmla="*/ 702 w 1792"/>
                <a:gd name="T39" fmla="*/ 667 h 1793"/>
                <a:gd name="T40" fmla="*/ 916 w 1792"/>
                <a:gd name="T41" fmla="*/ 802 h 1793"/>
                <a:gd name="T42" fmla="*/ 1104 w 1792"/>
                <a:gd name="T43" fmla="*/ 719 h 1793"/>
                <a:gd name="T44" fmla="*/ 1115 w 1792"/>
                <a:gd name="T45" fmla="*/ 652 h 1793"/>
                <a:gd name="T46" fmla="*/ 1150 w 1792"/>
                <a:gd name="T47" fmla="*/ 573 h 1793"/>
                <a:gd name="T48" fmla="*/ 1052 w 1792"/>
                <a:gd name="T49" fmla="*/ 590 h 1793"/>
                <a:gd name="T50" fmla="*/ 994 w 1792"/>
                <a:gd name="T51" fmla="*/ 698 h 1793"/>
                <a:gd name="T52" fmla="*/ 822 w 1792"/>
                <a:gd name="T53" fmla="*/ 554 h 1793"/>
                <a:gd name="T54" fmla="*/ 739 w 1792"/>
                <a:gd name="T55" fmla="*/ 581 h 1793"/>
                <a:gd name="T56" fmla="*/ 631 w 1792"/>
                <a:gd name="T57" fmla="*/ 623 h 1793"/>
                <a:gd name="T58" fmla="*/ 672 w 1792"/>
                <a:gd name="T59" fmla="*/ 572 h 1793"/>
                <a:gd name="T60" fmla="*/ 695 w 1792"/>
                <a:gd name="T61" fmla="*/ 492 h 1793"/>
                <a:gd name="T62" fmla="*/ 788 w 1792"/>
                <a:gd name="T63" fmla="*/ 423 h 1793"/>
                <a:gd name="T64" fmla="*/ 915 w 1792"/>
                <a:gd name="T65" fmla="*/ 461 h 1793"/>
                <a:gd name="T66" fmla="*/ 988 w 1792"/>
                <a:gd name="T67" fmla="*/ 370 h 1793"/>
                <a:gd name="T68" fmla="*/ 899 w 1792"/>
                <a:gd name="T69" fmla="*/ 363 h 1793"/>
                <a:gd name="T70" fmla="*/ 934 w 1792"/>
                <a:gd name="T71" fmla="*/ 275 h 1793"/>
                <a:gd name="T72" fmla="*/ 1113 w 1792"/>
                <a:gd name="T73" fmla="*/ 200 h 1793"/>
                <a:gd name="T74" fmla="*/ 1233 w 1792"/>
                <a:gd name="T75" fmla="*/ 197 h 1793"/>
                <a:gd name="T76" fmla="*/ 898 w 1792"/>
                <a:gd name="T77" fmla="*/ 112 h 1793"/>
                <a:gd name="T78" fmla="*/ 561 w 1792"/>
                <a:gd name="T79" fmla="*/ 187 h 1793"/>
                <a:gd name="T80" fmla="*/ 462 w 1792"/>
                <a:gd name="T81" fmla="*/ 318 h 1793"/>
                <a:gd name="T82" fmla="*/ 317 w 1792"/>
                <a:gd name="T83" fmla="*/ 482 h 1793"/>
                <a:gd name="T84" fmla="*/ 168 w 1792"/>
                <a:gd name="T85" fmla="*/ 605 h 1793"/>
                <a:gd name="T86" fmla="*/ 147 w 1792"/>
                <a:gd name="T87" fmla="*/ 797 h 1793"/>
                <a:gd name="T88" fmla="*/ 201 w 1792"/>
                <a:gd name="T89" fmla="*/ 883 h 1793"/>
                <a:gd name="T90" fmla="*/ 141 w 1792"/>
                <a:gd name="T91" fmla="*/ 1108 h 1793"/>
                <a:gd name="T92" fmla="*/ 305 w 1792"/>
                <a:gd name="T93" fmla="*/ 1410 h 1793"/>
                <a:gd name="T94" fmla="*/ 605 w 1792"/>
                <a:gd name="T95" fmla="*/ 1627 h 1793"/>
                <a:gd name="T96" fmla="*/ 966 w 1792"/>
                <a:gd name="T97" fmla="*/ 1677 h 1793"/>
                <a:gd name="T98" fmla="*/ 1249 w 1792"/>
                <a:gd name="T99" fmla="*/ 1597 h 1793"/>
                <a:gd name="T100" fmla="*/ 1620 w 1792"/>
                <a:gd name="T101" fmla="*/ 1199 h 1793"/>
                <a:gd name="T102" fmla="*/ 1633 w 1792"/>
                <a:gd name="T103" fmla="*/ 1081 h 1793"/>
                <a:gd name="T104" fmla="*/ 1586 w 1792"/>
                <a:gd name="T105" fmla="*/ 972 h 1793"/>
                <a:gd name="T106" fmla="*/ 1401 w 1792"/>
                <a:gd name="T107" fmla="*/ 936 h 1793"/>
                <a:gd name="T108" fmla="*/ 1202 w 1792"/>
                <a:gd name="T109" fmla="*/ 923 h 1793"/>
                <a:gd name="T110" fmla="*/ 1187 w 1792"/>
                <a:gd name="T111" fmla="*/ 1011 h 1793"/>
                <a:gd name="T112" fmla="*/ 1338 w 1792"/>
                <a:gd name="T113" fmla="*/ 994 h 1793"/>
                <a:gd name="T114" fmla="*/ 1281 w 1792"/>
                <a:gd name="T115" fmla="*/ 1143 h 1793"/>
                <a:gd name="T116" fmla="*/ 1117 w 1792"/>
                <a:gd name="T117" fmla="*/ 1519 h 1793"/>
                <a:gd name="T118" fmla="*/ 1070 w 1792"/>
                <a:gd name="T119" fmla="*/ 1657 h 1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92" h="1793">
                  <a:moveTo>
                    <a:pt x="844" y="0"/>
                  </a:moveTo>
                  <a:lnTo>
                    <a:pt x="870" y="0"/>
                  </a:lnTo>
                  <a:lnTo>
                    <a:pt x="897" y="0"/>
                  </a:lnTo>
                  <a:lnTo>
                    <a:pt x="922" y="0"/>
                  </a:lnTo>
                  <a:lnTo>
                    <a:pt x="948" y="0"/>
                  </a:lnTo>
                  <a:lnTo>
                    <a:pt x="967" y="2"/>
                  </a:lnTo>
                  <a:lnTo>
                    <a:pt x="984" y="4"/>
                  </a:lnTo>
                  <a:lnTo>
                    <a:pt x="1002" y="6"/>
                  </a:lnTo>
                  <a:lnTo>
                    <a:pt x="1020" y="8"/>
                  </a:lnTo>
                  <a:lnTo>
                    <a:pt x="1052" y="14"/>
                  </a:lnTo>
                  <a:lnTo>
                    <a:pt x="1084" y="20"/>
                  </a:lnTo>
                  <a:lnTo>
                    <a:pt x="1117" y="28"/>
                  </a:lnTo>
                  <a:lnTo>
                    <a:pt x="1148" y="36"/>
                  </a:lnTo>
                  <a:lnTo>
                    <a:pt x="1179" y="46"/>
                  </a:lnTo>
                  <a:lnTo>
                    <a:pt x="1210" y="56"/>
                  </a:lnTo>
                  <a:lnTo>
                    <a:pt x="1240" y="68"/>
                  </a:lnTo>
                  <a:lnTo>
                    <a:pt x="1269" y="81"/>
                  </a:lnTo>
                  <a:lnTo>
                    <a:pt x="1298" y="95"/>
                  </a:lnTo>
                  <a:lnTo>
                    <a:pt x="1326" y="110"/>
                  </a:lnTo>
                  <a:lnTo>
                    <a:pt x="1354" y="126"/>
                  </a:lnTo>
                  <a:lnTo>
                    <a:pt x="1382" y="143"/>
                  </a:lnTo>
                  <a:lnTo>
                    <a:pt x="1409" y="160"/>
                  </a:lnTo>
                  <a:lnTo>
                    <a:pt x="1435" y="180"/>
                  </a:lnTo>
                  <a:lnTo>
                    <a:pt x="1461" y="200"/>
                  </a:lnTo>
                  <a:lnTo>
                    <a:pt x="1486" y="222"/>
                  </a:lnTo>
                  <a:lnTo>
                    <a:pt x="1515" y="249"/>
                  </a:lnTo>
                  <a:lnTo>
                    <a:pt x="1543" y="276"/>
                  </a:lnTo>
                  <a:lnTo>
                    <a:pt x="1569" y="304"/>
                  </a:lnTo>
                  <a:lnTo>
                    <a:pt x="1594" y="333"/>
                  </a:lnTo>
                  <a:lnTo>
                    <a:pt x="1616" y="362"/>
                  </a:lnTo>
                  <a:lnTo>
                    <a:pt x="1638" y="394"/>
                  </a:lnTo>
                  <a:lnTo>
                    <a:pt x="1659" y="425"/>
                  </a:lnTo>
                  <a:lnTo>
                    <a:pt x="1678" y="456"/>
                  </a:lnTo>
                  <a:lnTo>
                    <a:pt x="1695" y="490"/>
                  </a:lnTo>
                  <a:lnTo>
                    <a:pt x="1711" y="523"/>
                  </a:lnTo>
                  <a:lnTo>
                    <a:pt x="1727" y="558"/>
                  </a:lnTo>
                  <a:lnTo>
                    <a:pt x="1740" y="594"/>
                  </a:lnTo>
                  <a:lnTo>
                    <a:pt x="1751" y="629"/>
                  </a:lnTo>
                  <a:lnTo>
                    <a:pt x="1762" y="666"/>
                  </a:lnTo>
                  <a:lnTo>
                    <a:pt x="1771" y="704"/>
                  </a:lnTo>
                  <a:lnTo>
                    <a:pt x="1778" y="743"/>
                  </a:lnTo>
                  <a:lnTo>
                    <a:pt x="1783" y="767"/>
                  </a:lnTo>
                  <a:lnTo>
                    <a:pt x="1786" y="793"/>
                  </a:lnTo>
                  <a:lnTo>
                    <a:pt x="1789" y="819"/>
                  </a:lnTo>
                  <a:lnTo>
                    <a:pt x="1792" y="844"/>
                  </a:lnTo>
                  <a:lnTo>
                    <a:pt x="1792" y="871"/>
                  </a:lnTo>
                  <a:lnTo>
                    <a:pt x="1792" y="897"/>
                  </a:lnTo>
                  <a:lnTo>
                    <a:pt x="1792" y="923"/>
                  </a:lnTo>
                  <a:lnTo>
                    <a:pt x="1792" y="950"/>
                  </a:lnTo>
                  <a:lnTo>
                    <a:pt x="1790" y="959"/>
                  </a:lnTo>
                  <a:lnTo>
                    <a:pt x="1789" y="968"/>
                  </a:lnTo>
                  <a:lnTo>
                    <a:pt x="1786" y="992"/>
                  </a:lnTo>
                  <a:lnTo>
                    <a:pt x="1784" y="1017"/>
                  </a:lnTo>
                  <a:lnTo>
                    <a:pt x="1781" y="1041"/>
                  </a:lnTo>
                  <a:lnTo>
                    <a:pt x="1776" y="1065"/>
                  </a:lnTo>
                  <a:lnTo>
                    <a:pt x="1770" y="1098"/>
                  </a:lnTo>
                  <a:lnTo>
                    <a:pt x="1761" y="1131"/>
                  </a:lnTo>
                  <a:lnTo>
                    <a:pt x="1752" y="1163"/>
                  </a:lnTo>
                  <a:lnTo>
                    <a:pt x="1742" y="1194"/>
                  </a:lnTo>
                  <a:lnTo>
                    <a:pt x="1731" y="1225"/>
                  </a:lnTo>
                  <a:lnTo>
                    <a:pt x="1718" y="1256"/>
                  </a:lnTo>
                  <a:lnTo>
                    <a:pt x="1705" y="1286"/>
                  </a:lnTo>
                  <a:lnTo>
                    <a:pt x="1690" y="1315"/>
                  </a:lnTo>
                  <a:lnTo>
                    <a:pt x="1675" y="1343"/>
                  </a:lnTo>
                  <a:lnTo>
                    <a:pt x="1658" y="1371"/>
                  </a:lnTo>
                  <a:lnTo>
                    <a:pt x="1639" y="1398"/>
                  </a:lnTo>
                  <a:lnTo>
                    <a:pt x="1621" y="1425"/>
                  </a:lnTo>
                  <a:lnTo>
                    <a:pt x="1600" y="1452"/>
                  </a:lnTo>
                  <a:lnTo>
                    <a:pt x="1579" y="1477"/>
                  </a:lnTo>
                  <a:lnTo>
                    <a:pt x="1557" y="1503"/>
                  </a:lnTo>
                  <a:lnTo>
                    <a:pt x="1533" y="1527"/>
                  </a:lnTo>
                  <a:lnTo>
                    <a:pt x="1509" y="1551"/>
                  </a:lnTo>
                  <a:lnTo>
                    <a:pt x="1482" y="1575"/>
                  </a:lnTo>
                  <a:lnTo>
                    <a:pt x="1456" y="1598"/>
                  </a:lnTo>
                  <a:lnTo>
                    <a:pt x="1428" y="1620"/>
                  </a:lnTo>
                  <a:lnTo>
                    <a:pt x="1400" y="1639"/>
                  </a:lnTo>
                  <a:lnTo>
                    <a:pt x="1371" y="1658"/>
                  </a:lnTo>
                  <a:lnTo>
                    <a:pt x="1342" y="1676"/>
                  </a:lnTo>
                  <a:lnTo>
                    <a:pt x="1312" y="1692"/>
                  </a:lnTo>
                  <a:lnTo>
                    <a:pt x="1282" y="1707"/>
                  </a:lnTo>
                  <a:lnTo>
                    <a:pt x="1251" y="1721"/>
                  </a:lnTo>
                  <a:lnTo>
                    <a:pt x="1219" y="1734"/>
                  </a:lnTo>
                  <a:lnTo>
                    <a:pt x="1187" y="1746"/>
                  </a:lnTo>
                  <a:lnTo>
                    <a:pt x="1153" y="1756"/>
                  </a:lnTo>
                  <a:lnTo>
                    <a:pt x="1120" y="1765"/>
                  </a:lnTo>
                  <a:lnTo>
                    <a:pt x="1085" y="1773"/>
                  </a:lnTo>
                  <a:lnTo>
                    <a:pt x="1051" y="1780"/>
                  </a:lnTo>
                  <a:lnTo>
                    <a:pt x="1025" y="1784"/>
                  </a:lnTo>
                  <a:lnTo>
                    <a:pt x="1000" y="1787"/>
                  </a:lnTo>
                  <a:lnTo>
                    <a:pt x="974" y="1790"/>
                  </a:lnTo>
                  <a:lnTo>
                    <a:pt x="948" y="1793"/>
                  </a:lnTo>
                  <a:lnTo>
                    <a:pt x="922" y="1793"/>
                  </a:lnTo>
                  <a:lnTo>
                    <a:pt x="897" y="1793"/>
                  </a:lnTo>
                  <a:lnTo>
                    <a:pt x="870" y="1793"/>
                  </a:lnTo>
                  <a:lnTo>
                    <a:pt x="844" y="1793"/>
                  </a:lnTo>
                  <a:lnTo>
                    <a:pt x="826" y="1791"/>
                  </a:lnTo>
                  <a:lnTo>
                    <a:pt x="808" y="1790"/>
                  </a:lnTo>
                  <a:lnTo>
                    <a:pt x="791" y="1788"/>
                  </a:lnTo>
                  <a:lnTo>
                    <a:pt x="772" y="1785"/>
                  </a:lnTo>
                  <a:lnTo>
                    <a:pt x="740" y="1780"/>
                  </a:lnTo>
                  <a:lnTo>
                    <a:pt x="708" y="1774"/>
                  </a:lnTo>
                  <a:lnTo>
                    <a:pt x="675" y="1766"/>
                  </a:lnTo>
                  <a:lnTo>
                    <a:pt x="644" y="1758"/>
                  </a:lnTo>
                  <a:lnTo>
                    <a:pt x="613" y="1748"/>
                  </a:lnTo>
                  <a:lnTo>
                    <a:pt x="582" y="1737"/>
                  </a:lnTo>
                  <a:lnTo>
                    <a:pt x="552" y="1726"/>
                  </a:lnTo>
                  <a:lnTo>
                    <a:pt x="523" y="1713"/>
                  </a:lnTo>
                  <a:lnTo>
                    <a:pt x="494" y="1699"/>
                  </a:lnTo>
                  <a:lnTo>
                    <a:pt x="466" y="1684"/>
                  </a:lnTo>
                  <a:lnTo>
                    <a:pt x="438" y="1668"/>
                  </a:lnTo>
                  <a:lnTo>
                    <a:pt x="411" y="1651"/>
                  </a:lnTo>
                  <a:lnTo>
                    <a:pt x="384" y="1632"/>
                  </a:lnTo>
                  <a:lnTo>
                    <a:pt x="357" y="1613"/>
                  </a:lnTo>
                  <a:lnTo>
                    <a:pt x="331" y="1593"/>
                  </a:lnTo>
                  <a:lnTo>
                    <a:pt x="306" y="1571"/>
                  </a:lnTo>
                  <a:lnTo>
                    <a:pt x="277" y="1545"/>
                  </a:lnTo>
                  <a:lnTo>
                    <a:pt x="250" y="1518"/>
                  </a:lnTo>
                  <a:lnTo>
                    <a:pt x="223" y="1490"/>
                  </a:lnTo>
                  <a:lnTo>
                    <a:pt x="199" y="1461"/>
                  </a:lnTo>
                  <a:lnTo>
                    <a:pt x="175" y="1431"/>
                  </a:lnTo>
                  <a:lnTo>
                    <a:pt x="154" y="1400"/>
                  </a:lnTo>
                  <a:lnTo>
                    <a:pt x="133" y="1369"/>
                  </a:lnTo>
                  <a:lnTo>
                    <a:pt x="114" y="1337"/>
                  </a:lnTo>
                  <a:lnTo>
                    <a:pt x="97" y="1304"/>
                  </a:lnTo>
                  <a:lnTo>
                    <a:pt x="81" y="1271"/>
                  </a:lnTo>
                  <a:lnTo>
                    <a:pt x="65" y="1236"/>
                  </a:lnTo>
                  <a:lnTo>
                    <a:pt x="52" y="1200"/>
                  </a:lnTo>
                  <a:lnTo>
                    <a:pt x="41" y="1165"/>
                  </a:lnTo>
                  <a:lnTo>
                    <a:pt x="30" y="1127"/>
                  </a:lnTo>
                  <a:lnTo>
                    <a:pt x="21" y="1089"/>
                  </a:lnTo>
                  <a:lnTo>
                    <a:pt x="14" y="1051"/>
                  </a:lnTo>
                  <a:lnTo>
                    <a:pt x="9" y="1026"/>
                  </a:lnTo>
                  <a:lnTo>
                    <a:pt x="6" y="1001"/>
                  </a:lnTo>
                  <a:lnTo>
                    <a:pt x="3" y="975"/>
                  </a:lnTo>
                  <a:lnTo>
                    <a:pt x="0" y="950"/>
                  </a:lnTo>
                  <a:lnTo>
                    <a:pt x="0" y="923"/>
                  </a:lnTo>
                  <a:lnTo>
                    <a:pt x="0" y="897"/>
                  </a:lnTo>
                  <a:lnTo>
                    <a:pt x="0" y="871"/>
                  </a:lnTo>
                  <a:lnTo>
                    <a:pt x="0" y="844"/>
                  </a:lnTo>
                  <a:lnTo>
                    <a:pt x="2" y="835"/>
                  </a:lnTo>
                  <a:lnTo>
                    <a:pt x="3" y="826"/>
                  </a:lnTo>
                  <a:lnTo>
                    <a:pt x="6" y="802"/>
                  </a:lnTo>
                  <a:lnTo>
                    <a:pt x="8" y="777"/>
                  </a:lnTo>
                  <a:lnTo>
                    <a:pt x="11" y="753"/>
                  </a:lnTo>
                  <a:lnTo>
                    <a:pt x="16" y="729"/>
                  </a:lnTo>
                  <a:lnTo>
                    <a:pt x="22" y="695"/>
                  </a:lnTo>
                  <a:lnTo>
                    <a:pt x="31" y="663"/>
                  </a:lnTo>
                  <a:lnTo>
                    <a:pt x="39" y="631"/>
                  </a:lnTo>
                  <a:lnTo>
                    <a:pt x="50" y="599"/>
                  </a:lnTo>
                  <a:lnTo>
                    <a:pt x="61" y="569"/>
                  </a:lnTo>
                  <a:lnTo>
                    <a:pt x="74" y="538"/>
                  </a:lnTo>
                  <a:lnTo>
                    <a:pt x="87" y="508"/>
                  </a:lnTo>
                  <a:lnTo>
                    <a:pt x="102" y="479"/>
                  </a:lnTo>
                  <a:lnTo>
                    <a:pt x="118" y="451"/>
                  </a:lnTo>
                  <a:lnTo>
                    <a:pt x="134" y="423"/>
                  </a:lnTo>
                  <a:lnTo>
                    <a:pt x="153" y="395"/>
                  </a:lnTo>
                  <a:lnTo>
                    <a:pt x="171" y="368"/>
                  </a:lnTo>
                  <a:lnTo>
                    <a:pt x="192" y="342"/>
                  </a:lnTo>
                  <a:lnTo>
                    <a:pt x="213" y="316"/>
                  </a:lnTo>
                  <a:lnTo>
                    <a:pt x="235" y="291"/>
                  </a:lnTo>
                  <a:lnTo>
                    <a:pt x="259" y="266"/>
                  </a:lnTo>
                  <a:lnTo>
                    <a:pt x="285" y="241"/>
                  </a:lnTo>
                  <a:lnTo>
                    <a:pt x="310" y="219"/>
                  </a:lnTo>
                  <a:lnTo>
                    <a:pt x="337" y="196"/>
                  </a:lnTo>
                  <a:lnTo>
                    <a:pt x="364" y="174"/>
                  </a:lnTo>
                  <a:lnTo>
                    <a:pt x="392" y="155"/>
                  </a:lnTo>
                  <a:lnTo>
                    <a:pt x="421" y="136"/>
                  </a:lnTo>
                  <a:lnTo>
                    <a:pt x="450" y="118"/>
                  </a:lnTo>
                  <a:lnTo>
                    <a:pt x="480" y="102"/>
                  </a:lnTo>
                  <a:lnTo>
                    <a:pt x="510" y="86"/>
                  </a:lnTo>
                  <a:lnTo>
                    <a:pt x="541" y="72"/>
                  </a:lnTo>
                  <a:lnTo>
                    <a:pt x="574" y="60"/>
                  </a:lnTo>
                  <a:lnTo>
                    <a:pt x="606" y="48"/>
                  </a:lnTo>
                  <a:lnTo>
                    <a:pt x="639" y="37"/>
                  </a:lnTo>
                  <a:lnTo>
                    <a:pt x="672" y="29"/>
                  </a:lnTo>
                  <a:lnTo>
                    <a:pt x="707" y="20"/>
                  </a:lnTo>
                  <a:lnTo>
                    <a:pt x="741" y="14"/>
                  </a:lnTo>
                  <a:lnTo>
                    <a:pt x="767" y="10"/>
                  </a:lnTo>
                  <a:lnTo>
                    <a:pt x="793" y="6"/>
                  </a:lnTo>
                  <a:lnTo>
                    <a:pt x="818" y="3"/>
                  </a:lnTo>
                  <a:lnTo>
                    <a:pt x="844" y="0"/>
                  </a:lnTo>
                  <a:close/>
                  <a:moveTo>
                    <a:pt x="1065" y="1658"/>
                  </a:moveTo>
                  <a:lnTo>
                    <a:pt x="1065" y="1658"/>
                  </a:lnTo>
                  <a:lnTo>
                    <a:pt x="1054" y="1657"/>
                  </a:lnTo>
                  <a:lnTo>
                    <a:pt x="1044" y="1657"/>
                  </a:lnTo>
                  <a:lnTo>
                    <a:pt x="1034" y="1656"/>
                  </a:lnTo>
                  <a:lnTo>
                    <a:pt x="1024" y="1654"/>
                  </a:lnTo>
                  <a:lnTo>
                    <a:pt x="1004" y="1648"/>
                  </a:lnTo>
                  <a:lnTo>
                    <a:pt x="986" y="1640"/>
                  </a:lnTo>
                  <a:lnTo>
                    <a:pt x="969" y="1630"/>
                  </a:lnTo>
                  <a:lnTo>
                    <a:pt x="952" y="1621"/>
                  </a:lnTo>
                  <a:lnTo>
                    <a:pt x="918" y="1598"/>
                  </a:lnTo>
                  <a:lnTo>
                    <a:pt x="886" y="1574"/>
                  </a:lnTo>
                  <a:lnTo>
                    <a:pt x="876" y="1567"/>
                  </a:lnTo>
                  <a:lnTo>
                    <a:pt x="867" y="1558"/>
                  </a:lnTo>
                  <a:lnTo>
                    <a:pt x="860" y="1549"/>
                  </a:lnTo>
                  <a:lnTo>
                    <a:pt x="853" y="1541"/>
                  </a:lnTo>
                  <a:lnTo>
                    <a:pt x="847" y="1531"/>
                  </a:lnTo>
                  <a:lnTo>
                    <a:pt x="843" y="1520"/>
                  </a:lnTo>
                  <a:lnTo>
                    <a:pt x="839" y="1509"/>
                  </a:lnTo>
                  <a:lnTo>
                    <a:pt x="837" y="1497"/>
                  </a:lnTo>
                  <a:lnTo>
                    <a:pt x="835" y="1485"/>
                  </a:lnTo>
                  <a:lnTo>
                    <a:pt x="833" y="1473"/>
                  </a:lnTo>
                  <a:lnTo>
                    <a:pt x="829" y="1446"/>
                  </a:lnTo>
                  <a:lnTo>
                    <a:pt x="824" y="1419"/>
                  </a:lnTo>
                  <a:lnTo>
                    <a:pt x="820" y="1392"/>
                  </a:lnTo>
                  <a:lnTo>
                    <a:pt x="816" y="1365"/>
                  </a:lnTo>
                  <a:lnTo>
                    <a:pt x="811" y="1338"/>
                  </a:lnTo>
                  <a:lnTo>
                    <a:pt x="807" y="1311"/>
                  </a:lnTo>
                  <a:lnTo>
                    <a:pt x="803" y="1284"/>
                  </a:lnTo>
                  <a:lnTo>
                    <a:pt x="798" y="1257"/>
                  </a:lnTo>
                  <a:lnTo>
                    <a:pt x="795" y="1245"/>
                  </a:lnTo>
                  <a:lnTo>
                    <a:pt x="792" y="1233"/>
                  </a:lnTo>
                  <a:lnTo>
                    <a:pt x="788" y="1221"/>
                  </a:lnTo>
                  <a:lnTo>
                    <a:pt x="783" y="1209"/>
                  </a:lnTo>
                  <a:lnTo>
                    <a:pt x="778" y="1197"/>
                  </a:lnTo>
                  <a:lnTo>
                    <a:pt x="771" y="1186"/>
                  </a:lnTo>
                  <a:lnTo>
                    <a:pt x="765" y="1176"/>
                  </a:lnTo>
                  <a:lnTo>
                    <a:pt x="756" y="1166"/>
                  </a:lnTo>
                  <a:lnTo>
                    <a:pt x="750" y="1157"/>
                  </a:lnTo>
                  <a:lnTo>
                    <a:pt x="742" y="1150"/>
                  </a:lnTo>
                  <a:lnTo>
                    <a:pt x="735" y="1143"/>
                  </a:lnTo>
                  <a:lnTo>
                    <a:pt x="726" y="1138"/>
                  </a:lnTo>
                  <a:lnTo>
                    <a:pt x="716" y="1134"/>
                  </a:lnTo>
                  <a:lnTo>
                    <a:pt x="707" y="1130"/>
                  </a:lnTo>
                  <a:lnTo>
                    <a:pt x="696" y="1128"/>
                  </a:lnTo>
                  <a:lnTo>
                    <a:pt x="685" y="1127"/>
                  </a:lnTo>
                  <a:lnTo>
                    <a:pt x="658" y="1126"/>
                  </a:lnTo>
                  <a:lnTo>
                    <a:pt x="632" y="1123"/>
                  </a:lnTo>
                  <a:lnTo>
                    <a:pt x="606" y="1118"/>
                  </a:lnTo>
                  <a:lnTo>
                    <a:pt x="580" y="1114"/>
                  </a:lnTo>
                  <a:lnTo>
                    <a:pt x="565" y="1110"/>
                  </a:lnTo>
                  <a:lnTo>
                    <a:pt x="550" y="1105"/>
                  </a:lnTo>
                  <a:lnTo>
                    <a:pt x="535" y="1099"/>
                  </a:lnTo>
                  <a:lnTo>
                    <a:pt x="521" y="1092"/>
                  </a:lnTo>
                  <a:lnTo>
                    <a:pt x="508" y="1084"/>
                  </a:lnTo>
                  <a:lnTo>
                    <a:pt x="495" y="1075"/>
                  </a:lnTo>
                  <a:lnTo>
                    <a:pt x="483" y="1065"/>
                  </a:lnTo>
                  <a:lnTo>
                    <a:pt x="471" y="1055"/>
                  </a:lnTo>
                  <a:lnTo>
                    <a:pt x="462" y="1044"/>
                  </a:lnTo>
                  <a:lnTo>
                    <a:pt x="452" y="1032"/>
                  </a:lnTo>
                  <a:lnTo>
                    <a:pt x="443" y="1019"/>
                  </a:lnTo>
                  <a:lnTo>
                    <a:pt x="436" y="1006"/>
                  </a:lnTo>
                  <a:lnTo>
                    <a:pt x="429" y="992"/>
                  </a:lnTo>
                  <a:lnTo>
                    <a:pt x="424" y="978"/>
                  </a:lnTo>
                  <a:lnTo>
                    <a:pt x="419" y="963"/>
                  </a:lnTo>
                  <a:lnTo>
                    <a:pt x="416" y="947"/>
                  </a:lnTo>
                  <a:lnTo>
                    <a:pt x="414" y="934"/>
                  </a:lnTo>
                  <a:lnTo>
                    <a:pt x="413" y="921"/>
                  </a:lnTo>
                  <a:lnTo>
                    <a:pt x="413" y="908"/>
                  </a:lnTo>
                  <a:lnTo>
                    <a:pt x="413" y="895"/>
                  </a:lnTo>
                  <a:lnTo>
                    <a:pt x="413" y="883"/>
                  </a:lnTo>
                  <a:lnTo>
                    <a:pt x="415" y="870"/>
                  </a:lnTo>
                  <a:lnTo>
                    <a:pt x="417" y="858"/>
                  </a:lnTo>
                  <a:lnTo>
                    <a:pt x="419" y="845"/>
                  </a:lnTo>
                  <a:lnTo>
                    <a:pt x="423" y="833"/>
                  </a:lnTo>
                  <a:lnTo>
                    <a:pt x="427" y="821"/>
                  </a:lnTo>
                  <a:lnTo>
                    <a:pt x="431" y="810"/>
                  </a:lnTo>
                  <a:lnTo>
                    <a:pt x="437" y="799"/>
                  </a:lnTo>
                  <a:lnTo>
                    <a:pt x="447" y="775"/>
                  </a:lnTo>
                  <a:lnTo>
                    <a:pt x="462" y="753"/>
                  </a:lnTo>
                  <a:lnTo>
                    <a:pt x="469" y="743"/>
                  </a:lnTo>
                  <a:lnTo>
                    <a:pt x="478" y="733"/>
                  </a:lnTo>
                  <a:lnTo>
                    <a:pt x="486" y="724"/>
                  </a:lnTo>
                  <a:lnTo>
                    <a:pt x="495" y="717"/>
                  </a:lnTo>
                  <a:lnTo>
                    <a:pt x="505" y="709"/>
                  </a:lnTo>
                  <a:lnTo>
                    <a:pt x="514" y="703"/>
                  </a:lnTo>
                  <a:lnTo>
                    <a:pt x="525" y="696"/>
                  </a:lnTo>
                  <a:lnTo>
                    <a:pt x="535" y="691"/>
                  </a:lnTo>
                  <a:lnTo>
                    <a:pt x="557" y="681"/>
                  </a:lnTo>
                  <a:lnTo>
                    <a:pt x="579" y="672"/>
                  </a:lnTo>
                  <a:lnTo>
                    <a:pt x="602" y="664"/>
                  </a:lnTo>
                  <a:lnTo>
                    <a:pt x="625" y="655"/>
                  </a:lnTo>
                  <a:lnTo>
                    <a:pt x="628" y="655"/>
                  </a:lnTo>
                  <a:lnTo>
                    <a:pt x="630" y="655"/>
                  </a:lnTo>
                  <a:lnTo>
                    <a:pt x="646" y="654"/>
                  </a:lnTo>
                  <a:lnTo>
                    <a:pt x="660" y="654"/>
                  </a:lnTo>
                  <a:lnTo>
                    <a:pt x="675" y="657"/>
                  </a:lnTo>
                  <a:lnTo>
                    <a:pt x="689" y="660"/>
                  </a:lnTo>
                  <a:lnTo>
                    <a:pt x="702" y="667"/>
                  </a:lnTo>
                  <a:lnTo>
                    <a:pt x="715" y="673"/>
                  </a:lnTo>
                  <a:lnTo>
                    <a:pt x="728" y="681"/>
                  </a:lnTo>
                  <a:lnTo>
                    <a:pt x="740" y="690"/>
                  </a:lnTo>
                  <a:lnTo>
                    <a:pt x="764" y="708"/>
                  </a:lnTo>
                  <a:lnTo>
                    <a:pt x="786" y="726"/>
                  </a:lnTo>
                  <a:lnTo>
                    <a:pt x="810" y="746"/>
                  </a:lnTo>
                  <a:lnTo>
                    <a:pt x="834" y="764"/>
                  </a:lnTo>
                  <a:lnTo>
                    <a:pt x="845" y="772"/>
                  </a:lnTo>
                  <a:lnTo>
                    <a:pt x="856" y="778"/>
                  </a:lnTo>
                  <a:lnTo>
                    <a:pt x="866" y="785"/>
                  </a:lnTo>
                  <a:lnTo>
                    <a:pt x="878" y="791"/>
                  </a:lnTo>
                  <a:lnTo>
                    <a:pt x="890" y="795"/>
                  </a:lnTo>
                  <a:lnTo>
                    <a:pt x="903" y="799"/>
                  </a:lnTo>
                  <a:lnTo>
                    <a:pt x="916" y="802"/>
                  </a:lnTo>
                  <a:lnTo>
                    <a:pt x="929" y="804"/>
                  </a:lnTo>
                  <a:lnTo>
                    <a:pt x="934" y="803"/>
                  </a:lnTo>
                  <a:lnTo>
                    <a:pt x="940" y="803"/>
                  </a:lnTo>
                  <a:lnTo>
                    <a:pt x="945" y="801"/>
                  </a:lnTo>
                  <a:lnTo>
                    <a:pt x="949" y="799"/>
                  </a:lnTo>
                  <a:lnTo>
                    <a:pt x="963" y="791"/>
                  </a:lnTo>
                  <a:lnTo>
                    <a:pt x="976" y="783"/>
                  </a:lnTo>
                  <a:lnTo>
                    <a:pt x="990" y="775"/>
                  </a:lnTo>
                  <a:lnTo>
                    <a:pt x="1003" y="767"/>
                  </a:lnTo>
                  <a:lnTo>
                    <a:pt x="1027" y="756"/>
                  </a:lnTo>
                  <a:lnTo>
                    <a:pt x="1051" y="745"/>
                  </a:lnTo>
                  <a:lnTo>
                    <a:pt x="1075" y="733"/>
                  </a:lnTo>
                  <a:lnTo>
                    <a:pt x="1098" y="722"/>
                  </a:lnTo>
                  <a:lnTo>
                    <a:pt x="1104" y="719"/>
                  </a:lnTo>
                  <a:lnTo>
                    <a:pt x="1109" y="716"/>
                  </a:lnTo>
                  <a:lnTo>
                    <a:pt x="1113" y="711"/>
                  </a:lnTo>
                  <a:lnTo>
                    <a:pt x="1118" y="707"/>
                  </a:lnTo>
                  <a:lnTo>
                    <a:pt x="1122" y="703"/>
                  </a:lnTo>
                  <a:lnTo>
                    <a:pt x="1125" y="697"/>
                  </a:lnTo>
                  <a:lnTo>
                    <a:pt x="1128" y="691"/>
                  </a:lnTo>
                  <a:lnTo>
                    <a:pt x="1130" y="684"/>
                  </a:lnTo>
                  <a:lnTo>
                    <a:pt x="1120" y="680"/>
                  </a:lnTo>
                  <a:lnTo>
                    <a:pt x="1112" y="676"/>
                  </a:lnTo>
                  <a:lnTo>
                    <a:pt x="1107" y="672"/>
                  </a:lnTo>
                  <a:lnTo>
                    <a:pt x="1105" y="668"/>
                  </a:lnTo>
                  <a:lnTo>
                    <a:pt x="1106" y="663"/>
                  </a:lnTo>
                  <a:lnTo>
                    <a:pt x="1109" y="658"/>
                  </a:lnTo>
                  <a:lnTo>
                    <a:pt x="1115" y="652"/>
                  </a:lnTo>
                  <a:lnTo>
                    <a:pt x="1122" y="644"/>
                  </a:lnTo>
                  <a:lnTo>
                    <a:pt x="1132" y="636"/>
                  </a:lnTo>
                  <a:lnTo>
                    <a:pt x="1140" y="627"/>
                  </a:lnTo>
                  <a:lnTo>
                    <a:pt x="1149" y="618"/>
                  </a:lnTo>
                  <a:lnTo>
                    <a:pt x="1158" y="610"/>
                  </a:lnTo>
                  <a:lnTo>
                    <a:pt x="1161" y="606"/>
                  </a:lnTo>
                  <a:lnTo>
                    <a:pt x="1163" y="602"/>
                  </a:lnTo>
                  <a:lnTo>
                    <a:pt x="1165" y="599"/>
                  </a:lnTo>
                  <a:lnTo>
                    <a:pt x="1166" y="595"/>
                  </a:lnTo>
                  <a:lnTo>
                    <a:pt x="1166" y="590"/>
                  </a:lnTo>
                  <a:lnTo>
                    <a:pt x="1165" y="587"/>
                  </a:lnTo>
                  <a:lnTo>
                    <a:pt x="1163" y="583"/>
                  </a:lnTo>
                  <a:lnTo>
                    <a:pt x="1160" y="579"/>
                  </a:lnTo>
                  <a:lnTo>
                    <a:pt x="1150" y="573"/>
                  </a:lnTo>
                  <a:lnTo>
                    <a:pt x="1139" y="568"/>
                  </a:lnTo>
                  <a:lnTo>
                    <a:pt x="1135" y="564"/>
                  </a:lnTo>
                  <a:lnTo>
                    <a:pt x="1130" y="563"/>
                  </a:lnTo>
                  <a:lnTo>
                    <a:pt x="1124" y="562"/>
                  </a:lnTo>
                  <a:lnTo>
                    <a:pt x="1119" y="562"/>
                  </a:lnTo>
                  <a:lnTo>
                    <a:pt x="1111" y="562"/>
                  </a:lnTo>
                  <a:lnTo>
                    <a:pt x="1103" y="564"/>
                  </a:lnTo>
                  <a:lnTo>
                    <a:pt x="1095" y="565"/>
                  </a:lnTo>
                  <a:lnTo>
                    <a:pt x="1088" y="569"/>
                  </a:lnTo>
                  <a:lnTo>
                    <a:pt x="1080" y="572"/>
                  </a:lnTo>
                  <a:lnTo>
                    <a:pt x="1072" y="575"/>
                  </a:lnTo>
                  <a:lnTo>
                    <a:pt x="1065" y="579"/>
                  </a:lnTo>
                  <a:lnTo>
                    <a:pt x="1058" y="585"/>
                  </a:lnTo>
                  <a:lnTo>
                    <a:pt x="1052" y="590"/>
                  </a:lnTo>
                  <a:lnTo>
                    <a:pt x="1045" y="596"/>
                  </a:lnTo>
                  <a:lnTo>
                    <a:pt x="1040" y="602"/>
                  </a:lnTo>
                  <a:lnTo>
                    <a:pt x="1036" y="609"/>
                  </a:lnTo>
                  <a:lnTo>
                    <a:pt x="1031" y="616"/>
                  </a:lnTo>
                  <a:lnTo>
                    <a:pt x="1028" y="624"/>
                  </a:lnTo>
                  <a:lnTo>
                    <a:pt x="1026" y="632"/>
                  </a:lnTo>
                  <a:lnTo>
                    <a:pt x="1025" y="641"/>
                  </a:lnTo>
                  <a:lnTo>
                    <a:pt x="1024" y="655"/>
                  </a:lnTo>
                  <a:lnTo>
                    <a:pt x="1026" y="669"/>
                  </a:lnTo>
                  <a:lnTo>
                    <a:pt x="1028" y="684"/>
                  </a:lnTo>
                  <a:lnTo>
                    <a:pt x="1030" y="702"/>
                  </a:lnTo>
                  <a:lnTo>
                    <a:pt x="1019" y="700"/>
                  </a:lnTo>
                  <a:lnTo>
                    <a:pt x="1007" y="700"/>
                  </a:lnTo>
                  <a:lnTo>
                    <a:pt x="994" y="698"/>
                  </a:lnTo>
                  <a:lnTo>
                    <a:pt x="981" y="696"/>
                  </a:lnTo>
                  <a:lnTo>
                    <a:pt x="970" y="693"/>
                  </a:lnTo>
                  <a:lnTo>
                    <a:pt x="960" y="689"/>
                  </a:lnTo>
                  <a:lnTo>
                    <a:pt x="951" y="683"/>
                  </a:lnTo>
                  <a:lnTo>
                    <a:pt x="942" y="676"/>
                  </a:lnTo>
                  <a:lnTo>
                    <a:pt x="926" y="660"/>
                  </a:lnTo>
                  <a:lnTo>
                    <a:pt x="911" y="644"/>
                  </a:lnTo>
                  <a:lnTo>
                    <a:pt x="897" y="626"/>
                  </a:lnTo>
                  <a:lnTo>
                    <a:pt x="881" y="609"/>
                  </a:lnTo>
                  <a:lnTo>
                    <a:pt x="866" y="590"/>
                  </a:lnTo>
                  <a:lnTo>
                    <a:pt x="850" y="574"/>
                  </a:lnTo>
                  <a:lnTo>
                    <a:pt x="839" y="564"/>
                  </a:lnTo>
                  <a:lnTo>
                    <a:pt x="829" y="557"/>
                  </a:lnTo>
                  <a:lnTo>
                    <a:pt x="822" y="554"/>
                  </a:lnTo>
                  <a:lnTo>
                    <a:pt x="816" y="551"/>
                  </a:lnTo>
                  <a:lnTo>
                    <a:pt x="810" y="549"/>
                  </a:lnTo>
                  <a:lnTo>
                    <a:pt x="804" y="548"/>
                  </a:lnTo>
                  <a:lnTo>
                    <a:pt x="797" y="548"/>
                  </a:lnTo>
                  <a:lnTo>
                    <a:pt x="791" y="548"/>
                  </a:lnTo>
                  <a:lnTo>
                    <a:pt x="784" y="548"/>
                  </a:lnTo>
                  <a:lnTo>
                    <a:pt x="778" y="549"/>
                  </a:lnTo>
                  <a:lnTo>
                    <a:pt x="765" y="554"/>
                  </a:lnTo>
                  <a:lnTo>
                    <a:pt x="752" y="559"/>
                  </a:lnTo>
                  <a:lnTo>
                    <a:pt x="749" y="561"/>
                  </a:lnTo>
                  <a:lnTo>
                    <a:pt x="745" y="564"/>
                  </a:lnTo>
                  <a:lnTo>
                    <a:pt x="743" y="568"/>
                  </a:lnTo>
                  <a:lnTo>
                    <a:pt x="741" y="572"/>
                  </a:lnTo>
                  <a:lnTo>
                    <a:pt x="739" y="581"/>
                  </a:lnTo>
                  <a:lnTo>
                    <a:pt x="735" y="590"/>
                  </a:lnTo>
                  <a:lnTo>
                    <a:pt x="729" y="598"/>
                  </a:lnTo>
                  <a:lnTo>
                    <a:pt x="724" y="605"/>
                  </a:lnTo>
                  <a:lnTo>
                    <a:pt x="717" y="612"/>
                  </a:lnTo>
                  <a:lnTo>
                    <a:pt x="710" y="617"/>
                  </a:lnTo>
                  <a:lnTo>
                    <a:pt x="702" y="622"/>
                  </a:lnTo>
                  <a:lnTo>
                    <a:pt x="694" y="625"/>
                  </a:lnTo>
                  <a:lnTo>
                    <a:pt x="685" y="628"/>
                  </a:lnTo>
                  <a:lnTo>
                    <a:pt x="676" y="630"/>
                  </a:lnTo>
                  <a:lnTo>
                    <a:pt x="668" y="630"/>
                  </a:lnTo>
                  <a:lnTo>
                    <a:pt x="658" y="630"/>
                  </a:lnTo>
                  <a:lnTo>
                    <a:pt x="649" y="629"/>
                  </a:lnTo>
                  <a:lnTo>
                    <a:pt x="640" y="626"/>
                  </a:lnTo>
                  <a:lnTo>
                    <a:pt x="631" y="623"/>
                  </a:lnTo>
                  <a:lnTo>
                    <a:pt x="622" y="617"/>
                  </a:lnTo>
                  <a:lnTo>
                    <a:pt x="618" y="614"/>
                  </a:lnTo>
                  <a:lnTo>
                    <a:pt x="615" y="611"/>
                  </a:lnTo>
                  <a:lnTo>
                    <a:pt x="613" y="606"/>
                  </a:lnTo>
                  <a:lnTo>
                    <a:pt x="612" y="603"/>
                  </a:lnTo>
                  <a:lnTo>
                    <a:pt x="613" y="600"/>
                  </a:lnTo>
                  <a:lnTo>
                    <a:pt x="615" y="596"/>
                  </a:lnTo>
                  <a:lnTo>
                    <a:pt x="618" y="592"/>
                  </a:lnTo>
                  <a:lnTo>
                    <a:pt x="623" y="590"/>
                  </a:lnTo>
                  <a:lnTo>
                    <a:pt x="637" y="585"/>
                  </a:lnTo>
                  <a:lnTo>
                    <a:pt x="652" y="581"/>
                  </a:lnTo>
                  <a:lnTo>
                    <a:pt x="660" y="578"/>
                  </a:lnTo>
                  <a:lnTo>
                    <a:pt x="668" y="575"/>
                  </a:lnTo>
                  <a:lnTo>
                    <a:pt x="672" y="572"/>
                  </a:lnTo>
                  <a:lnTo>
                    <a:pt x="675" y="568"/>
                  </a:lnTo>
                  <a:lnTo>
                    <a:pt x="675" y="562"/>
                  </a:lnTo>
                  <a:lnTo>
                    <a:pt x="674" y="557"/>
                  </a:lnTo>
                  <a:lnTo>
                    <a:pt x="670" y="550"/>
                  </a:lnTo>
                  <a:lnTo>
                    <a:pt x="664" y="543"/>
                  </a:lnTo>
                  <a:lnTo>
                    <a:pt x="653" y="530"/>
                  </a:lnTo>
                  <a:lnTo>
                    <a:pt x="641" y="517"/>
                  </a:lnTo>
                  <a:lnTo>
                    <a:pt x="635" y="510"/>
                  </a:lnTo>
                  <a:lnTo>
                    <a:pt x="628" y="501"/>
                  </a:lnTo>
                  <a:lnTo>
                    <a:pt x="637" y="501"/>
                  </a:lnTo>
                  <a:lnTo>
                    <a:pt x="644" y="501"/>
                  </a:lnTo>
                  <a:lnTo>
                    <a:pt x="661" y="498"/>
                  </a:lnTo>
                  <a:lnTo>
                    <a:pt x="678" y="496"/>
                  </a:lnTo>
                  <a:lnTo>
                    <a:pt x="695" y="492"/>
                  </a:lnTo>
                  <a:lnTo>
                    <a:pt x="711" y="487"/>
                  </a:lnTo>
                  <a:lnTo>
                    <a:pt x="726" y="480"/>
                  </a:lnTo>
                  <a:lnTo>
                    <a:pt x="742" y="474"/>
                  </a:lnTo>
                  <a:lnTo>
                    <a:pt x="756" y="465"/>
                  </a:lnTo>
                  <a:lnTo>
                    <a:pt x="771" y="455"/>
                  </a:lnTo>
                  <a:lnTo>
                    <a:pt x="775" y="453"/>
                  </a:lnTo>
                  <a:lnTo>
                    <a:pt x="778" y="450"/>
                  </a:lnTo>
                  <a:lnTo>
                    <a:pt x="781" y="447"/>
                  </a:lnTo>
                  <a:lnTo>
                    <a:pt x="783" y="443"/>
                  </a:lnTo>
                  <a:lnTo>
                    <a:pt x="784" y="440"/>
                  </a:lnTo>
                  <a:lnTo>
                    <a:pt x="784" y="436"/>
                  </a:lnTo>
                  <a:lnTo>
                    <a:pt x="783" y="432"/>
                  </a:lnTo>
                  <a:lnTo>
                    <a:pt x="781" y="426"/>
                  </a:lnTo>
                  <a:lnTo>
                    <a:pt x="788" y="423"/>
                  </a:lnTo>
                  <a:lnTo>
                    <a:pt x="794" y="421"/>
                  </a:lnTo>
                  <a:lnTo>
                    <a:pt x="800" y="419"/>
                  </a:lnTo>
                  <a:lnTo>
                    <a:pt x="807" y="419"/>
                  </a:lnTo>
                  <a:lnTo>
                    <a:pt x="814" y="419"/>
                  </a:lnTo>
                  <a:lnTo>
                    <a:pt x="821" y="421"/>
                  </a:lnTo>
                  <a:lnTo>
                    <a:pt x="827" y="423"/>
                  </a:lnTo>
                  <a:lnTo>
                    <a:pt x="833" y="425"/>
                  </a:lnTo>
                  <a:lnTo>
                    <a:pt x="846" y="432"/>
                  </a:lnTo>
                  <a:lnTo>
                    <a:pt x="858" y="438"/>
                  </a:lnTo>
                  <a:lnTo>
                    <a:pt x="870" y="444"/>
                  </a:lnTo>
                  <a:lnTo>
                    <a:pt x="881" y="451"/>
                  </a:lnTo>
                  <a:lnTo>
                    <a:pt x="895" y="456"/>
                  </a:lnTo>
                  <a:lnTo>
                    <a:pt x="909" y="461"/>
                  </a:lnTo>
                  <a:lnTo>
                    <a:pt x="915" y="461"/>
                  </a:lnTo>
                  <a:lnTo>
                    <a:pt x="921" y="462"/>
                  </a:lnTo>
                  <a:lnTo>
                    <a:pt x="927" y="461"/>
                  </a:lnTo>
                  <a:lnTo>
                    <a:pt x="932" y="460"/>
                  </a:lnTo>
                  <a:lnTo>
                    <a:pt x="938" y="457"/>
                  </a:lnTo>
                  <a:lnTo>
                    <a:pt x="943" y="455"/>
                  </a:lnTo>
                  <a:lnTo>
                    <a:pt x="947" y="452"/>
                  </a:lnTo>
                  <a:lnTo>
                    <a:pt x="953" y="448"/>
                  </a:lnTo>
                  <a:lnTo>
                    <a:pt x="962" y="438"/>
                  </a:lnTo>
                  <a:lnTo>
                    <a:pt x="971" y="425"/>
                  </a:lnTo>
                  <a:lnTo>
                    <a:pt x="979" y="410"/>
                  </a:lnTo>
                  <a:lnTo>
                    <a:pt x="985" y="395"/>
                  </a:lnTo>
                  <a:lnTo>
                    <a:pt x="988" y="384"/>
                  </a:lnTo>
                  <a:lnTo>
                    <a:pt x="989" y="374"/>
                  </a:lnTo>
                  <a:lnTo>
                    <a:pt x="988" y="370"/>
                  </a:lnTo>
                  <a:lnTo>
                    <a:pt x="987" y="366"/>
                  </a:lnTo>
                  <a:lnTo>
                    <a:pt x="986" y="362"/>
                  </a:lnTo>
                  <a:lnTo>
                    <a:pt x="984" y="359"/>
                  </a:lnTo>
                  <a:lnTo>
                    <a:pt x="981" y="356"/>
                  </a:lnTo>
                  <a:lnTo>
                    <a:pt x="977" y="354"/>
                  </a:lnTo>
                  <a:lnTo>
                    <a:pt x="974" y="352"/>
                  </a:lnTo>
                  <a:lnTo>
                    <a:pt x="970" y="349"/>
                  </a:lnTo>
                  <a:lnTo>
                    <a:pt x="960" y="347"/>
                  </a:lnTo>
                  <a:lnTo>
                    <a:pt x="949" y="347"/>
                  </a:lnTo>
                  <a:lnTo>
                    <a:pt x="936" y="348"/>
                  </a:lnTo>
                  <a:lnTo>
                    <a:pt x="924" y="353"/>
                  </a:lnTo>
                  <a:lnTo>
                    <a:pt x="916" y="356"/>
                  </a:lnTo>
                  <a:lnTo>
                    <a:pt x="907" y="359"/>
                  </a:lnTo>
                  <a:lnTo>
                    <a:pt x="899" y="363"/>
                  </a:lnTo>
                  <a:lnTo>
                    <a:pt x="891" y="367"/>
                  </a:lnTo>
                  <a:lnTo>
                    <a:pt x="888" y="361"/>
                  </a:lnTo>
                  <a:lnTo>
                    <a:pt x="886" y="357"/>
                  </a:lnTo>
                  <a:lnTo>
                    <a:pt x="885" y="352"/>
                  </a:lnTo>
                  <a:lnTo>
                    <a:pt x="885" y="346"/>
                  </a:lnTo>
                  <a:lnTo>
                    <a:pt x="886" y="341"/>
                  </a:lnTo>
                  <a:lnTo>
                    <a:pt x="887" y="336"/>
                  </a:lnTo>
                  <a:lnTo>
                    <a:pt x="889" y="331"/>
                  </a:lnTo>
                  <a:lnTo>
                    <a:pt x="891" y="327"/>
                  </a:lnTo>
                  <a:lnTo>
                    <a:pt x="899" y="315"/>
                  </a:lnTo>
                  <a:lnTo>
                    <a:pt x="906" y="304"/>
                  </a:lnTo>
                  <a:lnTo>
                    <a:pt x="915" y="293"/>
                  </a:lnTo>
                  <a:lnTo>
                    <a:pt x="925" y="284"/>
                  </a:lnTo>
                  <a:lnTo>
                    <a:pt x="934" y="275"/>
                  </a:lnTo>
                  <a:lnTo>
                    <a:pt x="945" y="266"/>
                  </a:lnTo>
                  <a:lnTo>
                    <a:pt x="956" y="258"/>
                  </a:lnTo>
                  <a:lnTo>
                    <a:pt x="967" y="250"/>
                  </a:lnTo>
                  <a:lnTo>
                    <a:pt x="981" y="240"/>
                  </a:lnTo>
                  <a:lnTo>
                    <a:pt x="996" y="231"/>
                  </a:lnTo>
                  <a:lnTo>
                    <a:pt x="1011" y="222"/>
                  </a:lnTo>
                  <a:lnTo>
                    <a:pt x="1027" y="214"/>
                  </a:lnTo>
                  <a:lnTo>
                    <a:pt x="1042" y="208"/>
                  </a:lnTo>
                  <a:lnTo>
                    <a:pt x="1060" y="203"/>
                  </a:lnTo>
                  <a:lnTo>
                    <a:pt x="1076" y="198"/>
                  </a:lnTo>
                  <a:lnTo>
                    <a:pt x="1094" y="195"/>
                  </a:lnTo>
                  <a:lnTo>
                    <a:pt x="1101" y="196"/>
                  </a:lnTo>
                  <a:lnTo>
                    <a:pt x="1107" y="198"/>
                  </a:lnTo>
                  <a:lnTo>
                    <a:pt x="1113" y="200"/>
                  </a:lnTo>
                  <a:lnTo>
                    <a:pt x="1120" y="204"/>
                  </a:lnTo>
                  <a:lnTo>
                    <a:pt x="1132" y="210"/>
                  </a:lnTo>
                  <a:lnTo>
                    <a:pt x="1143" y="218"/>
                  </a:lnTo>
                  <a:lnTo>
                    <a:pt x="1153" y="224"/>
                  </a:lnTo>
                  <a:lnTo>
                    <a:pt x="1165" y="230"/>
                  </a:lnTo>
                  <a:lnTo>
                    <a:pt x="1176" y="232"/>
                  </a:lnTo>
                  <a:lnTo>
                    <a:pt x="1187" y="233"/>
                  </a:lnTo>
                  <a:lnTo>
                    <a:pt x="1198" y="233"/>
                  </a:lnTo>
                  <a:lnTo>
                    <a:pt x="1206" y="230"/>
                  </a:lnTo>
                  <a:lnTo>
                    <a:pt x="1215" y="225"/>
                  </a:lnTo>
                  <a:lnTo>
                    <a:pt x="1221" y="220"/>
                  </a:lnTo>
                  <a:lnTo>
                    <a:pt x="1228" y="213"/>
                  </a:lnTo>
                  <a:lnTo>
                    <a:pt x="1231" y="205"/>
                  </a:lnTo>
                  <a:lnTo>
                    <a:pt x="1233" y="197"/>
                  </a:lnTo>
                  <a:lnTo>
                    <a:pt x="1232" y="192"/>
                  </a:lnTo>
                  <a:lnTo>
                    <a:pt x="1231" y="190"/>
                  </a:lnTo>
                  <a:lnTo>
                    <a:pt x="1229" y="186"/>
                  </a:lnTo>
                  <a:lnTo>
                    <a:pt x="1226" y="184"/>
                  </a:lnTo>
                  <a:lnTo>
                    <a:pt x="1223" y="183"/>
                  </a:lnTo>
                  <a:lnTo>
                    <a:pt x="1187" y="167"/>
                  </a:lnTo>
                  <a:lnTo>
                    <a:pt x="1150" y="154"/>
                  </a:lnTo>
                  <a:lnTo>
                    <a:pt x="1113" y="142"/>
                  </a:lnTo>
                  <a:lnTo>
                    <a:pt x="1076" y="132"/>
                  </a:lnTo>
                  <a:lnTo>
                    <a:pt x="1038" y="125"/>
                  </a:lnTo>
                  <a:lnTo>
                    <a:pt x="1000" y="119"/>
                  </a:lnTo>
                  <a:lnTo>
                    <a:pt x="962" y="115"/>
                  </a:lnTo>
                  <a:lnTo>
                    <a:pt x="922" y="113"/>
                  </a:lnTo>
                  <a:lnTo>
                    <a:pt x="898" y="112"/>
                  </a:lnTo>
                  <a:lnTo>
                    <a:pt x="873" y="113"/>
                  </a:lnTo>
                  <a:lnTo>
                    <a:pt x="848" y="114"/>
                  </a:lnTo>
                  <a:lnTo>
                    <a:pt x="823" y="116"/>
                  </a:lnTo>
                  <a:lnTo>
                    <a:pt x="798" y="118"/>
                  </a:lnTo>
                  <a:lnTo>
                    <a:pt x="773" y="122"/>
                  </a:lnTo>
                  <a:lnTo>
                    <a:pt x="749" y="126"/>
                  </a:lnTo>
                  <a:lnTo>
                    <a:pt x="725" y="131"/>
                  </a:lnTo>
                  <a:lnTo>
                    <a:pt x="701" y="137"/>
                  </a:lnTo>
                  <a:lnTo>
                    <a:pt x="677" y="143"/>
                  </a:lnTo>
                  <a:lnTo>
                    <a:pt x="654" y="151"/>
                  </a:lnTo>
                  <a:lnTo>
                    <a:pt x="630" y="158"/>
                  </a:lnTo>
                  <a:lnTo>
                    <a:pt x="607" y="167"/>
                  </a:lnTo>
                  <a:lnTo>
                    <a:pt x="584" y="177"/>
                  </a:lnTo>
                  <a:lnTo>
                    <a:pt x="561" y="187"/>
                  </a:lnTo>
                  <a:lnTo>
                    <a:pt x="538" y="199"/>
                  </a:lnTo>
                  <a:lnTo>
                    <a:pt x="510" y="214"/>
                  </a:lnTo>
                  <a:lnTo>
                    <a:pt x="483" y="231"/>
                  </a:lnTo>
                  <a:lnTo>
                    <a:pt x="455" y="248"/>
                  </a:lnTo>
                  <a:lnTo>
                    <a:pt x="427" y="265"/>
                  </a:lnTo>
                  <a:lnTo>
                    <a:pt x="442" y="274"/>
                  </a:lnTo>
                  <a:lnTo>
                    <a:pt x="453" y="281"/>
                  </a:lnTo>
                  <a:lnTo>
                    <a:pt x="459" y="287"/>
                  </a:lnTo>
                  <a:lnTo>
                    <a:pt x="464" y="291"/>
                  </a:lnTo>
                  <a:lnTo>
                    <a:pt x="466" y="297"/>
                  </a:lnTo>
                  <a:lnTo>
                    <a:pt x="467" y="302"/>
                  </a:lnTo>
                  <a:lnTo>
                    <a:pt x="467" y="307"/>
                  </a:lnTo>
                  <a:lnTo>
                    <a:pt x="465" y="313"/>
                  </a:lnTo>
                  <a:lnTo>
                    <a:pt x="462" y="318"/>
                  </a:lnTo>
                  <a:lnTo>
                    <a:pt x="457" y="325"/>
                  </a:lnTo>
                  <a:lnTo>
                    <a:pt x="451" y="331"/>
                  </a:lnTo>
                  <a:lnTo>
                    <a:pt x="446" y="340"/>
                  </a:lnTo>
                  <a:lnTo>
                    <a:pt x="439" y="356"/>
                  </a:lnTo>
                  <a:lnTo>
                    <a:pt x="430" y="371"/>
                  </a:lnTo>
                  <a:lnTo>
                    <a:pt x="422" y="385"/>
                  </a:lnTo>
                  <a:lnTo>
                    <a:pt x="412" y="399"/>
                  </a:lnTo>
                  <a:lnTo>
                    <a:pt x="401" y="412"/>
                  </a:lnTo>
                  <a:lnTo>
                    <a:pt x="389" y="425"/>
                  </a:lnTo>
                  <a:lnTo>
                    <a:pt x="377" y="437"/>
                  </a:lnTo>
                  <a:lnTo>
                    <a:pt x="363" y="449"/>
                  </a:lnTo>
                  <a:lnTo>
                    <a:pt x="349" y="461"/>
                  </a:lnTo>
                  <a:lnTo>
                    <a:pt x="333" y="473"/>
                  </a:lnTo>
                  <a:lnTo>
                    <a:pt x="317" y="482"/>
                  </a:lnTo>
                  <a:lnTo>
                    <a:pt x="301" y="491"/>
                  </a:lnTo>
                  <a:lnTo>
                    <a:pt x="283" y="497"/>
                  </a:lnTo>
                  <a:lnTo>
                    <a:pt x="265" y="502"/>
                  </a:lnTo>
                  <a:lnTo>
                    <a:pt x="256" y="504"/>
                  </a:lnTo>
                  <a:lnTo>
                    <a:pt x="247" y="505"/>
                  </a:lnTo>
                  <a:lnTo>
                    <a:pt x="237" y="505"/>
                  </a:lnTo>
                  <a:lnTo>
                    <a:pt x="226" y="505"/>
                  </a:lnTo>
                  <a:lnTo>
                    <a:pt x="222" y="506"/>
                  </a:lnTo>
                  <a:lnTo>
                    <a:pt x="218" y="508"/>
                  </a:lnTo>
                  <a:lnTo>
                    <a:pt x="214" y="511"/>
                  </a:lnTo>
                  <a:lnTo>
                    <a:pt x="211" y="515"/>
                  </a:lnTo>
                  <a:lnTo>
                    <a:pt x="195" y="545"/>
                  </a:lnTo>
                  <a:lnTo>
                    <a:pt x="181" y="575"/>
                  </a:lnTo>
                  <a:lnTo>
                    <a:pt x="168" y="605"/>
                  </a:lnTo>
                  <a:lnTo>
                    <a:pt x="156" y="637"/>
                  </a:lnTo>
                  <a:lnTo>
                    <a:pt x="145" y="668"/>
                  </a:lnTo>
                  <a:lnTo>
                    <a:pt x="137" y="700"/>
                  </a:lnTo>
                  <a:lnTo>
                    <a:pt x="129" y="733"/>
                  </a:lnTo>
                  <a:lnTo>
                    <a:pt x="123" y="766"/>
                  </a:lnTo>
                  <a:lnTo>
                    <a:pt x="122" y="772"/>
                  </a:lnTo>
                  <a:lnTo>
                    <a:pt x="122" y="776"/>
                  </a:lnTo>
                  <a:lnTo>
                    <a:pt x="123" y="779"/>
                  </a:lnTo>
                  <a:lnTo>
                    <a:pt x="124" y="783"/>
                  </a:lnTo>
                  <a:lnTo>
                    <a:pt x="126" y="786"/>
                  </a:lnTo>
                  <a:lnTo>
                    <a:pt x="128" y="789"/>
                  </a:lnTo>
                  <a:lnTo>
                    <a:pt x="132" y="791"/>
                  </a:lnTo>
                  <a:lnTo>
                    <a:pt x="138" y="793"/>
                  </a:lnTo>
                  <a:lnTo>
                    <a:pt x="147" y="797"/>
                  </a:lnTo>
                  <a:lnTo>
                    <a:pt x="157" y="802"/>
                  </a:lnTo>
                  <a:lnTo>
                    <a:pt x="166" y="807"/>
                  </a:lnTo>
                  <a:lnTo>
                    <a:pt x="174" y="814"/>
                  </a:lnTo>
                  <a:lnTo>
                    <a:pt x="183" y="820"/>
                  </a:lnTo>
                  <a:lnTo>
                    <a:pt x="190" y="828"/>
                  </a:lnTo>
                  <a:lnTo>
                    <a:pt x="196" y="837"/>
                  </a:lnTo>
                  <a:lnTo>
                    <a:pt x="202" y="846"/>
                  </a:lnTo>
                  <a:lnTo>
                    <a:pt x="205" y="852"/>
                  </a:lnTo>
                  <a:lnTo>
                    <a:pt x="206" y="857"/>
                  </a:lnTo>
                  <a:lnTo>
                    <a:pt x="207" y="862"/>
                  </a:lnTo>
                  <a:lnTo>
                    <a:pt x="207" y="868"/>
                  </a:lnTo>
                  <a:lnTo>
                    <a:pt x="206" y="873"/>
                  </a:lnTo>
                  <a:lnTo>
                    <a:pt x="204" y="878"/>
                  </a:lnTo>
                  <a:lnTo>
                    <a:pt x="201" y="883"/>
                  </a:lnTo>
                  <a:lnTo>
                    <a:pt x="196" y="887"/>
                  </a:lnTo>
                  <a:lnTo>
                    <a:pt x="183" y="901"/>
                  </a:lnTo>
                  <a:lnTo>
                    <a:pt x="171" y="916"/>
                  </a:lnTo>
                  <a:lnTo>
                    <a:pt x="160" y="932"/>
                  </a:lnTo>
                  <a:lnTo>
                    <a:pt x="151" y="948"/>
                  </a:lnTo>
                  <a:lnTo>
                    <a:pt x="143" y="965"/>
                  </a:lnTo>
                  <a:lnTo>
                    <a:pt x="136" y="982"/>
                  </a:lnTo>
                  <a:lnTo>
                    <a:pt x="129" y="1001"/>
                  </a:lnTo>
                  <a:lnTo>
                    <a:pt x="124" y="1019"/>
                  </a:lnTo>
                  <a:lnTo>
                    <a:pt x="124" y="1027"/>
                  </a:lnTo>
                  <a:lnTo>
                    <a:pt x="125" y="1034"/>
                  </a:lnTo>
                  <a:lnTo>
                    <a:pt x="129" y="1059"/>
                  </a:lnTo>
                  <a:lnTo>
                    <a:pt x="134" y="1084"/>
                  </a:lnTo>
                  <a:lnTo>
                    <a:pt x="141" y="1108"/>
                  </a:lnTo>
                  <a:lnTo>
                    <a:pt x="147" y="1131"/>
                  </a:lnTo>
                  <a:lnTo>
                    <a:pt x="155" y="1154"/>
                  </a:lnTo>
                  <a:lnTo>
                    <a:pt x="164" y="1178"/>
                  </a:lnTo>
                  <a:lnTo>
                    <a:pt x="172" y="1200"/>
                  </a:lnTo>
                  <a:lnTo>
                    <a:pt x="182" y="1222"/>
                  </a:lnTo>
                  <a:lnTo>
                    <a:pt x="192" y="1245"/>
                  </a:lnTo>
                  <a:lnTo>
                    <a:pt x="204" y="1266"/>
                  </a:lnTo>
                  <a:lnTo>
                    <a:pt x="215" y="1288"/>
                  </a:lnTo>
                  <a:lnTo>
                    <a:pt x="227" y="1308"/>
                  </a:lnTo>
                  <a:lnTo>
                    <a:pt x="241" y="1329"/>
                  </a:lnTo>
                  <a:lnTo>
                    <a:pt x="255" y="1350"/>
                  </a:lnTo>
                  <a:lnTo>
                    <a:pt x="270" y="1369"/>
                  </a:lnTo>
                  <a:lnTo>
                    <a:pt x="286" y="1388"/>
                  </a:lnTo>
                  <a:lnTo>
                    <a:pt x="305" y="1410"/>
                  </a:lnTo>
                  <a:lnTo>
                    <a:pt x="324" y="1432"/>
                  </a:lnTo>
                  <a:lnTo>
                    <a:pt x="344" y="1452"/>
                  </a:lnTo>
                  <a:lnTo>
                    <a:pt x="364" y="1472"/>
                  </a:lnTo>
                  <a:lnTo>
                    <a:pt x="384" y="1490"/>
                  </a:lnTo>
                  <a:lnTo>
                    <a:pt x="404" y="1507"/>
                  </a:lnTo>
                  <a:lnTo>
                    <a:pt x="426" y="1524"/>
                  </a:lnTo>
                  <a:lnTo>
                    <a:pt x="447" y="1540"/>
                  </a:lnTo>
                  <a:lnTo>
                    <a:pt x="468" y="1555"/>
                  </a:lnTo>
                  <a:lnTo>
                    <a:pt x="491" y="1569"/>
                  </a:lnTo>
                  <a:lnTo>
                    <a:pt x="512" y="1583"/>
                  </a:lnTo>
                  <a:lnTo>
                    <a:pt x="535" y="1595"/>
                  </a:lnTo>
                  <a:lnTo>
                    <a:pt x="558" y="1607"/>
                  </a:lnTo>
                  <a:lnTo>
                    <a:pt x="581" y="1617"/>
                  </a:lnTo>
                  <a:lnTo>
                    <a:pt x="605" y="1627"/>
                  </a:lnTo>
                  <a:lnTo>
                    <a:pt x="629" y="1636"/>
                  </a:lnTo>
                  <a:lnTo>
                    <a:pt x="653" y="1644"/>
                  </a:lnTo>
                  <a:lnTo>
                    <a:pt x="676" y="1652"/>
                  </a:lnTo>
                  <a:lnTo>
                    <a:pt x="701" y="1658"/>
                  </a:lnTo>
                  <a:lnTo>
                    <a:pt x="726" y="1664"/>
                  </a:lnTo>
                  <a:lnTo>
                    <a:pt x="752" y="1669"/>
                  </a:lnTo>
                  <a:lnTo>
                    <a:pt x="778" y="1672"/>
                  </a:lnTo>
                  <a:lnTo>
                    <a:pt x="804" y="1676"/>
                  </a:lnTo>
                  <a:lnTo>
                    <a:pt x="830" y="1678"/>
                  </a:lnTo>
                  <a:lnTo>
                    <a:pt x="856" y="1680"/>
                  </a:lnTo>
                  <a:lnTo>
                    <a:pt x="882" y="1680"/>
                  </a:lnTo>
                  <a:lnTo>
                    <a:pt x="909" y="1680"/>
                  </a:lnTo>
                  <a:lnTo>
                    <a:pt x="938" y="1679"/>
                  </a:lnTo>
                  <a:lnTo>
                    <a:pt x="966" y="1677"/>
                  </a:lnTo>
                  <a:lnTo>
                    <a:pt x="994" y="1675"/>
                  </a:lnTo>
                  <a:lnTo>
                    <a:pt x="1022" y="1670"/>
                  </a:lnTo>
                  <a:lnTo>
                    <a:pt x="1050" y="1666"/>
                  </a:lnTo>
                  <a:lnTo>
                    <a:pt x="1057" y="1663"/>
                  </a:lnTo>
                  <a:lnTo>
                    <a:pt x="1065" y="1658"/>
                  </a:lnTo>
                  <a:lnTo>
                    <a:pt x="1075" y="1658"/>
                  </a:lnTo>
                  <a:lnTo>
                    <a:pt x="1085" y="1658"/>
                  </a:lnTo>
                  <a:lnTo>
                    <a:pt x="1097" y="1655"/>
                  </a:lnTo>
                  <a:lnTo>
                    <a:pt x="1109" y="1653"/>
                  </a:lnTo>
                  <a:lnTo>
                    <a:pt x="1120" y="1649"/>
                  </a:lnTo>
                  <a:lnTo>
                    <a:pt x="1132" y="1645"/>
                  </a:lnTo>
                  <a:lnTo>
                    <a:pt x="1173" y="1631"/>
                  </a:lnTo>
                  <a:lnTo>
                    <a:pt x="1212" y="1615"/>
                  </a:lnTo>
                  <a:lnTo>
                    <a:pt x="1249" y="1597"/>
                  </a:lnTo>
                  <a:lnTo>
                    <a:pt x="1286" y="1577"/>
                  </a:lnTo>
                  <a:lnTo>
                    <a:pt x="1322" y="1557"/>
                  </a:lnTo>
                  <a:lnTo>
                    <a:pt x="1355" y="1534"/>
                  </a:lnTo>
                  <a:lnTo>
                    <a:pt x="1387" y="1509"/>
                  </a:lnTo>
                  <a:lnTo>
                    <a:pt x="1418" y="1483"/>
                  </a:lnTo>
                  <a:lnTo>
                    <a:pt x="1447" y="1456"/>
                  </a:lnTo>
                  <a:lnTo>
                    <a:pt x="1475" y="1427"/>
                  </a:lnTo>
                  <a:lnTo>
                    <a:pt x="1501" y="1396"/>
                  </a:lnTo>
                  <a:lnTo>
                    <a:pt x="1526" y="1364"/>
                  </a:lnTo>
                  <a:lnTo>
                    <a:pt x="1550" y="1330"/>
                  </a:lnTo>
                  <a:lnTo>
                    <a:pt x="1571" y="1294"/>
                  </a:lnTo>
                  <a:lnTo>
                    <a:pt x="1592" y="1258"/>
                  </a:lnTo>
                  <a:lnTo>
                    <a:pt x="1611" y="1219"/>
                  </a:lnTo>
                  <a:lnTo>
                    <a:pt x="1620" y="1199"/>
                  </a:lnTo>
                  <a:lnTo>
                    <a:pt x="1627" y="1181"/>
                  </a:lnTo>
                  <a:lnTo>
                    <a:pt x="1635" y="1162"/>
                  </a:lnTo>
                  <a:lnTo>
                    <a:pt x="1641" y="1141"/>
                  </a:lnTo>
                  <a:lnTo>
                    <a:pt x="1648" y="1122"/>
                  </a:lnTo>
                  <a:lnTo>
                    <a:pt x="1653" y="1101"/>
                  </a:lnTo>
                  <a:lnTo>
                    <a:pt x="1659" y="1081"/>
                  </a:lnTo>
                  <a:lnTo>
                    <a:pt x="1663" y="1060"/>
                  </a:lnTo>
                  <a:lnTo>
                    <a:pt x="1660" y="1062"/>
                  </a:lnTo>
                  <a:lnTo>
                    <a:pt x="1658" y="1064"/>
                  </a:lnTo>
                  <a:lnTo>
                    <a:pt x="1649" y="1072"/>
                  </a:lnTo>
                  <a:lnTo>
                    <a:pt x="1642" y="1077"/>
                  </a:lnTo>
                  <a:lnTo>
                    <a:pt x="1638" y="1080"/>
                  </a:lnTo>
                  <a:lnTo>
                    <a:pt x="1636" y="1080"/>
                  </a:lnTo>
                  <a:lnTo>
                    <a:pt x="1633" y="1081"/>
                  </a:lnTo>
                  <a:lnTo>
                    <a:pt x="1629" y="1081"/>
                  </a:lnTo>
                  <a:lnTo>
                    <a:pt x="1627" y="1080"/>
                  </a:lnTo>
                  <a:lnTo>
                    <a:pt x="1625" y="1077"/>
                  </a:lnTo>
                  <a:lnTo>
                    <a:pt x="1622" y="1075"/>
                  </a:lnTo>
                  <a:lnTo>
                    <a:pt x="1620" y="1072"/>
                  </a:lnTo>
                  <a:lnTo>
                    <a:pt x="1616" y="1064"/>
                  </a:lnTo>
                  <a:lnTo>
                    <a:pt x="1612" y="1054"/>
                  </a:lnTo>
                  <a:lnTo>
                    <a:pt x="1609" y="1041"/>
                  </a:lnTo>
                  <a:lnTo>
                    <a:pt x="1606" y="1028"/>
                  </a:lnTo>
                  <a:lnTo>
                    <a:pt x="1604" y="1015"/>
                  </a:lnTo>
                  <a:lnTo>
                    <a:pt x="1600" y="1003"/>
                  </a:lnTo>
                  <a:lnTo>
                    <a:pt x="1596" y="991"/>
                  </a:lnTo>
                  <a:lnTo>
                    <a:pt x="1592" y="980"/>
                  </a:lnTo>
                  <a:lnTo>
                    <a:pt x="1586" y="972"/>
                  </a:lnTo>
                  <a:lnTo>
                    <a:pt x="1579" y="964"/>
                  </a:lnTo>
                  <a:lnTo>
                    <a:pt x="1570" y="959"/>
                  </a:lnTo>
                  <a:lnTo>
                    <a:pt x="1560" y="954"/>
                  </a:lnTo>
                  <a:lnTo>
                    <a:pt x="1550" y="951"/>
                  </a:lnTo>
                  <a:lnTo>
                    <a:pt x="1538" y="950"/>
                  </a:lnTo>
                  <a:lnTo>
                    <a:pt x="1525" y="949"/>
                  </a:lnTo>
                  <a:lnTo>
                    <a:pt x="1513" y="949"/>
                  </a:lnTo>
                  <a:lnTo>
                    <a:pt x="1501" y="949"/>
                  </a:lnTo>
                  <a:lnTo>
                    <a:pt x="1488" y="948"/>
                  </a:lnTo>
                  <a:lnTo>
                    <a:pt x="1468" y="946"/>
                  </a:lnTo>
                  <a:lnTo>
                    <a:pt x="1447" y="942"/>
                  </a:lnTo>
                  <a:lnTo>
                    <a:pt x="1427" y="939"/>
                  </a:lnTo>
                  <a:lnTo>
                    <a:pt x="1406" y="936"/>
                  </a:lnTo>
                  <a:lnTo>
                    <a:pt x="1401" y="936"/>
                  </a:lnTo>
                  <a:lnTo>
                    <a:pt x="1395" y="936"/>
                  </a:lnTo>
                  <a:lnTo>
                    <a:pt x="1385" y="940"/>
                  </a:lnTo>
                  <a:lnTo>
                    <a:pt x="1376" y="942"/>
                  </a:lnTo>
                  <a:lnTo>
                    <a:pt x="1367" y="943"/>
                  </a:lnTo>
                  <a:lnTo>
                    <a:pt x="1357" y="945"/>
                  </a:lnTo>
                  <a:lnTo>
                    <a:pt x="1338" y="942"/>
                  </a:lnTo>
                  <a:lnTo>
                    <a:pt x="1320" y="939"/>
                  </a:lnTo>
                  <a:lnTo>
                    <a:pt x="1298" y="935"/>
                  </a:lnTo>
                  <a:lnTo>
                    <a:pt x="1275" y="929"/>
                  </a:lnTo>
                  <a:lnTo>
                    <a:pt x="1254" y="925"/>
                  </a:lnTo>
                  <a:lnTo>
                    <a:pt x="1232" y="922"/>
                  </a:lnTo>
                  <a:lnTo>
                    <a:pt x="1218" y="921"/>
                  </a:lnTo>
                  <a:lnTo>
                    <a:pt x="1206" y="922"/>
                  </a:lnTo>
                  <a:lnTo>
                    <a:pt x="1202" y="923"/>
                  </a:lnTo>
                  <a:lnTo>
                    <a:pt x="1197" y="925"/>
                  </a:lnTo>
                  <a:lnTo>
                    <a:pt x="1193" y="927"/>
                  </a:lnTo>
                  <a:lnTo>
                    <a:pt x="1189" y="930"/>
                  </a:lnTo>
                  <a:lnTo>
                    <a:pt x="1186" y="934"/>
                  </a:lnTo>
                  <a:lnTo>
                    <a:pt x="1184" y="937"/>
                  </a:lnTo>
                  <a:lnTo>
                    <a:pt x="1181" y="942"/>
                  </a:lnTo>
                  <a:lnTo>
                    <a:pt x="1179" y="947"/>
                  </a:lnTo>
                  <a:lnTo>
                    <a:pt x="1177" y="959"/>
                  </a:lnTo>
                  <a:lnTo>
                    <a:pt x="1177" y="973"/>
                  </a:lnTo>
                  <a:lnTo>
                    <a:pt x="1177" y="980"/>
                  </a:lnTo>
                  <a:lnTo>
                    <a:pt x="1178" y="987"/>
                  </a:lnTo>
                  <a:lnTo>
                    <a:pt x="1179" y="996"/>
                  </a:lnTo>
                  <a:lnTo>
                    <a:pt x="1183" y="1005"/>
                  </a:lnTo>
                  <a:lnTo>
                    <a:pt x="1187" y="1011"/>
                  </a:lnTo>
                  <a:lnTo>
                    <a:pt x="1191" y="1017"/>
                  </a:lnTo>
                  <a:lnTo>
                    <a:pt x="1198" y="1021"/>
                  </a:lnTo>
                  <a:lnTo>
                    <a:pt x="1205" y="1023"/>
                  </a:lnTo>
                  <a:lnTo>
                    <a:pt x="1214" y="1024"/>
                  </a:lnTo>
                  <a:lnTo>
                    <a:pt x="1224" y="1024"/>
                  </a:lnTo>
                  <a:lnTo>
                    <a:pt x="1239" y="1022"/>
                  </a:lnTo>
                  <a:lnTo>
                    <a:pt x="1253" y="1019"/>
                  </a:lnTo>
                  <a:lnTo>
                    <a:pt x="1267" y="1015"/>
                  </a:lnTo>
                  <a:lnTo>
                    <a:pt x="1282" y="1011"/>
                  </a:lnTo>
                  <a:lnTo>
                    <a:pt x="1294" y="1007"/>
                  </a:lnTo>
                  <a:lnTo>
                    <a:pt x="1307" y="1003"/>
                  </a:lnTo>
                  <a:lnTo>
                    <a:pt x="1319" y="999"/>
                  </a:lnTo>
                  <a:lnTo>
                    <a:pt x="1332" y="995"/>
                  </a:lnTo>
                  <a:lnTo>
                    <a:pt x="1338" y="994"/>
                  </a:lnTo>
                  <a:lnTo>
                    <a:pt x="1342" y="994"/>
                  </a:lnTo>
                  <a:lnTo>
                    <a:pt x="1347" y="995"/>
                  </a:lnTo>
                  <a:lnTo>
                    <a:pt x="1350" y="997"/>
                  </a:lnTo>
                  <a:lnTo>
                    <a:pt x="1352" y="1001"/>
                  </a:lnTo>
                  <a:lnTo>
                    <a:pt x="1352" y="1005"/>
                  </a:lnTo>
                  <a:lnTo>
                    <a:pt x="1352" y="1009"/>
                  </a:lnTo>
                  <a:lnTo>
                    <a:pt x="1350" y="1016"/>
                  </a:lnTo>
                  <a:lnTo>
                    <a:pt x="1347" y="1024"/>
                  </a:lnTo>
                  <a:lnTo>
                    <a:pt x="1343" y="1033"/>
                  </a:lnTo>
                  <a:lnTo>
                    <a:pt x="1339" y="1041"/>
                  </a:lnTo>
                  <a:lnTo>
                    <a:pt x="1335" y="1049"/>
                  </a:lnTo>
                  <a:lnTo>
                    <a:pt x="1316" y="1081"/>
                  </a:lnTo>
                  <a:lnTo>
                    <a:pt x="1299" y="1112"/>
                  </a:lnTo>
                  <a:lnTo>
                    <a:pt x="1281" y="1143"/>
                  </a:lnTo>
                  <a:lnTo>
                    <a:pt x="1264" y="1175"/>
                  </a:lnTo>
                  <a:lnTo>
                    <a:pt x="1245" y="1206"/>
                  </a:lnTo>
                  <a:lnTo>
                    <a:pt x="1228" y="1237"/>
                  </a:lnTo>
                  <a:lnTo>
                    <a:pt x="1211" y="1269"/>
                  </a:lnTo>
                  <a:lnTo>
                    <a:pt x="1193" y="1301"/>
                  </a:lnTo>
                  <a:lnTo>
                    <a:pt x="1181" y="1324"/>
                  </a:lnTo>
                  <a:lnTo>
                    <a:pt x="1170" y="1347"/>
                  </a:lnTo>
                  <a:lnTo>
                    <a:pt x="1159" y="1370"/>
                  </a:lnTo>
                  <a:lnTo>
                    <a:pt x="1148" y="1395"/>
                  </a:lnTo>
                  <a:lnTo>
                    <a:pt x="1139" y="1419"/>
                  </a:lnTo>
                  <a:lnTo>
                    <a:pt x="1131" y="1443"/>
                  </a:lnTo>
                  <a:lnTo>
                    <a:pt x="1124" y="1468"/>
                  </a:lnTo>
                  <a:lnTo>
                    <a:pt x="1119" y="1494"/>
                  </a:lnTo>
                  <a:lnTo>
                    <a:pt x="1117" y="1519"/>
                  </a:lnTo>
                  <a:lnTo>
                    <a:pt x="1116" y="1544"/>
                  </a:lnTo>
                  <a:lnTo>
                    <a:pt x="1115" y="1569"/>
                  </a:lnTo>
                  <a:lnTo>
                    <a:pt x="1113" y="1594"/>
                  </a:lnTo>
                  <a:lnTo>
                    <a:pt x="1111" y="1605"/>
                  </a:lnTo>
                  <a:lnTo>
                    <a:pt x="1109" y="1617"/>
                  </a:lnTo>
                  <a:lnTo>
                    <a:pt x="1105" y="1628"/>
                  </a:lnTo>
                  <a:lnTo>
                    <a:pt x="1099" y="1638"/>
                  </a:lnTo>
                  <a:lnTo>
                    <a:pt x="1096" y="1642"/>
                  </a:lnTo>
                  <a:lnTo>
                    <a:pt x="1092" y="1647"/>
                  </a:lnTo>
                  <a:lnTo>
                    <a:pt x="1089" y="1650"/>
                  </a:lnTo>
                  <a:lnTo>
                    <a:pt x="1084" y="1653"/>
                  </a:lnTo>
                  <a:lnTo>
                    <a:pt x="1080" y="1655"/>
                  </a:lnTo>
                  <a:lnTo>
                    <a:pt x="1075" y="1656"/>
                  </a:lnTo>
                  <a:lnTo>
                    <a:pt x="1070" y="1657"/>
                  </a:lnTo>
                  <a:lnTo>
                    <a:pt x="1065" y="1658"/>
                  </a:lnTo>
                  <a:close/>
                </a:path>
              </a:pathLst>
            </a:custGeom>
            <a:solidFill>
              <a:srgbClr val="FFFFFF"/>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FFFFFF"/>
                </a:solidFill>
                <a:latin typeface="Calibri"/>
              </a:endParaRPr>
            </a:p>
          </p:txBody>
        </p:sp>
        <p:sp>
          <p:nvSpPr>
            <p:cNvPr id="44" name="Freeform 126"/>
            <p:cNvSpPr>
              <a:spLocks noEditPoints="1"/>
            </p:cNvSpPr>
            <p:nvPr/>
          </p:nvSpPr>
          <p:spPr bwMode="auto">
            <a:xfrm>
              <a:off x="4608441" y="3237814"/>
              <a:ext cx="242769" cy="361356"/>
            </a:xfrm>
            <a:custGeom>
              <a:avLst/>
              <a:gdLst>
                <a:gd name="T0" fmla="*/ 651 w 868"/>
                <a:gd name="T1" fmla="*/ 58 h 1292"/>
                <a:gd name="T2" fmla="*/ 826 w 868"/>
                <a:gd name="T3" fmla="*/ 248 h 1292"/>
                <a:gd name="T4" fmla="*/ 867 w 868"/>
                <a:gd name="T5" fmla="*/ 452 h 1292"/>
                <a:gd name="T6" fmla="*/ 825 w 868"/>
                <a:gd name="T7" fmla="*/ 626 h 1292"/>
                <a:gd name="T8" fmla="*/ 741 w 868"/>
                <a:gd name="T9" fmla="*/ 802 h 1292"/>
                <a:gd name="T10" fmla="*/ 724 w 868"/>
                <a:gd name="T11" fmla="*/ 931 h 1292"/>
                <a:gd name="T12" fmla="*/ 716 w 868"/>
                <a:gd name="T13" fmla="*/ 1016 h 1292"/>
                <a:gd name="T14" fmla="*/ 723 w 868"/>
                <a:gd name="T15" fmla="*/ 1101 h 1292"/>
                <a:gd name="T16" fmla="*/ 660 w 868"/>
                <a:gd name="T17" fmla="*/ 1175 h 1292"/>
                <a:gd name="T18" fmla="*/ 620 w 868"/>
                <a:gd name="T19" fmla="*/ 1238 h 1292"/>
                <a:gd name="T20" fmla="*/ 537 w 868"/>
                <a:gd name="T21" fmla="*/ 1287 h 1292"/>
                <a:gd name="T22" fmla="*/ 365 w 868"/>
                <a:gd name="T23" fmla="*/ 1290 h 1292"/>
                <a:gd name="T24" fmla="*/ 270 w 868"/>
                <a:gd name="T25" fmla="*/ 1260 h 1292"/>
                <a:gd name="T26" fmla="*/ 220 w 868"/>
                <a:gd name="T27" fmla="*/ 1188 h 1292"/>
                <a:gd name="T28" fmla="*/ 157 w 868"/>
                <a:gd name="T29" fmla="*/ 1127 h 1292"/>
                <a:gd name="T30" fmla="*/ 146 w 868"/>
                <a:gd name="T31" fmla="*/ 1037 h 1292"/>
                <a:gd name="T32" fmla="*/ 142 w 868"/>
                <a:gd name="T33" fmla="*/ 965 h 1292"/>
                <a:gd name="T34" fmla="*/ 145 w 868"/>
                <a:gd name="T35" fmla="*/ 890 h 1292"/>
                <a:gd name="T36" fmla="*/ 105 w 868"/>
                <a:gd name="T37" fmla="*/ 744 h 1292"/>
                <a:gd name="T38" fmla="*/ 16 w 868"/>
                <a:gd name="T39" fmla="*/ 553 h 1292"/>
                <a:gd name="T40" fmla="*/ 7 w 868"/>
                <a:gd name="T41" fmla="*/ 364 h 1292"/>
                <a:gd name="T42" fmla="*/ 109 w 868"/>
                <a:gd name="T43" fmla="*/ 145 h 1292"/>
                <a:gd name="T44" fmla="*/ 296 w 868"/>
                <a:gd name="T45" fmla="*/ 22 h 1292"/>
                <a:gd name="T46" fmla="*/ 421 w 868"/>
                <a:gd name="T47" fmla="*/ 0 h 1292"/>
                <a:gd name="T48" fmla="*/ 518 w 868"/>
                <a:gd name="T49" fmla="*/ 893 h 1292"/>
                <a:gd name="T50" fmla="*/ 643 w 868"/>
                <a:gd name="T51" fmla="*/ 879 h 1292"/>
                <a:gd name="T52" fmla="*/ 677 w 868"/>
                <a:gd name="T53" fmla="*/ 743 h 1292"/>
                <a:gd name="T54" fmla="*/ 777 w 868"/>
                <a:gd name="T55" fmla="*/ 524 h 1292"/>
                <a:gd name="T56" fmla="*/ 774 w 868"/>
                <a:gd name="T57" fmla="*/ 338 h 1292"/>
                <a:gd name="T58" fmla="*/ 674 w 868"/>
                <a:gd name="T59" fmla="*/ 176 h 1292"/>
                <a:gd name="T60" fmla="*/ 510 w 868"/>
                <a:gd name="T61" fmla="*/ 88 h 1292"/>
                <a:gd name="T62" fmla="*/ 272 w 868"/>
                <a:gd name="T63" fmla="*/ 121 h 1292"/>
                <a:gd name="T64" fmla="*/ 111 w 868"/>
                <a:gd name="T65" fmla="*/ 293 h 1292"/>
                <a:gd name="T66" fmla="*/ 91 w 868"/>
                <a:gd name="T67" fmla="*/ 523 h 1292"/>
                <a:gd name="T68" fmla="*/ 172 w 868"/>
                <a:gd name="T69" fmla="*/ 695 h 1292"/>
                <a:gd name="T70" fmla="*/ 226 w 868"/>
                <a:gd name="T71" fmla="*/ 880 h 1292"/>
                <a:gd name="T72" fmla="*/ 347 w 868"/>
                <a:gd name="T73" fmla="*/ 893 h 1292"/>
                <a:gd name="T74" fmla="*/ 371 w 868"/>
                <a:gd name="T75" fmla="*/ 928 h 1292"/>
                <a:gd name="T76" fmla="*/ 240 w 868"/>
                <a:gd name="T77" fmla="*/ 933 h 1292"/>
                <a:gd name="T78" fmla="*/ 223 w 868"/>
                <a:gd name="T79" fmla="*/ 973 h 1292"/>
                <a:gd name="T80" fmla="*/ 262 w 868"/>
                <a:gd name="T81" fmla="*/ 999 h 1292"/>
                <a:gd name="T82" fmla="*/ 529 w 868"/>
                <a:gd name="T83" fmla="*/ 999 h 1292"/>
                <a:gd name="T84" fmla="*/ 637 w 868"/>
                <a:gd name="T85" fmla="*/ 987 h 1292"/>
                <a:gd name="T86" fmla="*/ 634 w 868"/>
                <a:gd name="T87" fmla="*/ 937 h 1292"/>
                <a:gd name="T88" fmla="*/ 522 w 868"/>
                <a:gd name="T89" fmla="*/ 928 h 1292"/>
                <a:gd name="T90" fmla="*/ 371 w 868"/>
                <a:gd name="T91" fmla="*/ 1034 h 1292"/>
                <a:gd name="T92" fmla="*/ 240 w 868"/>
                <a:gd name="T93" fmla="*/ 1040 h 1292"/>
                <a:gd name="T94" fmla="*/ 223 w 868"/>
                <a:gd name="T95" fmla="*/ 1079 h 1292"/>
                <a:gd name="T96" fmla="*/ 262 w 868"/>
                <a:gd name="T97" fmla="*/ 1104 h 1292"/>
                <a:gd name="T98" fmla="*/ 529 w 868"/>
                <a:gd name="T99" fmla="*/ 1104 h 1292"/>
                <a:gd name="T100" fmla="*/ 637 w 868"/>
                <a:gd name="T101" fmla="*/ 1093 h 1292"/>
                <a:gd name="T102" fmla="*/ 634 w 868"/>
                <a:gd name="T103" fmla="*/ 1043 h 1292"/>
                <a:gd name="T104" fmla="*/ 522 w 868"/>
                <a:gd name="T105" fmla="*/ 1034 h 1292"/>
                <a:gd name="T106" fmla="*/ 296 w 868"/>
                <a:gd name="T107" fmla="*/ 1161 h 1292"/>
                <a:gd name="T108" fmla="*/ 333 w 868"/>
                <a:gd name="T109" fmla="*/ 1204 h 1292"/>
                <a:gd name="T110" fmla="*/ 516 w 868"/>
                <a:gd name="T111" fmla="*/ 1209 h 1292"/>
                <a:gd name="T112" fmla="*/ 564 w 868"/>
                <a:gd name="T113" fmla="*/ 1178 h 1292"/>
                <a:gd name="T114" fmla="*/ 469 w 868"/>
                <a:gd name="T115" fmla="*/ 1141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1292">
                  <a:moveTo>
                    <a:pt x="459" y="0"/>
                  </a:moveTo>
                  <a:lnTo>
                    <a:pt x="481" y="4"/>
                  </a:lnTo>
                  <a:lnTo>
                    <a:pt x="502" y="7"/>
                  </a:lnTo>
                  <a:lnTo>
                    <a:pt x="524" y="10"/>
                  </a:lnTo>
                  <a:lnTo>
                    <a:pt x="546" y="16"/>
                  </a:lnTo>
                  <a:lnTo>
                    <a:pt x="574" y="23"/>
                  </a:lnTo>
                  <a:lnTo>
                    <a:pt x="601" y="33"/>
                  </a:lnTo>
                  <a:lnTo>
                    <a:pt x="627" y="45"/>
                  </a:lnTo>
                  <a:lnTo>
                    <a:pt x="651" y="58"/>
                  </a:lnTo>
                  <a:lnTo>
                    <a:pt x="676" y="73"/>
                  </a:lnTo>
                  <a:lnTo>
                    <a:pt x="699" y="90"/>
                  </a:lnTo>
                  <a:lnTo>
                    <a:pt x="720" y="109"/>
                  </a:lnTo>
                  <a:lnTo>
                    <a:pt x="742" y="128"/>
                  </a:lnTo>
                  <a:lnTo>
                    <a:pt x="763" y="151"/>
                  </a:lnTo>
                  <a:lnTo>
                    <a:pt x="781" y="173"/>
                  </a:lnTo>
                  <a:lnTo>
                    <a:pt x="798" y="197"/>
                  </a:lnTo>
                  <a:lnTo>
                    <a:pt x="813" y="222"/>
                  </a:lnTo>
                  <a:lnTo>
                    <a:pt x="826" y="248"/>
                  </a:lnTo>
                  <a:lnTo>
                    <a:pt x="838" y="275"/>
                  </a:lnTo>
                  <a:lnTo>
                    <a:pt x="848" y="303"/>
                  </a:lnTo>
                  <a:lnTo>
                    <a:pt x="855" y="332"/>
                  </a:lnTo>
                  <a:lnTo>
                    <a:pt x="860" y="352"/>
                  </a:lnTo>
                  <a:lnTo>
                    <a:pt x="863" y="372"/>
                  </a:lnTo>
                  <a:lnTo>
                    <a:pt x="865" y="393"/>
                  </a:lnTo>
                  <a:lnTo>
                    <a:pt x="867" y="412"/>
                  </a:lnTo>
                  <a:lnTo>
                    <a:pt x="868" y="433"/>
                  </a:lnTo>
                  <a:lnTo>
                    <a:pt x="867" y="452"/>
                  </a:lnTo>
                  <a:lnTo>
                    <a:pt x="866" y="473"/>
                  </a:lnTo>
                  <a:lnTo>
                    <a:pt x="865" y="492"/>
                  </a:lnTo>
                  <a:lnTo>
                    <a:pt x="862" y="512"/>
                  </a:lnTo>
                  <a:lnTo>
                    <a:pt x="858" y="531"/>
                  </a:lnTo>
                  <a:lnTo>
                    <a:pt x="853" y="550"/>
                  </a:lnTo>
                  <a:lnTo>
                    <a:pt x="848" y="569"/>
                  </a:lnTo>
                  <a:lnTo>
                    <a:pt x="841" y="588"/>
                  </a:lnTo>
                  <a:lnTo>
                    <a:pt x="834" y="607"/>
                  </a:lnTo>
                  <a:lnTo>
                    <a:pt x="825" y="626"/>
                  </a:lnTo>
                  <a:lnTo>
                    <a:pt x="815" y="644"/>
                  </a:lnTo>
                  <a:lnTo>
                    <a:pt x="802" y="668"/>
                  </a:lnTo>
                  <a:lnTo>
                    <a:pt x="791" y="692"/>
                  </a:lnTo>
                  <a:lnTo>
                    <a:pt x="778" y="716"/>
                  </a:lnTo>
                  <a:lnTo>
                    <a:pt x="766" y="739"/>
                  </a:lnTo>
                  <a:lnTo>
                    <a:pt x="758" y="755"/>
                  </a:lnTo>
                  <a:lnTo>
                    <a:pt x="752" y="770"/>
                  </a:lnTo>
                  <a:lnTo>
                    <a:pt x="746" y="786"/>
                  </a:lnTo>
                  <a:lnTo>
                    <a:pt x="741" y="802"/>
                  </a:lnTo>
                  <a:lnTo>
                    <a:pt x="738" y="819"/>
                  </a:lnTo>
                  <a:lnTo>
                    <a:pt x="734" y="836"/>
                  </a:lnTo>
                  <a:lnTo>
                    <a:pt x="731" y="853"/>
                  </a:lnTo>
                  <a:lnTo>
                    <a:pt x="729" y="869"/>
                  </a:lnTo>
                  <a:lnTo>
                    <a:pt x="728" y="878"/>
                  </a:lnTo>
                  <a:lnTo>
                    <a:pt x="727" y="886"/>
                  </a:lnTo>
                  <a:lnTo>
                    <a:pt x="725" y="899"/>
                  </a:lnTo>
                  <a:lnTo>
                    <a:pt x="724" y="914"/>
                  </a:lnTo>
                  <a:lnTo>
                    <a:pt x="724" y="931"/>
                  </a:lnTo>
                  <a:lnTo>
                    <a:pt x="725" y="942"/>
                  </a:lnTo>
                  <a:lnTo>
                    <a:pt x="726" y="951"/>
                  </a:lnTo>
                  <a:lnTo>
                    <a:pt x="727" y="960"/>
                  </a:lnTo>
                  <a:lnTo>
                    <a:pt x="727" y="967"/>
                  </a:lnTo>
                  <a:lnTo>
                    <a:pt x="726" y="976"/>
                  </a:lnTo>
                  <a:lnTo>
                    <a:pt x="723" y="992"/>
                  </a:lnTo>
                  <a:lnTo>
                    <a:pt x="718" y="1008"/>
                  </a:lnTo>
                  <a:lnTo>
                    <a:pt x="717" y="1012"/>
                  </a:lnTo>
                  <a:lnTo>
                    <a:pt x="716" y="1016"/>
                  </a:lnTo>
                  <a:lnTo>
                    <a:pt x="716" y="1020"/>
                  </a:lnTo>
                  <a:lnTo>
                    <a:pt x="717" y="1025"/>
                  </a:lnTo>
                  <a:lnTo>
                    <a:pt x="722" y="1035"/>
                  </a:lnTo>
                  <a:lnTo>
                    <a:pt x="724" y="1046"/>
                  </a:lnTo>
                  <a:lnTo>
                    <a:pt x="726" y="1058"/>
                  </a:lnTo>
                  <a:lnTo>
                    <a:pt x="727" y="1069"/>
                  </a:lnTo>
                  <a:lnTo>
                    <a:pt x="726" y="1080"/>
                  </a:lnTo>
                  <a:lnTo>
                    <a:pt x="725" y="1090"/>
                  </a:lnTo>
                  <a:lnTo>
                    <a:pt x="723" y="1101"/>
                  </a:lnTo>
                  <a:lnTo>
                    <a:pt x="718" y="1111"/>
                  </a:lnTo>
                  <a:lnTo>
                    <a:pt x="714" y="1121"/>
                  </a:lnTo>
                  <a:lnTo>
                    <a:pt x="710" y="1130"/>
                  </a:lnTo>
                  <a:lnTo>
                    <a:pt x="703" y="1139"/>
                  </a:lnTo>
                  <a:lnTo>
                    <a:pt x="696" y="1148"/>
                  </a:lnTo>
                  <a:lnTo>
                    <a:pt x="688" y="1155"/>
                  </a:lnTo>
                  <a:lnTo>
                    <a:pt x="679" y="1163"/>
                  </a:lnTo>
                  <a:lnTo>
                    <a:pt x="670" y="1169"/>
                  </a:lnTo>
                  <a:lnTo>
                    <a:pt x="660" y="1175"/>
                  </a:lnTo>
                  <a:lnTo>
                    <a:pt x="657" y="1177"/>
                  </a:lnTo>
                  <a:lnTo>
                    <a:pt x="652" y="1180"/>
                  </a:lnTo>
                  <a:lnTo>
                    <a:pt x="650" y="1184"/>
                  </a:lnTo>
                  <a:lnTo>
                    <a:pt x="648" y="1188"/>
                  </a:lnTo>
                  <a:lnTo>
                    <a:pt x="644" y="1199"/>
                  </a:lnTo>
                  <a:lnTo>
                    <a:pt x="638" y="1210"/>
                  </a:lnTo>
                  <a:lnTo>
                    <a:pt x="633" y="1220"/>
                  </a:lnTo>
                  <a:lnTo>
                    <a:pt x="627" y="1230"/>
                  </a:lnTo>
                  <a:lnTo>
                    <a:pt x="620" y="1238"/>
                  </a:lnTo>
                  <a:lnTo>
                    <a:pt x="612" y="1247"/>
                  </a:lnTo>
                  <a:lnTo>
                    <a:pt x="605" y="1255"/>
                  </a:lnTo>
                  <a:lnTo>
                    <a:pt x="597" y="1261"/>
                  </a:lnTo>
                  <a:lnTo>
                    <a:pt x="589" y="1268"/>
                  </a:lnTo>
                  <a:lnTo>
                    <a:pt x="579" y="1273"/>
                  </a:lnTo>
                  <a:lnTo>
                    <a:pt x="569" y="1277"/>
                  </a:lnTo>
                  <a:lnTo>
                    <a:pt x="560" y="1282"/>
                  </a:lnTo>
                  <a:lnTo>
                    <a:pt x="549" y="1285"/>
                  </a:lnTo>
                  <a:lnTo>
                    <a:pt x="537" y="1287"/>
                  </a:lnTo>
                  <a:lnTo>
                    <a:pt x="526" y="1289"/>
                  </a:lnTo>
                  <a:lnTo>
                    <a:pt x="513" y="1290"/>
                  </a:lnTo>
                  <a:lnTo>
                    <a:pt x="493" y="1291"/>
                  </a:lnTo>
                  <a:lnTo>
                    <a:pt x="471" y="1292"/>
                  </a:lnTo>
                  <a:lnTo>
                    <a:pt x="450" y="1292"/>
                  </a:lnTo>
                  <a:lnTo>
                    <a:pt x="429" y="1292"/>
                  </a:lnTo>
                  <a:lnTo>
                    <a:pt x="407" y="1292"/>
                  </a:lnTo>
                  <a:lnTo>
                    <a:pt x="386" y="1291"/>
                  </a:lnTo>
                  <a:lnTo>
                    <a:pt x="365" y="1290"/>
                  </a:lnTo>
                  <a:lnTo>
                    <a:pt x="344" y="1289"/>
                  </a:lnTo>
                  <a:lnTo>
                    <a:pt x="333" y="1287"/>
                  </a:lnTo>
                  <a:lnTo>
                    <a:pt x="323" y="1286"/>
                  </a:lnTo>
                  <a:lnTo>
                    <a:pt x="314" y="1283"/>
                  </a:lnTo>
                  <a:lnTo>
                    <a:pt x="304" y="1279"/>
                  </a:lnTo>
                  <a:lnTo>
                    <a:pt x="295" y="1276"/>
                  </a:lnTo>
                  <a:lnTo>
                    <a:pt x="287" y="1271"/>
                  </a:lnTo>
                  <a:lnTo>
                    <a:pt x="278" y="1266"/>
                  </a:lnTo>
                  <a:lnTo>
                    <a:pt x="270" y="1260"/>
                  </a:lnTo>
                  <a:lnTo>
                    <a:pt x="263" y="1255"/>
                  </a:lnTo>
                  <a:lnTo>
                    <a:pt x="256" y="1247"/>
                  </a:lnTo>
                  <a:lnTo>
                    <a:pt x="250" y="1241"/>
                  </a:lnTo>
                  <a:lnTo>
                    <a:pt x="243" y="1232"/>
                  </a:lnTo>
                  <a:lnTo>
                    <a:pt x="238" y="1224"/>
                  </a:lnTo>
                  <a:lnTo>
                    <a:pt x="233" y="1215"/>
                  </a:lnTo>
                  <a:lnTo>
                    <a:pt x="228" y="1206"/>
                  </a:lnTo>
                  <a:lnTo>
                    <a:pt x="224" y="1196"/>
                  </a:lnTo>
                  <a:lnTo>
                    <a:pt x="220" y="1188"/>
                  </a:lnTo>
                  <a:lnTo>
                    <a:pt x="215" y="1181"/>
                  </a:lnTo>
                  <a:lnTo>
                    <a:pt x="210" y="1176"/>
                  </a:lnTo>
                  <a:lnTo>
                    <a:pt x="202" y="1170"/>
                  </a:lnTo>
                  <a:lnTo>
                    <a:pt x="193" y="1165"/>
                  </a:lnTo>
                  <a:lnTo>
                    <a:pt x="184" y="1160"/>
                  </a:lnTo>
                  <a:lnTo>
                    <a:pt x="176" y="1152"/>
                  </a:lnTo>
                  <a:lnTo>
                    <a:pt x="169" y="1144"/>
                  </a:lnTo>
                  <a:lnTo>
                    <a:pt x="163" y="1136"/>
                  </a:lnTo>
                  <a:lnTo>
                    <a:pt x="157" y="1127"/>
                  </a:lnTo>
                  <a:lnTo>
                    <a:pt x="153" y="1118"/>
                  </a:lnTo>
                  <a:lnTo>
                    <a:pt x="148" y="1109"/>
                  </a:lnTo>
                  <a:lnTo>
                    <a:pt x="146" y="1099"/>
                  </a:lnTo>
                  <a:lnTo>
                    <a:pt x="144" y="1089"/>
                  </a:lnTo>
                  <a:lnTo>
                    <a:pt x="142" y="1079"/>
                  </a:lnTo>
                  <a:lnTo>
                    <a:pt x="142" y="1068"/>
                  </a:lnTo>
                  <a:lnTo>
                    <a:pt x="143" y="1058"/>
                  </a:lnTo>
                  <a:lnTo>
                    <a:pt x="144" y="1047"/>
                  </a:lnTo>
                  <a:lnTo>
                    <a:pt x="146" y="1037"/>
                  </a:lnTo>
                  <a:lnTo>
                    <a:pt x="151" y="1027"/>
                  </a:lnTo>
                  <a:lnTo>
                    <a:pt x="152" y="1021"/>
                  </a:lnTo>
                  <a:lnTo>
                    <a:pt x="153" y="1017"/>
                  </a:lnTo>
                  <a:lnTo>
                    <a:pt x="152" y="1012"/>
                  </a:lnTo>
                  <a:lnTo>
                    <a:pt x="151" y="1007"/>
                  </a:lnTo>
                  <a:lnTo>
                    <a:pt x="147" y="996"/>
                  </a:lnTo>
                  <a:lnTo>
                    <a:pt x="144" y="986"/>
                  </a:lnTo>
                  <a:lnTo>
                    <a:pt x="142" y="976"/>
                  </a:lnTo>
                  <a:lnTo>
                    <a:pt x="142" y="965"/>
                  </a:lnTo>
                  <a:lnTo>
                    <a:pt x="142" y="954"/>
                  </a:lnTo>
                  <a:lnTo>
                    <a:pt x="143" y="945"/>
                  </a:lnTo>
                  <a:lnTo>
                    <a:pt x="146" y="934"/>
                  </a:lnTo>
                  <a:lnTo>
                    <a:pt x="148" y="923"/>
                  </a:lnTo>
                  <a:lnTo>
                    <a:pt x="149" y="919"/>
                  </a:lnTo>
                  <a:lnTo>
                    <a:pt x="149" y="914"/>
                  </a:lnTo>
                  <a:lnTo>
                    <a:pt x="149" y="910"/>
                  </a:lnTo>
                  <a:lnTo>
                    <a:pt x="148" y="906"/>
                  </a:lnTo>
                  <a:lnTo>
                    <a:pt x="145" y="890"/>
                  </a:lnTo>
                  <a:lnTo>
                    <a:pt x="142" y="874"/>
                  </a:lnTo>
                  <a:lnTo>
                    <a:pt x="138" y="859"/>
                  </a:lnTo>
                  <a:lnTo>
                    <a:pt x="135" y="843"/>
                  </a:lnTo>
                  <a:lnTo>
                    <a:pt x="132" y="826"/>
                  </a:lnTo>
                  <a:lnTo>
                    <a:pt x="129" y="809"/>
                  </a:lnTo>
                  <a:lnTo>
                    <a:pt x="124" y="792"/>
                  </a:lnTo>
                  <a:lnTo>
                    <a:pt x="118" y="775"/>
                  </a:lnTo>
                  <a:lnTo>
                    <a:pt x="112" y="759"/>
                  </a:lnTo>
                  <a:lnTo>
                    <a:pt x="105" y="744"/>
                  </a:lnTo>
                  <a:lnTo>
                    <a:pt x="98" y="728"/>
                  </a:lnTo>
                  <a:lnTo>
                    <a:pt x="90" y="711"/>
                  </a:lnTo>
                  <a:lnTo>
                    <a:pt x="74" y="683"/>
                  </a:lnTo>
                  <a:lnTo>
                    <a:pt x="59" y="654"/>
                  </a:lnTo>
                  <a:lnTo>
                    <a:pt x="45" y="625"/>
                  </a:lnTo>
                  <a:lnTo>
                    <a:pt x="31" y="595"/>
                  </a:lnTo>
                  <a:lnTo>
                    <a:pt x="25" y="581"/>
                  </a:lnTo>
                  <a:lnTo>
                    <a:pt x="20" y="567"/>
                  </a:lnTo>
                  <a:lnTo>
                    <a:pt x="16" y="553"/>
                  </a:lnTo>
                  <a:lnTo>
                    <a:pt x="12" y="539"/>
                  </a:lnTo>
                  <a:lnTo>
                    <a:pt x="8" y="524"/>
                  </a:lnTo>
                  <a:lnTo>
                    <a:pt x="6" y="510"/>
                  </a:lnTo>
                  <a:lnTo>
                    <a:pt x="4" y="495"/>
                  </a:lnTo>
                  <a:lnTo>
                    <a:pt x="2" y="481"/>
                  </a:lnTo>
                  <a:lnTo>
                    <a:pt x="0" y="452"/>
                  </a:lnTo>
                  <a:lnTo>
                    <a:pt x="0" y="423"/>
                  </a:lnTo>
                  <a:lnTo>
                    <a:pt x="3" y="394"/>
                  </a:lnTo>
                  <a:lnTo>
                    <a:pt x="7" y="364"/>
                  </a:lnTo>
                  <a:lnTo>
                    <a:pt x="12" y="335"/>
                  </a:lnTo>
                  <a:lnTo>
                    <a:pt x="20" y="308"/>
                  </a:lnTo>
                  <a:lnTo>
                    <a:pt x="29" y="281"/>
                  </a:lnTo>
                  <a:lnTo>
                    <a:pt x="39" y="257"/>
                  </a:lnTo>
                  <a:lnTo>
                    <a:pt x="50" y="232"/>
                  </a:lnTo>
                  <a:lnTo>
                    <a:pt x="63" y="209"/>
                  </a:lnTo>
                  <a:lnTo>
                    <a:pt x="77" y="186"/>
                  </a:lnTo>
                  <a:lnTo>
                    <a:pt x="92" y="166"/>
                  </a:lnTo>
                  <a:lnTo>
                    <a:pt x="109" y="145"/>
                  </a:lnTo>
                  <a:lnTo>
                    <a:pt x="128" y="127"/>
                  </a:lnTo>
                  <a:lnTo>
                    <a:pt x="147" y="109"/>
                  </a:lnTo>
                  <a:lnTo>
                    <a:pt x="168" y="92"/>
                  </a:lnTo>
                  <a:lnTo>
                    <a:pt x="190" y="76"/>
                  </a:lnTo>
                  <a:lnTo>
                    <a:pt x="213" y="61"/>
                  </a:lnTo>
                  <a:lnTo>
                    <a:pt x="238" y="48"/>
                  </a:lnTo>
                  <a:lnTo>
                    <a:pt x="264" y="35"/>
                  </a:lnTo>
                  <a:lnTo>
                    <a:pt x="280" y="29"/>
                  </a:lnTo>
                  <a:lnTo>
                    <a:pt x="296" y="22"/>
                  </a:lnTo>
                  <a:lnTo>
                    <a:pt x="312" y="17"/>
                  </a:lnTo>
                  <a:lnTo>
                    <a:pt x="330" y="13"/>
                  </a:lnTo>
                  <a:lnTo>
                    <a:pt x="346" y="9"/>
                  </a:lnTo>
                  <a:lnTo>
                    <a:pt x="363" y="6"/>
                  </a:lnTo>
                  <a:lnTo>
                    <a:pt x="380" y="4"/>
                  </a:lnTo>
                  <a:lnTo>
                    <a:pt x="398" y="2"/>
                  </a:lnTo>
                  <a:lnTo>
                    <a:pt x="403" y="1"/>
                  </a:lnTo>
                  <a:lnTo>
                    <a:pt x="408" y="0"/>
                  </a:lnTo>
                  <a:lnTo>
                    <a:pt x="421" y="0"/>
                  </a:lnTo>
                  <a:lnTo>
                    <a:pt x="434" y="0"/>
                  </a:lnTo>
                  <a:lnTo>
                    <a:pt x="447" y="0"/>
                  </a:lnTo>
                  <a:lnTo>
                    <a:pt x="459" y="0"/>
                  </a:lnTo>
                  <a:close/>
                  <a:moveTo>
                    <a:pt x="433" y="893"/>
                  </a:moveTo>
                  <a:lnTo>
                    <a:pt x="433" y="893"/>
                  </a:lnTo>
                  <a:lnTo>
                    <a:pt x="455" y="893"/>
                  </a:lnTo>
                  <a:lnTo>
                    <a:pt x="475" y="893"/>
                  </a:lnTo>
                  <a:lnTo>
                    <a:pt x="497" y="893"/>
                  </a:lnTo>
                  <a:lnTo>
                    <a:pt x="518" y="893"/>
                  </a:lnTo>
                  <a:lnTo>
                    <a:pt x="539" y="893"/>
                  </a:lnTo>
                  <a:lnTo>
                    <a:pt x="560" y="893"/>
                  </a:lnTo>
                  <a:lnTo>
                    <a:pt x="581" y="893"/>
                  </a:lnTo>
                  <a:lnTo>
                    <a:pt x="602" y="893"/>
                  </a:lnTo>
                  <a:lnTo>
                    <a:pt x="614" y="893"/>
                  </a:lnTo>
                  <a:lnTo>
                    <a:pt x="623" y="891"/>
                  </a:lnTo>
                  <a:lnTo>
                    <a:pt x="632" y="888"/>
                  </a:lnTo>
                  <a:lnTo>
                    <a:pt x="637" y="884"/>
                  </a:lnTo>
                  <a:lnTo>
                    <a:pt x="643" y="879"/>
                  </a:lnTo>
                  <a:lnTo>
                    <a:pt x="646" y="871"/>
                  </a:lnTo>
                  <a:lnTo>
                    <a:pt x="649" y="861"/>
                  </a:lnTo>
                  <a:lnTo>
                    <a:pt x="651" y="850"/>
                  </a:lnTo>
                  <a:lnTo>
                    <a:pt x="657" y="823"/>
                  </a:lnTo>
                  <a:lnTo>
                    <a:pt x="662" y="796"/>
                  </a:lnTo>
                  <a:lnTo>
                    <a:pt x="664" y="782"/>
                  </a:lnTo>
                  <a:lnTo>
                    <a:pt x="669" y="769"/>
                  </a:lnTo>
                  <a:lnTo>
                    <a:pt x="673" y="756"/>
                  </a:lnTo>
                  <a:lnTo>
                    <a:pt x="677" y="743"/>
                  </a:lnTo>
                  <a:lnTo>
                    <a:pt x="691" y="709"/>
                  </a:lnTo>
                  <a:lnTo>
                    <a:pt x="707" y="677"/>
                  </a:lnTo>
                  <a:lnTo>
                    <a:pt x="724" y="644"/>
                  </a:lnTo>
                  <a:lnTo>
                    <a:pt x="741" y="613"/>
                  </a:lnTo>
                  <a:lnTo>
                    <a:pt x="750" y="596"/>
                  </a:lnTo>
                  <a:lnTo>
                    <a:pt x="758" y="578"/>
                  </a:lnTo>
                  <a:lnTo>
                    <a:pt x="765" y="561"/>
                  </a:lnTo>
                  <a:lnTo>
                    <a:pt x="771" y="543"/>
                  </a:lnTo>
                  <a:lnTo>
                    <a:pt x="777" y="524"/>
                  </a:lnTo>
                  <a:lnTo>
                    <a:pt x="781" y="506"/>
                  </a:lnTo>
                  <a:lnTo>
                    <a:pt x="784" y="488"/>
                  </a:lnTo>
                  <a:lnTo>
                    <a:pt x="785" y="468"/>
                  </a:lnTo>
                  <a:lnTo>
                    <a:pt x="786" y="446"/>
                  </a:lnTo>
                  <a:lnTo>
                    <a:pt x="786" y="423"/>
                  </a:lnTo>
                  <a:lnTo>
                    <a:pt x="785" y="400"/>
                  </a:lnTo>
                  <a:lnTo>
                    <a:pt x="783" y="379"/>
                  </a:lnTo>
                  <a:lnTo>
                    <a:pt x="779" y="358"/>
                  </a:lnTo>
                  <a:lnTo>
                    <a:pt x="774" y="338"/>
                  </a:lnTo>
                  <a:lnTo>
                    <a:pt x="768" y="317"/>
                  </a:lnTo>
                  <a:lnTo>
                    <a:pt x="760" y="298"/>
                  </a:lnTo>
                  <a:lnTo>
                    <a:pt x="752" y="278"/>
                  </a:lnTo>
                  <a:lnTo>
                    <a:pt x="742" y="260"/>
                  </a:lnTo>
                  <a:lnTo>
                    <a:pt x="731" y="242"/>
                  </a:lnTo>
                  <a:lnTo>
                    <a:pt x="719" y="224"/>
                  </a:lnTo>
                  <a:lnTo>
                    <a:pt x="705" y="208"/>
                  </a:lnTo>
                  <a:lnTo>
                    <a:pt x="690" y="192"/>
                  </a:lnTo>
                  <a:lnTo>
                    <a:pt x="674" y="176"/>
                  </a:lnTo>
                  <a:lnTo>
                    <a:pt x="657" y="161"/>
                  </a:lnTo>
                  <a:lnTo>
                    <a:pt x="646" y="152"/>
                  </a:lnTo>
                  <a:lnTo>
                    <a:pt x="634" y="143"/>
                  </a:lnTo>
                  <a:lnTo>
                    <a:pt x="622" y="136"/>
                  </a:lnTo>
                  <a:lnTo>
                    <a:pt x="610" y="128"/>
                  </a:lnTo>
                  <a:lnTo>
                    <a:pt x="587" y="115"/>
                  </a:lnTo>
                  <a:lnTo>
                    <a:pt x="561" y="104"/>
                  </a:lnTo>
                  <a:lnTo>
                    <a:pt x="536" y="95"/>
                  </a:lnTo>
                  <a:lnTo>
                    <a:pt x="510" y="88"/>
                  </a:lnTo>
                  <a:lnTo>
                    <a:pt x="483" y="84"/>
                  </a:lnTo>
                  <a:lnTo>
                    <a:pt x="457" y="81"/>
                  </a:lnTo>
                  <a:lnTo>
                    <a:pt x="430" y="80"/>
                  </a:lnTo>
                  <a:lnTo>
                    <a:pt x="403" y="82"/>
                  </a:lnTo>
                  <a:lnTo>
                    <a:pt x="377" y="85"/>
                  </a:lnTo>
                  <a:lnTo>
                    <a:pt x="350" y="90"/>
                  </a:lnTo>
                  <a:lnTo>
                    <a:pt x="324" y="99"/>
                  </a:lnTo>
                  <a:lnTo>
                    <a:pt x="298" y="109"/>
                  </a:lnTo>
                  <a:lnTo>
                    <a:pt x="272" y="121"/>
                  </a:lnTo>
                  <a:lnTo>
                    <a:pt x="248" y="135"/>
                  </a:lnTo>
                  <a:lnTo>
                    <a:pt x="225" y="150"/>
                  </a:lnTo>
                  <a:lnTo>
                    <a:pt x="203" y="167"/>
                  </a:lnTo>
                  <a:lnTo>
                    <a:pt x="184" y="184"/>
                  </a:lnTo>
                  <a:lnTo>
                    <a:pt x="166" y="204"/>
                  </a:lnTo>
                  <a:lnTo>
                    <a:pt x="149" y="225"/>
                  </a:lnTo>
                  <a:lnTo>
                    <a:pt x="134" y="247"/>
                  </a:lnTo>
                  <a:lnTo>
                    <a:pt x="121" y="270"/>
                  </a:lnTo>
                  <a:lnTo>
                    <a:pt x="111" y="293"/>
                  </a:lnTo>
                  <a:lnTo>
                    <a:pt x="101" y="317"/>
                  </a:lnTo>
                  <a:lnTo>
                    <a:pt x="93" y="343"/>
                  </a:lnTo>
                  <a:lnTo>
                    <a:pt x="88" y="368"/>
                  </a:lnTo>
                  <a:lnTo>
                    <a:pt x="84" y="395"/>
                  </a:lnTo>
                  <a:lnTo>
                    <a:pt x="81" y="422"/>
                  </a:lnTo>
                  <a:lnTo>
                    <a:pt x="81" y="449"/>
                  </a:lnTo>
                  <a:lnTo>
                    <a:pt x="84" y="477"/>
                  </a:lnTo>
                  <a:lnTo>
                    <a:pt x="87" y="504"/>
                  </a:lnTo>
                  <a:lnTo>
                    <a:pt x="91" y="523"/>
                  </a:lnTo>
                  <a:lnTo>
                    <a:pt x="97" y="542"/>
                  </a:lnTo>
                  <a:lnTo>
                    <a:pt x="103" y="560"/>
                  </a:lnTo>
                  <a:lnTo>
                    <a:pt x="109" y="577"/>
                  </a:lnTo>
                  <a:lnTo>
                    <a:pt x="118" y="595"/>
                  </a:lnTo>
                  <a:lnTo>
                    <a:pt x="127" y="612"/>
                  </a:lnTo>
                  <a:lnTo>
                    <a:pt x="135" y="629"/>
                  </a:lnTo>
                  <a:lnTo>
                    <a:pt x="145" y="645"/>
                  </a:lnTo>
                  <a:lnTo>
                    <a:pt x="159" y="670"/>
                  </a:lnTo>
                  <a:lnTo>
                    <a:pt x="172" y="695"/>
                  </a:lnTo>
                  <a:lnTo>
                    <a:pt x="184" y="721"/>
                  </a:lnTo>
                  <a:lnTo>
                    <a:pt x="194" y="747"/>
                  </a:lnTo>
                  <a:lnTo>
                    <a:pt x="202" y="774"/>
                  </a:lnTo>
                  <a:lnTo>
                    <a:pt x="209" y="801"/>
                  </a:lnTo>
                  <a:lnTo>
                    <a:pt x="215" y="828"/>
                  </a:lnTo>
                  <a:lnTo>
                    <a:pt x="219" y="857"/>
                  </a:lnTo>
                  <a:lnTo>
                    <a:pt x="220" y="866"/>
                  </a:lnTo>
                  <a:lnTo>
                    <a:pt x="223" y="873"/>
                  </a:lnTo>
                  <a:lnTo>
                    <a:pt x="226" y="880"/>
                  </a:lnTo>
                  <a:lnTo>
                    <a:pt x="230" y="885"/>
                  </a:lnTo>
                  <a:lnTo>
                    <a:pt x="236" y="888"/>
                  </a:lnTo>
                  <a:lnTo>
                    <a:pt x="243" y="891"/>
                  </a:lnTo>
                  <a:lnTo>
                    <a:pt x="251" y="893"/>
                  </a:lnTo>
                  <a:lnTo>
                    <a:pt x="261" y="893"/>
                  </a:lnTo>
                  <a:lnTo>
                    <a:pt x="282" y="893"/>
                  </a:lnTo>
                  <a:lnTo>
                    <a:pt x="304" y="893"/>
                  </a:lnTo>
                  <a:lnTo>
                    <a:pt x="325" y="893"/>
                  </a:lnTo>
                  <a:lnTo>
                    <a:pt x="347" y="893"/>
                  </a:lnTo>
                  <a:lnTo>
                    <a:pt x="369" y="893"/>
                  </a:lnTo>
                  <a:lnTo>
                    <a:pt x="390" y="893"/>
                  </a:lnTo>
                  <a:lnTo>
                    <a:pt x="412" y="893"/>
                  </a:lnTo>
                  <a:lnTo>
                    <a:pt x="433" y="893"/>
                  </a:lnTo>
                  <a:close/>
                  <a:moveTo>
                    <a:pt x="435" y="928"/>
                  </a:moveTo>
                  <a:lnTo>
                    <a:pt x="435" y="928"/>
                  </a:lnTo>
                  <a:lnTo>
                    <a:pt x="414" y="928"/>
                  </a:lnTo>
                  <a:lnTo>
                    <a:pt x="392" y="928"/>
                  </a:lnTo>
                  <a:lnTo>
                    <a:pt x="371" y="928"/>
                  </a:lnTo>
                  <a:lnTo>
                    <a:pt x="348" y="928"/>
                  </a:lnTo>
                  <a:lnTo>
                    <a:pt x="326" y="928"/>
                  </a:lnTo>
                  <a:lnTo>
                    <a:pt x="305" y="928"/>
                  </a:lnTo>
                  <a:lnTo>
                    <a:pt x="283" y="928"/>
                  </a:lnTo>
                  <a:lnTo>
                    <a:pt x="262" y="928"/>
                  </a:lnTo>
                  <a:lnTo>
                    <a:pt x="255" y="928"/>
                  </a:lnTo>
                  <a:lnTo>
                    <a:pt x="250" y="929"/>
                  </a:lnTo>
                  <a:lnTo>
                    <a:pt x="244" y="931"/>
                  </a:lnTo>
                  <a:lnTo>
                    <a:pt x="240" y="933"/>
                  </a:lnTo>
                  <a:lnTo>
                    <a:pt x="236" y="936"/>
                  </a:lnTo>
                  <a:lnTo>
                    <a:pt x="231" y="940"/>
                  </a:lnTo>
                  <a:lnTo>
                    <a:pt x="228" y="945"/>
                  </a:lnTo>
                  <a:lnTo>
                    <a:pt x="225" y="950"/>
                  </a:lnTo>
                  <a:lnTo>
                    <a:pt x="224" y="954"/>
                  </a:lnTo>
                  <a:lnTo>
                    <a:pt x="223" y="960"/>
                  </a:lnTo>
                  <a:lnTo>
                    <a:pt x="223" y="964"/>
                  </a:lnTo>
                  <a:lnTo>
                    <a:pt x="223" y="968"/>
                  </a:lnTo>
                  <a:lnTo>
                    <a:pt x="223" y="973"/>
                  </a:lnTo>
                  <a:lnTo>
                    <a:pt x="225" y="976"/>
                  </a:lnTo>
                  <a:lnTo>
                    <a:pt x="226" y="980"/>
                  </a:lnTo>
                  <a:lnTo>
                    <a:pt x="228" y="983"/>
                  </a:lnTo>
                  <a:lnTo>
                    <a:pt x="235" y="990"/>
                  </a:lnTo>
                  <a:lnTo>
                    <a:pt x="242" y="994"/>
                  </a:lnTo>
                  <a:lnTo>
                    <a:pt x="247" y="996"/>
                  </a:lnTo>
                  <a:lnTo>
                    <a:pt x="251" y="998"/>
                  </a:lnTo>
                  <a:lnTo>
                    <a:pt x="256" y="999"/>
                  </a:lnTo>
                  <a:lnTo>
                    <a:pt x="262" y="999"/>
                  </a:lnTo>
                  <a:lnTo>
                    <a:pt x="292" y="999"/>
                  </a:lnTo>
                  <a:lnTo>
                    <a:pt x="322" y="999"/>
                  </a:lnTo>
                  <a:lnTo>
                    <a:pt x="352" y="999"/>
                  </a:lnTo>
                  <a:lnTo>
                    <a:pt x="383" y="999"/>
                  </a:lnTo>
                  <a:lnTo>
                    <a:pt x="413" y="999"/>
                  </a:lnTo>
                  <a:lnTo>
                    <a:pt x="443" y="999"/>
                  </a:lnTo>
                  <a:lnTo>
                    <a:pt x="473" y="999"/>
                  </a:lnTo>
                  <a:lnTo>
                    <a:pt x="503" y="999"/>
                  </a:lnTo>
                  <a:lnTo>
                    <a:pt x="529" y="999"/>
                  </a:lnTo>
                  <a:lnTo>
                    <a:pt x="555" y="999"/>
                  </a:lnTo>
                  <a:lnTo>
                    <a:pt x="582" y="999"/>
                  </a:lnTo>
                  <a:lnTo>
                    <a:pt x="608" y="999"/>
                  </a:lnTo>
                  <a:lnTo>
                    <a:pt x="614" y="999"/>
                  </a:lnTo>
                  <a:lnTo>
                    <a:pt x="619" y="998"/>
                  </a:lnTo>
                  <a:lnTo>
                    <a:pt x="624" y="996"/>
                  </a:lnTo>
                  <a:lnTo>
                    <a:pt x="630" y="993"/>
                  </a:lnTo>
                  <a:lnTo>
                    <a:pt x="633" y="991"/>
                  </a:lnTo>
                  <a:lnTo>
                    <a:pt x="637" y="987"/>
                  </a:lnTo>
                  <a:lnTo>
                    <a:pt x="641" y="982"/>
                  </a:lnTo>
                  <a:lnTo>
                    <a:pt x="643" y="977"/>
                  </a:lnTo>
                  <a:lnTo>
                    <a:pt x="645" y="973"/>
                  </a:lnTo>
                  <a:lnTo>
                    <a:pt x="646" y="968"/>
                  </a:lnTo>
                  <a:lnTo>
                    <a:pt x="646" y="964"/>
                  </a:lnTo>
                  <a:lnTo>
                    <a:pt x="646" y="960"/>
                  </a:lnTo>
                  <a:lnTo>
                    <a:pt x="644" y="951"/>
                  </a:lnTo>
                  <a:lnTo>
                    <a:pt x="639" y="944"/>
                  </a:lnTo>
                  <a:lnTo>
                    <a:pt x="634" y="937"/>
                  </a:lnTo>
                  <a:lnTo>
                    <a:pt x="627" y="933"/>
                  </a:lnTo>
                  <a:lnTo>
                    <a:pt x="622" y="931"/>
                  </a:lnTo>
                  <a:lnTo>
                    <a:pt x="618" y="929"/>
                  </a:lnTo>
                  <a:lnTo>
                    <a:pt x="614" y="928"/>
                  </a:lnTo>
                  <a:lnTo>
                    <a:pt x="608" y="928"/>
                  </a:lnTo>
                  <a:lnTo>
                    <a:pt x="587" y="928"/>
                  </a:lnTo>
                  <a:lnTo>
                    <a:pt x="565" y="928"/>
                  </a:lnTo>
                  <a:lnTo>
                    <a:pt x="543" y="928"/>
                  </a:lnTo>
                  <a:lnTo>
                    <a:pt x="522" y="928"/>
                  </a:lnTo>
                  <a:lnTo>
                    <a:pt x="500" y="928"/>
                  </a:lnTo>
                  <a:lnTo>
                    <a:pt x="479" y="928"/>
                  </a:lnTo>
                  <a:lnTo>
                    <a:pt x="457" y="928"/>
                  </a:lnTo>
                  <a:lnTo>
                    <a:pt x="435" y="928"/>
                  </a:lnTo>
                  <a:close/>
                  <a:moveTo>
                    <a:pt x="435" y="1034"/>
                  </a:moveTo>
                  <a:lnTo>
                    <a:pt x="435" y="1034"/>
                  </a:lnTo>
                  <a:lnTo>
                    <a:pt x="414" y="1034"/>
                  </a:lnTo>
                  <a:lnTo>
                    <a:pt x="392" y="1034"/>
                  </a:lnTo>
                  <a:lnTo>
                    <a:pt x="371" y="1034"/>
                  </a:lnTo>
                  <a:lnTo>
                    <a:pt x="349" y="1034"/>
                  </a:lnTo>
                  <a:lnTo>
                    <a:pt x="326" y="1034"/>
                  </a:lnTo>
                  <a:lnTo>
                    <a:pt x="305" y="1034"/>
                  </a:lnTo>
                  <a:lnTo>
                    <a:pt x="283" y="1034"/>
                  </a:lnTo>
                  <a:lnTo>
                    <a:pt x="262" y="1034"/>
                  </a:lnTo>
                  <a:lnTo>
                    <a:pt x="255" y="1034"/>
                  </a:lnTo>
                  <a:lnTo>
                    <a:pt x="250" y="1035"/>
                  </a:lnTo>
                  <a:lnTo>
                    <a:pt x="244" y="1036"/>
                  </a:lnTo>
                  <a:lnTo>
                    <a:pt x="240" y="1040"/>
                  </a:lnTo>
                  <a:lnTo>
                    <a:pt x="236" y="1042"/>
                  </a:lnTo>
                  <a:lnTo>
                    <a:pt x="231" y="1046"/>
                  </a:lnTo>
                  <a:lnTo>
                    <a:pt x="228" y="1050"/>
                  </a:lnTo>
                  <a:lnTo>
                    <a:pt x="225" y="1056"/>
                  </a:lnTo>
                  <a:lnTo>
                    <a:pt x="224" y="1060"/>
                  </a:lnTo>
                  <a:lnTo>
                    <a:pt x="223" y="1066"/>
                  </a:lnTo>
                  <a:lnTo>
                    <a:pt x="223" y="1070"/>
                  </a:lnTo>
                  <a:lnTo>
                    <a:pt x="223" y="1074"/>
                  </a:lnTo>
                  <a:lnTo>
                    <a:pt x="223" y="1079"/>
                  </a:lnTo>
                  <a:lnTo>
                    <a:pt x="225" y="1082"/>
                  </a:lnTo>
                  <a:lnTo>
                    <a:pt x="226" y="1086"/>
                  </a:lnTo>
                  <a:lnTo>
                    <a:pt x="228" y="1089"/>
                  </a:lnTo>
                  <a:lnTo>
                    <a:pt x="235" y="1096"/>
                  </a:lnTo>
                  <a:lnTo>
                    <a:pt x="242" y="1100"/>
                  </a:lnTo>
                  <a:lnTo>
                    <a:pt x="247" y="1102"/>
                  </a:lnTo>
                  <a:lnTo>
                    <a:pt x="251" y="1103"/>
                  </a:lnTo>
                  <a:lnTo>
                    <a:pt x="256" y="1104"/>
                  </a:lnTo>
                  <a:lnTo>
                    <a:pt x="262" y="1104"/>
                  </a:lnTo>
                  <a:lnTo>
                    <a:pt x="292" y="1104"/>
                  </a:lnTo>
                  <a:lnTo>
                    <a:pt x="322" y="1104"/>
                  </a:lnTo>
                  <a:lnTo>
                    <a:pt x="352" y="1104"/>
                  </a:lnTo>
                  <a:lnTo>
                    <a:pt x="383" y="1104"/>
                  </a:lnTo>
                  <a:lnTo>
                    <a:pt x="413" y="1104"/>
                  </a:lnTo>
                  <a:lnTo>
                    <a:pt x="443" y="1104"/>
                  </a:lnTo>
                  <a:lnTo>
                    <a:pt x="473" y="1104"/>
                  </a:lnTo>
                  <a:lnTo>
                    <a:pt x="503" y="1104"/>
                  </a:lnTo>
                  <a:lnTo>
                    <a:pt x="529" y="1104"/>
                  </a:lnTo>
                  <a:lnTo>
                    <a:pt x="555" y="1104"/>
                  </a:lnTo>
                  <a:lnTo>
                    <a:pt x="582" y="1104"/>
                  </a:lnTo>
                  <a:lnTo>
                    <a:pt x="608" y="1104"/>
                  </a:lnTo>
                  <a:lnTo>
                    <a:pt x="614" y="1104"/>
                  </a:lnTo>
                  <a:lnTo>
                    <a:pt x="619" y="1103"/>
                  </a:lnTo>
                  <a:lnTo>
                    <a:pt x="624" y="1102"/>
                  </a:lnTo>
                  <a:lnTo>
                    <a:pt x="630" y="1100"/>
                  </a:lnTo>
                  <a:lnTo>
                    <a:pt x="633" y="1097"/>
                  </a:lnTo>
                  <a:lnTo>
                    <a:pt x="637" y="1093"/>
                  </a:lnTo>
                  <a:lnTo>
                    <a:pt x="641" y="1088"/>
                  </a:lnTo>
                  <a:lnTo>
                    <a:pt x="643" y="1083"/>
                  </a:lnTo>
                  <a:lnTo>
                    <a:pt x="645" y="1079"/>
                  </a:lnTo>
                  <a:lnTo>
                    <a:pt x="646" y="1074"/>
                  </a:lnTo>
                  <a:lnTo>
                    <a:pt x="646" y="1070"/>
                  </a:lnTo>
                  <a:lnTo>
                    <a:pt x="646" y="1066"/>
                  </a:lnTo>
                  <a:lnTo>
                    <a:pt x="644" y="1057"/>
                  </a:lnTo>
                  <a:lnTo>
                    <a:pt x="639" y="1049"/>
                  </a:lnTo>
                  <a:lnTo>
                    <a:pt x="634" y="1043"/>
                  </a:lnTo>
                  <a:lnTo>
                    <a:pt x="627" y="1039"/>
                  </a:lnTo>
                  <a:lnTo>
                    <a:pt x="622" y="1036"/>
                  </a:lnTo>
                  <a:lnTo>
                    <a:pt x="618" y="1035"/>
                  </a:lnTo>
                  <a:lnTo>
                    <a:pt x="614" y="1034"/>
                  </a:lnTo>
                  <a:lnTo>
                    <a:pt x="608" y="1034"/>
                  </a:lnTo>
                  <a:lnTo>
                    <a:pt x="587" y="1034"/>
                  </a:lnTo>
                  <a:lnTo>
                    <a:pt x="565" y="1034"/>
                  </a:lnTo>
                  <a:lnTo>
                    <a:pt x="543" y="1034"/>
                  </a:lnTo>
                  <a:lnTo>
                    <a:pt x="522" y="1034"/>
                  </a:lnTo>
                  <a:lnTo>
                    <a:pt x="500" y="1034"/>
                  </a:lnTo>
                  <a:lnTo>
                    <a:pt x="479" y="1034"/>
                  </a:lnTo>
                  <a:lnTo>
                    <a:pt x="457" y="1034"/>
                  </a:lnTo>
                  <a:lnTo>
                    <a:pt x="435" y="1034"/>
                  </a:lnTo>
                  <a:close/>
                  <a:moveTo>
                    <a:pt x="294" y="1141"/>
                  </a:moveTo>
                  <a:lnTo>
                    <a:pt x="294" y="1141"/>
                  </a:lnTo>
                  <a:lnTo>
                    <a:pt x="294" y="1148"/>
                  </a:lnTo>
                  <a:lnTo>
                    <a:pt x="295" y="1154"/>
                  </a:lnTo>
                  <a:lnTo>
                    <a:pt x="296" y="1161"/>
                  </a:lnTo>
                  <a:lnTo>
                    <a:pt x="298" y="1167"/>
                  </a:lnTo>
                  <a:lnTo>
                    <a:pt x="302" y="1172"/>
                  </a:lnTo>
                  <a:lnTo>
                    <a:pt x="305" y="1179"/>
                  </a:lnTo>
                  <a:lnTo>
                    <a:pt x="308" y="1183"/>
                  </a:lnTo>
                  <a:lnTo>
                    <a:pt x="312" y="1189"/>
                  </a:lnTo>
                  <a:lnTo>
                    <a:pt x="317" y="1193"/>
                  </a:lnTo>
                  <a:lnTo>
                    <a:pt x="322" y="1197"/>
                  </a:lnTo>
                  <a:lnTo>
                    <a:pt x="328" y="1201"/>
                  </a:lnTo>
                  <a:lnTo>
                    <a:pt x="333" y="1204"/>
                  </a:lnTo>
                  <a:lnTo>
                    <a:pt x="338" y="1206"/>
                  </a:lnTo>
                  <a:lnTo>
                    <a:pt x="345" y="1208"/>
                  </a:lnTo>
                  <a:lnTo>
                    <a:pt x="351" y="1209"/>
                  </a:lnTo>
                  <a:lnTo>
                    <a:pt x="359" y="1210"/>
                  </a:lnTo>
                  <a:lnTo>
                    <a:pt x="397" y="1211"/>
                  </a:lnTo>
                  <a:lnTo>
                    <a:pt x="434" y="1211"/>
                  </a:lnTo>
                  <a:lnTo>
                    <a:pt x="472" y="1211"/>
                  </a:lnTo>
                  <a:lnTo>
                    <a:pt x="510" y="1210"/>
                  </a:lnTo>
                  <a:lnTo>
                    <a:pt x="516" y="1209"/>
                  </a:lnTo>
                  <a:lnTo>
                    <a:pt x="523" y="1208"/>
                  </a:lnTo>
                  <a:lnTo>
                    <a:pt x="529" y="1206"/>
                  </a:lnTo>
                  <a:lnTo>
                    <a:pt x="536" y="1204"/>
                  </a:lnTo>
                  <a:lnTo>
                    <a:pt x="541" y="1201"/>
                  </a:lnTo>
                  <a:lnTo>
                    <a:pt x="547" y="1197"/>
                  </a:lnTo>
                  <a:lnTo>
                    <a:pt x="552" y="1193"/>
                  </a:lnTo>
                  <a:lnTo>
                    <a:pt x="556" y="1189"/>
                  </a:lnTo>
                  <a:lnTo>
                    <a:pt x="561" y="1183"/>
                  </a:lnTo>
                  <a:lnTo>
                    <a:pt x="564" y="1178"/>
                  </a:lnTo>
                  <a:lnTo>
                    <a:pt x="567" y="1172"/>
                  </a:lnTo>
                  <a:lnTo>
                    <a:pt x="570" y="1167"/>
                  </a:lnTo>
                  <a:lnTo>
                    <a:pt x="571" y="1161"/>
                  </a:lnTo>
                  <a:lnTo>
                    <a:pt x="574" y="1154"/>
                  </a:lnTo>
                  <a:lnTo>
                    <a:pt x="575" y="1148"/>
                  </a:lnTo>
                  <a:lnTo>
                    <a:pt x="575" y="1141"/>
                  </a:lnTo>
                  <a:lnTo>
                    <a:pt x="539" y="1141"/>
                  </a:lnTo>
                  <a:lnTo>
                    <a:pt x="505" y="1141"/>
                  </a:lnTo>
                  <a:lnTo>
                    <a:pt x="469" y="1141"/>
                  </a:lnTo>
                  <a:lnTo>
                    <a:pt x="434" y="1141"/>
                  </a:lnTo>
                  <a:lnTo>
                    <a:pt x="399" y="1141"/>
                  </a:lnTo>
                  <a:lnTo>
                    <a:pt x="364" y="1141"/>
                  </a:lnTo>
                  <a:lnTo>
                    <a:pt x="329" y="1141"/>
                  </a:lnTo>
                  <a:lnTo>
                    <a:pt x="294" y="1141"/>
                  </a:lnTo>
                  <a:close/>
                </a:path>
              </a:pathLst>
            </a:custGeom>
            <a:solidFill>
              <a:srgbClr val="FFFFFF"/>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FFFFFF"/>
                </a:solidFill>
                <a:latin typeface="Calibri"/>
              </a:endParaRPr>
            </a:p>
          </p:txBody>
        </p:sp>
        <p:sp>
          <p:nvSpPr>
            <p:cNvPr id="45" name="Freeform 127"/>
            <p:cNvSpPr>
              <a:spLocks noEditPoints="1"/>
            </p:cNvSpPr>
            <p:nvPr/>
          </p:nvSpPr>
          <p:spPr bwMode="auto">
            <a:xfrm>
              <a:off x="5284165" y="4104844"/>
              <a:ext cx="327794" cy="236056"/>
            </a:xfrm>
            <a:custGeom>
              <a:avLst/>
              <a:gdLst>
                <a:gd name="T0" fmla="*/ 1133 w 1172"/>
                <a:gd name="T1" fmla="*/ 7 h 844"/>
                <a:gd name="T2" fmla="*/ 1152 w 1172"/>
                <a:gd name="T3" fmla="*/ 19 h 844"/>
                <a:gd name="T4" fmla="*/ 1165 w 1172"/>
                <a:gd name="T5" fmla="*/ 37 h 844"/>
                <a:gd name="T6" fmla="*/ 1171 w 1172"/>
                <a:gd name="T7" fmla="*/ 63 h 844"/>
                <a:gd name="T8" fmla="*/ 1172 w 1172"/>
                <a:gd name="T9" fmla="*/ 248 h 844"/>
                <a:gd name="T10" fmla="*/ 1172 w 1172"/>
                <a:gd name="T11" fmla="*/ 510 h 844"/>
                <a:gd name="T12" fmla="*/ 1172 w 1172"/>
                <a:gd name="T13" fmla="*/ 772 h 844"/>
                <a:gd name="T14" fmla="*/ 1170 w 1172"/>
                <a:gd name="T15" fmla="*/ 795 h 844"/>
                <a:gd name="T16" fmla="*/ 1162 w 1172"/>
                <a:gd name="T17" fmla="*/ 815 h 844"/>
                <a:gd name="T18" fmla="*/ 1149 w 1172"/>
                <a:gd name="T19" fmla="*/ 829 h 844"/>
                <a:gd name="T20" fmla="*/ 1130 w 1172"/>
                <a:gd name="T21" fmla="*/ 838 h 844"/>
                <a:gd name="T22" fmla="*/ 1109 w 1172"/>
                <a:gd name="T23" fmla="*/ 844 h 844"/>
                <a:gd name="T24" fmla="*/ 973 w 1172"/>
                <a:gd name="T25" fmla="*/ 844 h 844"/>
                <a:gd name="T26" fmla="*/ 781 w 1172"/>
                <a:gd name="T27" fmla="*/ 844 h 844"/>
                <a:gd name="T28" fmla="*/ 588 w 1172"/>
                <a:gd name="T29" fmla="*/ 844 h 844"/>
                <a:gd name="T30" fmla="*/ 397 w 1172"/>
                <a:gd name="T31" fmla="*/ 844 h 844"/>
                <a:gd name="T32" fmla="*/ 205 w 1172"/>
                <a:gd name="T33" fmla="*/ 844 h 844"/>
                <a:gd name="T34" fmla="*/ 63 w 1172"/>
                <a:gd name="T35" fmla="*/ 843 h 844"/>
                <a:gd name="T36" fmla="*/ 38 w 1172"/>
                <a:gd name="T37" fmla="*/ 837 h 844"/>
                <a:gd name="T38" fmla="*/ 24 w 1172"/>
                <a:gd name="T39" fmla="*/ 829 h 844"/>
                <a:gd name="T40" fmla="*/ 13 w 1172"/>
                <a:gd name="T41" fmla="*/ 816 h 844"/>
                <a:gd name="T42" fmla="*/ 1 w 1172"/>
                <a:gd name="T43" fmla="*/ 788 h 844"/>
                <a:gd name="T44" fmla="*/ 0 w 1172"/>
                <a:gd name="T45" fmla="*/ 604 h 844"/>
                <a:gd name="T46" fmla="*/ 0 w 1172"/>
                <a:gd name="T47" fmla="*/ 331 h 844"/>
                <a:gd name="T48" fmla="*/ 0 w 1172"/>
                <a:gd name="T49" fmla="*/ 58 h 844"/>
                <a:gd name="T50" fmla="*/ 11 w 1172"/>
                <a:gd name="T51" fmla="*/ 33 h 844"/>
                <a:gd name="T52" fmla="*/ 25 w 1172"/>
                <a:gd name="T53" fmla="*/ 15 h 844"/>
                <a:gd name="T54" fmla="*/ 45 w 1172"/>
                <a:gd name="T55" fmla="*/ 4 h 844"/>
                <a:gd name="T56" fmla="*/ 186 w 1172"/>
                <a:gd name="T57" fmla="*/ 0 h 844"/>
                <a:gd name="T58" fmla="*/ 387 w 1172"/>
                <a:gd name="T59" fmla="*/ 0 h 844"/>
                <a:gd name="T60" fmla="*/ 586 w 1172"/>
                <a:gd name="T61" fmla="*/ 0 h 844"/>
                <a:gd name="T62" fmla="*/ 787 w 1172"/>
                <a:gd name="T63" fmla="*/ 0 h 844"/>
                <a:gd name="T64" fmla="*/ 987 w 1172"/>
                <a:gd name="T65" fmla="*/ 0 h 844"/>
                <a:gd name="T66" fmla="*/ 1099 w 1172"/>
                <a:gd name="T67" fmla="*/ 770 h 844"/>
                <a:gd name="T68" fmla="*/ 1099 w 1172"/>
                <a:gd name="T69" fmla="*/ 595 h 844"/>
                <a:gd name="T70" fmla="*/ 1099 w 1172"/>
                <a:gd name="T71" fmla="*/ 335 h 844"/>
                <a:gd name="T72" fmla="*/ 1099 w 1172"/>
                <a:gd name="T73" fmla="*/ 75 h 844"/>
                <a:gd name="T74" fmla="*/ 906 w 1172"/>
                <a:gd name="T75" fmla="*/ 75 h 844"/>
                <a:gd name="T76" fmla="*/ 714 w 1172"/>
                <a:gd name="T77" fmla="*/ 75 h 844"/>
                <a:gd name="T78" fmla="*/ 521 w 1172"/>
                <a:gd name="T79" fmla="*/ 75 h 844"/>
                <a:gd name="T80" fmla="*/ 330 w 1172"/>
                <a:gd name="T81" fmla="*/ 75 h 844"/>
                <a:gd name="T82" fmla="*/ 138 w 1172"/>
                <a:gd name="T83" fmla="*/ 75 h 844"/>
                <a:gd name="T84" fmla="*/ 75 w 1172"/>
                <a:gd name="T85" fmla="*/ 249 h 844"/>
                <a:gd name="T86" fmla="*/ 75 w 1172"/>
                <a:gd name="T87" fmla="*/ 509 h 844"/>
                <a:gd name="T88" fmla="*/ 75 w 1172"/>
                <a:gd name="T89" fmla="*/ 770 h 844"/>
                <a:gd name="T90" fmla="*/ 267 w 1172"/>
                <a:gd name="T91" fmla="*/ 770 h 844"/>
                <a:gd name="T92" fmla="*/ 458 w 1172"/>
                <a:gd name="T93" fmla="*/ 770 h 844"/>
                <a:gd name="T94" fmla="*/ 650 w 1172"/>
                <a:gd name="T95" fmla="*/ 770 h 844"/>
                <a:gd name="T96" fmla="*/ 842 w 1172"/>
                <a:gd name="T97" fmla="*/ 770 h 844"/>
                <a:gd name="T98" fmla="*/ 1034 w 1172"/>
                <a:gd name="T99" fmla="*/ 77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2" h="844">
                  <a:moveTo>
                    <a:pt x="1121" y="0"/>
                  </a:moveTo>
                  <a:lnTo>
                    <a:pt x="1127" y="4"/>
                  </a:lnTo>
                  <a:lnTo>
                    <a:pt x="1133" y="7"/>
                  </a:lnTo>
                  <a:lnTo>
                    <a:pt x="1140" y="10"/>
                  </a:lnTo>
                  <a:lnTo>
                    <a:pt x="1146" y="14"/>
                  </a:lnTo>
                  <a:lnTo>
                    <a:pt x="1152" y="19"/>
                  </a:lnTo>
                  <a:lnTo>
                    <a:pt x="1157" y="24"/>
                  </a:lnTo>
                  <a:lnTo>
                    <a:pt x="1162" y="31"/>
                  </a:lnTo>
                  <a:lnTo>
                    <a:pt x="1165" y="37"/>
                  </a:lnTo>
                  <a:lnTo>
                    <a:pt x="1168" y="46"/>
                  </a:lnTo>
                  <a:lnTo>
                    <a:pt x="1170" y="54"/>
                  </a:lnTo>
                  <a:lnTo>
                    <a:pt x="1171" y="63"/>
                  </a:lnTo>
                  <a:lnTo>
                    <a:pt x="1172" y="73"/>
                  </a:lnTo>
                  <a:lnTo>
                    <a:pt x="1172" y="160"/>
                  </a:lnTo>
                  <a:lnTo>
                    <a:pt x="1172" y="248"/>
                  </a:lnTo>
                  <a:lnTo>
                    <a:pt x="1172" y="335"/>
                  </a:lnTo>
                  <a:lnTo>
                    <a:pt x="1172" y="423"/>
                  </a:lnTo>
                  <a:lnTo>
                    <a:pt x="1172" y="510"/>
                  </a:lnTo>
                  <a:lnTo>
                    <a:pt x="1172" y="598"/>
                  </a:lnTo>
                  <a:lnTo>
                    <a:pt x="1172" y="685"/>
                  </a:lnTo>
                  <a:lnTo>
                    <a:pt x="1172" y="772"/>
                  </a:lnTo>
                  <a:lnTo>
                    <a:pt x="1172" y="780"/>
                  </a:lnTo>
                  <a:lnTo>
                    <a:pt x="1171" y="788"/>
                  </a:lnTo>
                  <a:lnTo>
                    <a:pt x="1170" y="795"/>
                  </a:lnTo>
                  <a:lnTo>
                    <a:pt x="1168" y="802"/>
                  </a:lnTo>
                  <a:lnTo>
                    <a:pt x="1165" y="808"/>
                  </a:lnTo>
                  <a:lnTo>
                    <a:pt x="1162" y="815"/>
                  </a:lnTo>
                  <a:lnTo>
                    <a:pt x="1157" y="820"/>
                  </a:lnTo>
                  <a:lnTo>
                    <a:pt x="1153" y="824"/>
                  </a:lnTo>
                  <a:lnTo>
                    <a:pt x="1149" y="829"/>
                  </a:lnTo>
                  <a:lnTo>
                    <a:pt x="1142" y="833"/>
                  </a:lnTo>
                  <a:lnTo>
                    <a:pt x="1137" y="836"/>
                  </a:lnTo>
                  <a:lnTo>
                    <a:pt x="1130" y="838"/>
                  </a:lnTo>
                  <a:lnTo>
                    <a:pt x="1124" y="841"/>
                  </a:lnTo>
                  <a:lnTo>
                    <a:pt x="1116" y="843"/>
                  </a:lnTo>
                  <a:lnTo>
                    <a:pt x="1109" y="844"/>
                  </a:lnTo>
                  <a:lnTo>
                    <a:pt x="1100" y="844"/>
                  </a:lnTo>
                  <a:lnTo>
                    <a:pt x="1036" y="844"/>
                  </a:lnTo>
                  <a:lnTo>
                    <a:pt x="973" y="844"/>
                  </a:lnTo>
                  <a:lnTo>
                    <a:pt x="908" y="844"/>
                  </a:lnTo>
                  <a:lnTo>
                    <a:pt x="844" y="844"/>
                  </a:lnTo>
                  <a:lnTo>
                    <a:pt x="781" y="844"/>
                  </a:lnTo>
                  <a:lnTo>
                    <a:pt x="717" y="844"/>
                  </a:lnTo>
                  <a:lnTo>
                    <a:pt x="653" y="844"/>
                  </a:lnTo>
                  <a:lnTo>
                    <a:pt x="588" y="844"/>
                  </a:lnTo>
                  <a:lnTo>
                    <a:pt x="525" y="844"/>
                  </a:lnTo>
                  <a:lnTo>
                    <a:pt x="461" y="844"/>
                  </a:lnTo>
                  <a:lnTo>
                    <a:pt x="397" y="844"/>
                  </a:lnTo>
                  <a:lnTo>
                    <a:pt x="334" y="844"/>
                  </a:lnTo>
                  <a:lnTo>
                    <a:pt x="270" y="844"/>
                  </a:lnTo>
                  <a:lnTo>
                    <a:pt x="205" y="844"/>
                  </a:lnTo>
                  <a:lnTo>
                    <a:pt x="141" y="844"/>
                  </a:lnTo>
                  <a:lnTo>
                    <a:pt x="78" y="844"/>
                  </a:lnTo>
                  <a:lnTo>
                    <a:pt x="63" y="843"/>
                  </a:lnTo>
                  <a:lnTo>
                    <a:pt x="50" y="842"/>
                  </a:lnTo>
                  <a:lnTo>
                    <a:pt x="43" y="839"/>
                  </a:lnTo>
                  <a:lnTo>
                    <a:pt x="38" y="837"/>
                  </a:lnTo>
                  <a:lnTo>
                    <a:pt x="34" y="835"/>
                  </a:lnTo>
                  <a:lnTo>
                    <a:pt x="28" y="832"/>
                  </a:lnTo>
                  <a:lnTo>
                    <a:pt x="24" y="829"/>
                  </a:lnTo>
                  <a:lnTo>
                    <a:pt x="21" y="825"/>
                  </a:lnTo>
                  <a:lnTo>
                    <a:pt x="16" y="821"/>
                  </a:lnTo>
                  <a:lnTo>
                    <a:pt x="13" y="816"/>
                  </a:lnTo>
                  <a:lnTo>
                    <a:pt x="8" y="804"/>
                  </a:lnTo>
                  <a:lnTo>
                    <a:pt x="1" y="790"/>
                  </a:lnTo>
                  <a:lnTo>
                    <a:pt x="1" y="788"/>
                  </a:lnTo>
                  <a:lnTo>
                    <a:pt x="0" y="787"/>
                  </a:lnTo>
                  <a:lnTo>
                    <a:pt x="0" y="696"/>
                  </a:lnTo>
                  <a:lnTo>
                    <a:pt x="0" y="604"/>
                  </a:lnTo>
                  <a:lnTo>
                    <a:pt x="0" y="513"/>
                  </a:lnTo>
                  <a:lnTo>
                    <a:pt x="0" y="423"/>
                  </a:lnTo>
                  <a:lnTo>
                    <a:pt x="0" y="331"/>
                  </a:lnTo>
                  <a:lnTo>
                    <a:pt x="0" y="240"/>
                  </a:lnTo>
                  <a:lnTo>
                    <a:pt x="0" y="149"/>
                  </a:lnTo>
                  <a:lnTo>
                    <a:pt x="0" y="58"/>
                  </a:lnTo>
                  <a:lnTo>
                    <a:pt x="3" y="49"/>
                  </a:lnTo>
                  <a:lnTo>
                    <a:pt x="7" y="40"/>
                  </a:lnTo>
                  <a:lnTo>
                    <a:pt x="11" y="33"/>
                  </a:lnTo>
                  <a:lnTo>
                    <a:pt x="15" y="26"/>
                  </a:lnTo>
                  <a:lnTo>
                    <a:pt x="20" y="20"/>
                  </a:lnTo>
                  <a:lnTo>
                    <a:pt x="25" y="15"/>
                  </a:lnTo>
                  <a:lnTo>
                    <a:pt x="31" y="11"/>
                  </a:lnTo>
                  <a:lnTo>
                    <a:pt x="38" y="7"/>
                  </a:lnTo>
                  <a:lnTo>
                    <a:pt x="45" y="4"/>
                  </a:lnTo>
                  <a:lnTo>
                    <a:pt x="53" y="0"/>
                  </a:lnTo>
                  <a:lnTo>
                    <a:pt x="120" y="0"/>
                  </a:lnTo>
                  <a:lnTo>
                    <a:pt x="186" y="0"/>
                  </a:lnTo>
                  <a:lnTo>
                    <a:pt x="253" y="0"/>
                  </a:lnTo>
                  <a:lnTo>
                    <a:pt x="320" y="0"/>
                  </a:lnTo>
                  <a:lnTo>
                    <a:pt x="387" y="0"/>
                  </a:lnTo>
                  <a:lnTo>
                    <a:pt x="453" y="0"/>
                  </a:lnTo>
                  <a:lnTo>
                    <a:pt x="519" y="0"/>
                  </a:lnTo>
                  <a:lnTo>
                    <a:pt x="586" y="0"/>
                  </a:lnTo>
                  <a:lnTo>
                    <a:pt x="653" y="0"/>
                  </a:lnTo>
                  <a:lnTo>
                    <a:pt x="720" y="0"/>
                  </a:lnTo>
                  <a:lnTo>
                    <a:pt x="787" y="0"/>
                  </a:lnTo>
                  <a:lnTo>
                    <a:pt x="853" y="0"/>
                  </a:lnTo>
                  <a:lnTo>
                    <a:pt x="920" y="0"/>
                  </a:lnTo>
                  <a:lnTo>
                    <a:pt x="987" y="0"/>
                  </a:lnTo>
                  <a:lnTo>
                    <a:pt x="1054" y="0"/>
                  </a:lnTo>
                  <a:lnTo>
                    <a:pt x="1121" y="0"/>
                  </a:lnTo>
                  <a:close/>
                  <a:moveTo>
                    <a:pt x="1099" y="770"/>
                  </a:moveTo>
                  <a:lnTo>
                    <a:pt x="1099" y="770"/>
                  </a:lnTo>
                  <a:lnTo>
                    <a:pt x="1099" y="683"/>
                  </a:lnTo>
                  <a:lnTo>
                    <a:pt x="1099" y="595"/>
                  </a:lnTo>
                  <a:lnTo>
                    <a:pt x="1099" y="509"/>
                  </a:lnTo>
                  <a:lnTo>
                    <a:pt x="1099" y="421"/>
                  </a:lnTo>
                  <a:lnTo>
                    <a:pt x="1099" y="335"/>
                  </a:lnTo>
                  <a:lnTo>
                    <a:pt x="1099" y="249"/>
                  </a:lnTo>
                  <a:lnTo>
                    <a:pt x="1099" y="161"/>
                  </a:lnTo>
                  <a:lnTo>
                    <a:pt x="1099" y="75"/>
                  </a:lnTo>
                  <a:lnTo>
                    <a:pt x="1034" y="75"/>
                  </a:lnTo>
                  <a:lnTo>
                    <a:pt x="970" y="75"/>
                  </a:lnTo>
                  <a:lnTo>
                    <a:pt x="906" y="75"/>
                  </a:lnTo>
                  <a:lnTo>
                    <a:pt x="842" y="75"/>
                  </a:lnTo>
                  <a:lnTo>
                    <a:pt x="778" y="75"/>
                  </a:lnTo>
                  <a:lnTo>
                    <a:pt x="714" y="75"/>
                  </a:lnTo>
                  <a:lnTo>
                    <a:pt x="650" y="75"/>
                  </a:lnTo>
                  <a:lnTo>
                    <a:pt x="586" y="75"/>
                  </a:lnTo>
                  <a:lnTo>
                    <a:pt x="521" y="75"/>
                  </a:lnTo>
                  <a:lnTo>
                    <a:pt x="458" y="75"/>
                  </a:lnTo>
                  <a:lnTo>
                    <a:pt x="394" y="75"/>
                  </a:lnTo>
                  <a:lnTo>
                    <a:pt x="330" y="75"/>
                  </a:lnTo>
                  <a:lnTo>
                    <a:pt x="266" y="75"/>
                  </a:lnTo>
                  <a:lnTo>
                    <a:pt x="202" y="75"/>
                  </a:lnTo>
                  <a:lnTo>
                    <a:pt x="138" y="75"/>
                  </a:lnTo>
                  <a:lnTo>
                    <a:pt x="75" y="75"/>
                  </a:lnTo>
                  <a:lnTo>
                    <a:pt x="75" y="162"/>
                  </a:lnTo>
                  <a:lnTo>
                    <a:pt x="75" y="249"/>
                  </a:lnTo>
                  <a:lnTo>
                    <a:pt x="75" y="336"/>
                  </a:lnTo>
                  <a:lnTo>
                    <a:pt x="75" y="423"/>
                  </a:lnTo>
                  <a:lnTo>
                    <a:pt x="75" y="509"/>
                  </a:lnTo>
                  <a:lnTo>
                    <a:pt x="75" y="596"/>
                  </a:lnTo>
                  <a:lnTo>
                    <a:pt x="75" y="683"/>
                  </a:lnTo>
                  <a:lnTo>
                    <a:pt x="75" y="770"/>
                  </a:lnTo>
                  <a:lnTo>
                    <a:pt x="138" y="770"/>
                  </a:lnTo>
                  <a:lnTo>
                    <a:pt x="202" y="770"/>
                  </a:lnTo>
                  <a:lnTo>
                    <a:pt x="267" y="770"/>
                  </a:lnTo>
                  <a:lnTo>
                    <a:pt x="330" y="770"/>
                  </a:lnTo>
                  <a:lnTo>
                    <a:pt x="394" y="770"/>
                  </a:lnTo>
                  <a:lnTo>
                    <a:pt x="458" y="770"/>
                  </a:lnTo>
                  <a:lnTo>
                    <a:pt x="523" y="770"/>
                  </a:lnTo>
                  <a:lnTo>
                    <a:pt x="586" y="770"/>
                  </a:lnTo>
                  <a:lnTo>
                    <a:pt x="650" y="770"/>
                  </a:lnTo>
                  <a:lnTo>
                    <a:pt x="715" y="770"/>
                  </a:lnTo>
                  <a:lnTo>
                    <a:pt x="778" y="770"/>
                  </a:lnTo>
                  <a:lnTo>
                    <a:pt x="842" y="770"/>
                  </a:lnTo>
                  <a:lnTo>
                    <a:pt x="907" y="770"/>
                  </a:lnTo>
                  <a:lnTo>
                    <a:pt x="970" y="770"/>
                  </a:lnTo>
                  <a:lnTo>
                    <a:pt x="1034" y="770"/>
                  </a:lnTo>
                  <a:lnTo>
                    <a:pt x="1099" y="770"/>
                  </a:lnTo>
                  <a:close/>
                </a:path>
              </a:pathLst>
            </a:custGeom>
            <a:solidFill>
              <a:srgbClr val="FFFFFF"/>
            </a:solidFill>
            <a:ln>
              <a:solidFill>
                <a:schemeClr val="tx1"/>
              </a:solidFill>
            </a:ln>
          </p:spPr>
          <p:txBody>
            <a:bodyPr vert="horz" wrap="square" lIns="68580" tIns="34290" rIns="68580" bIns="34290" numCol="1" anchor="t" anchorCtr="0" compatLnSpc="1">
              <a:prstTxWarp prst="textNoShape">
                <a:avLst/>
              </a:prstTxWarp>
            </a:bodyPr>
            <a:lstStyle/>
            <a:p>
              <a:endParaRPr lang="id-ID" sz="1350">
                <a:solidFill>
                  <a:srgbClr val="FFFFFF"/>
                </a:solidFill>
                <a:latin typeface="Calibri"/>
              </a:endParaRPr>
            </a:p>
          </p:txBody>
        </p:sp>
        <p:sp>
          <p:nvSpPr>
            <p:cNvPr id="46" name="Freeform 128"/>
            <p:cNvSpPr>
              <a:spLocks/>
            </p:cNvSpPr>
            <p:nvPr/>
          </p:nvSpPr>
          <p:spPr bwMode="auto">
            <a:xfrm>
              <a:off x="5365834" y="4361037"/>
              <a:ext cx="164456" cy="71600"/>
            </a:xfrm>
            <a:custGeom>
              <a:avLst/>
              <a:gdLst>
                <a:gd name="T0" fmla="*/ 210 w 586"/>
                <a:gd name="T1" fmla="*/ 0 h 257"/>
                <a:gd name="T2" fmla="*/ 265 w 586"/>
                <a:gd name="T3" fmla="*/ 0 h 257"/>
                <a:gd name="T4" fmla="*/ 319 w 586"/>
                <a:gd name="T5" fmla="*/ 0 h 257"/>
                <a:gd name="T6" fmla="*/ 374 w 586"/>
                <a:gd name="T7" fmla="*/ 0 h 257"/>
                <a:gd name="T8" fmla="*/ 402 w 586"/>
                <a:gd name="T9" fmla="*/ 7 h 257"/>
                <a:gd name="T10" fmla="*/ 402 w 586"/>
                <a:gd name="T11" fmla="*/ 36 h 257"/>
                <a:gd name="T12" fmla="*/ 402 w 586"/>
                <a:gd name="T13" fmla="*/ 83 h 257"/>
                <a:gd name="T14" fmla="*/ 403 w 586"/>
                <a:gd name="T15" fmla="*/ 116 h 257"/>
                <a:gd name="T16" fmla="*/ 406 w 586"/>
                <a:gd name="T17" fmla="*/ 131 h 257"/>
                <a:gd name="T18" fmla="*/ 411 w 586"/>
                <a:gd name="T19" fmla="*/ 145 h 257"/>
                <a:gd name="T20" fmla="*/ 420 w 586"/>
                <a:gd name="T21" fmla="*/ 157 h 257"/>
                <a:gd name="T22" fmla="*/ 429 w 586"/>
                <a:gd name="T23" fmla="*/ 167 h 257"/>
                <a:gd name="T24" fmla="*/ 441 w 586"/>
                <a:gd name="T25" fmla="*/ 174 h 257"/>
                <a:gd name="T26" fmla="*/ 455 w 586"/>
                <a:gd name="T27" fmla="*/ 181 h 257"/>
                <a:gd name="T28" fmla="*/ 470 w 586"/>
                <a:gd name="T29" fmla="*/ 183 h 257"/>
                <a:gd name="T30" fmla="*/ 495 w 586"/>
                <a:gd name="T31" fmla="*/ 184 h 257"/>
                <a:gd name="T32" fmla="*/ 529 w 586"/>
                <a:gd name="T33" fmla="*/ 184 h 257"/>
                <a:gd name="T34" fmla="*/ 553 w 586"/>
                <a:gd name="T35" fmla="*/ 184 h 257"/>
                <a:gd name="T36" fmla="*/ 569 w 586"/>
                <a:gd name="T37" fmla="*/ 189 h 257"/>
                <a:gd name="T38" fmla="*/ 579 w 586"/>
                <a:gd name="T39" fmla="*/ 199 h 257"/>
                <a:gd name="T40" fmla="*/ 585 w 586"/>
                <a:gd name="T41" fmla="*/ 212 h 257"/>
                <a:gd name="T42" fmla="*/ 585 w 586"/>
                <a:gd name="T43" fmla="*/ 228 h 257"/>
                <a:gd name="T44" fmla="*/ 579 w 586"/>
                <a:gd name="T45" fmla="*/ 241 h 257"/>
                <a:gd name="T46" fmla="*/ 569 w 586"/>
                <a:gd name="T47" fmla="*/ 251 h 257"/>
                <a:gd name="T48" fmla="*/ 555 w 586"/>
                <a:gd name="T49" fmla="*/ 256 h 257"/>
                <a:gd name="T50" fmla="*/ 482 w 586"/>
                <a:gd name="T51" fmla="*/ 257 h 257"/>
                <a:gd name="T52" fmla="*/ 356 w 586"/>
                <a:gd name="T53" fmla="*/ 257 h 257"/>
                <a:gd name="T54" fmla="*/ 229 w 586"/>
                <a:gd name="T55" fmla="*/ 257 h 257"/>
                <a:gd name="T56" fmla="*/ 102 w 586"/>
                <a:gd name="T57" fmla="*/ 257 h 257"/>
                <a:gd name="T58" fmla="*/ 31 w 586"/>
                <a:gd name="T59" fmla="*/ 256 h 257"/>
                <a:gd name="T60" fmla="*/ 16 w 586"/>
                <a:gd name="T61" fmla="*/ 251 h 257"/>
                <a:gd name="T62" fmla="*/ 6 w 586"/>
                <a:gd name="T63" fmla="*/ 241 h 257"/>
                <a:gd name="T64" fmla="*/ 0 w 586"/>
                <a:gd name="T65" fmla="*/ 227 h 257"/>
                <a:gd name="T66" fmla="*/ 0 w 586"/>
                <a:gd name="T67" fmla="*/ 212 h 257"/>
                <a:gd name="T68" fmla="*/ 6 w 586"/>
                <a:gd name="T69" fmla="*/ 199 h 257"/>
                <a:gd name="T70" fmla="*/ 17 w 586"/>
                <a:gd name="T71" fmla="*/ 189 h 257"/>
                <a:gd name="T72" fmla="*/ 31 w 586"/>
                <a:gd name="T73" fmla="*/ 184 h 257"/>
                <a:gd name="T74" fmla="*/ 56 w 586"/>
                <a:gd name="T75" fmla="*/ 184 h 257"/>
                <a:gd name="T76" fmla="*/ 89 w 586"/>
                <a:gd name="T77" fmla="*/ 184 h 257"/>
                <a:gd name="T78" fmla="*/ 114 w 586"/>
                <a:gd name="T79" fmla="*/ 183 h 257"/>
                <a:gd name="T80" fmla="*/ 129 w 586"/>
                <a:gd name="T81" fmla="*/ 181 h 257"/>
                <a:gd name="T82" fmla="*/ 143 w 586"/>
                <a:gd name="T83" fmla="*/ 174 h 257"/>
                <a:gd name="T84" fmla="*/ 156 w 586"/>
                <a:gd name="T85" fmla="*/ 167 h 257"/>
                <a:gd name="T86" fmla="*/ 166 w 586"/>
                <a:gd name="T87" fmla="*/ 157 h 257"/>
                <a:gd name="T88" fmla="*/ 173 w 586"/>
                <a:gd name="T89" fmla="*/ 145 h 257"/>
                <a:gd name="T90" fmla="*/ 179 w 586"/>
                <a:gd name="T91" fmla="*/ 131 h 257"/>
                <a:gd name="T92" fmla="*/ 182 w 586"/>
                <a:gd name="T93" fmla="*/ 116 h 257"/>
                <a:gd name="T94" fmla="*/ 182 w 586"/>
                <a:gd name="T95" fmla="*/ 81 h 257"/>
                <a:gd name="T96" fmla="*/ 182 w 586"/>
                <a:gd name="T97" fmla="*/ 2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6" h="257">
                  <a:moveTo>
                    <a:pt x="182" y="0"/>
                  </a:moveTo>
                  <a:lnTo>
                    <a:pt x="210" y="0"/>
                  </a:lnTo>
                  <a:lnTo>
                    <a:pt x="237" y="0"/>
                  </a:lnTo>
                  <a:lnTo>
                    <a:pt x="265" y="0"/>
                  </a:lnTo>
                  <a:lnTo>
                    <a:pt x="292" y="0"/>
                  </a:lnTo>
                  <a:lnTo>
                    <a:pt x="319" y="0"/>
                  </a:lnTo>
                  <a:lnTo>
                    <a:pt x="347" y="0"/>
                  </a:lnTo>
                  <a:lnTo>
                    <a:pt x="374" y="0"/>
                  </a:lnTo>
                  <a:lnTo>
                    <a:pt x="402" y="0"/>
                  </a:lnTo>
                  <a:lnTo>
                    <a:pt x="402" y="7"/>
                  </a:lnTo>
                  <a:lnTo>
                    <a:pt x="402" y="12"/>
                  </a:lnTo>
                  <a:lnTo>
                    <a:pt x="402" y="36"/>
                  </a:lnTo>
                  <a:lnTo>
                    <a:pt x="402" y="60"/>
                  </a:lnTo>
                  <a:lnTo>
                    <a:pt x="402" y="83"/>
                  </a:lnTo>
                  <a:lnTo>
                    <a:pt x="402" y="107"/>
                  </a:lnTo>
                  <a:lnTo>
                    <a:pt x="403" y="116"/>
                  </a:lnTo>
                  <a:lnTo>
                    <a:pt x="404" y="123"/>
                  </a:lnTo>
                  <a:lnTo>
                    <a:pt x="406" y="131"/>
                  </a:lnTo>
                  <a:lnTo>
                    <a:pt x="408" y="138"/>
                  </a:lnTo>
                  <a:lnTo>
                    <a:pt x="411" y="145"/>
                  </a:lnTo>
                  <a:lnTo>
                    <a:pt x="415" y="151"/>
                  </a:lnTo>
                  <a:lnTo>
                    <a:pt x="420" y="157"/>
                  </a:lnTo>
                  <a:lnTo>
                    <a:pt x="424" y="162"/>
                  </a:lnTo>
                  <a:lnTo>
                    <a:pt x="429" y="167"/>
                  </a:lnTo>
                  <a:lnTo>
                    <a:pt x="435" y="171"/>
                  </a:lnTo>
                  <a:lnTo>
                    <a:pt x="441" y="174"/>
                  </a:lnTo>
                  <a:lnTo>
                    <a:pt x="448" y="177"/>
                  </a:lnTo>
                  <a:lnTo>
                    <a:pt x="455" y="181"/>
                  </a:lnTo>
                  <a:lnTo>
                    <a:pt x="463" y="182"/>
                  </a:lnTo>
                  <a:lnTo>
                    <a:pt x="470" y="183"/>
                  </a:lnTo>
                  <a:lnTo>
                    <a:pt x="479" y="184"/>
                  </a:lnTo>
                  <a:lnTo>
                    <a:pt x="495" y="184"/>
                  </a:lnTo>
                  <a:lnTo>
                    <a:pt x="512" y="184"/>
                  </a:lnTo>
                  <a:lnTo>
                    <a:pt x="529" y="184"/>
                  </a:lnTo>
                  <a:lnTo>
                    <a:pt x="546" y="184"/>
                  </a:lnTo>
                  <a:lnTo>
                    <a:pt x="553" y="184"/>
                  </a:lnTo>
                  <a:lnTo>
                    <a:pt x="562" y="186"/>
                  </a:lnTo>
                  <a:lnTo>
                    <a:pt x="569" y="189"/>
                  </a:lnTo>
                  <a:lnTo>
                    <a:pt x="574" y="194"/>
                  </a:lnTo>
                  <a:lnTo>
                    <a:pt x="579" y="199"/>
                  </a:lnTo>
                  <a:lnTo>
                    <a:pt x="583" y="205"/>
                  </a:lnTo>
                  <a:lnTo>
                    <a:pt x="585" y="212"/>
                  </a:lnTo>
                  <a:lnTo>
                    <a:pt x="586" y="219"/>
                  </a:lnTo>
                  <a:lnTo>
                    <a:pt x="585" y="228"/>
                  </a:lnTo>
                  <a:lnTo>
                    <a:pt x="583" y="235"/>
                  </a:lnTo>
                  <a:lnTo>
                    <a:pt x="579" y="241"/>
                  </a:lnTo>
                  <a:lnTo>
                    <a:pt x="575" y="246"/>
                  </a:lnTo>
                  <a:lnTo>
                    <a:pt x="569" y="251"/>
                  </a:lnTo>
                  <a:lnTo>
                    <a:pt x="562" y="254"/>
                  </a:lnTo>
                  <a:lnTo>
                    <a:pt x="555" y="256"/>
                  </a:lnTo>
                  <a:lnTo>
                    <a:pt x="546" y="257"/>
                  </a:lnTo>
                  <a:lnTo>
                    <a:pt x="482" y="257"/>
                  </a:lnTo>
                  <a:lnTo>
                    <a:pt x="420" y="257"/>
                  </a:lnTo>
                  <a:lnTo>
                    <a:pt x="356" y="257"/>
                  </a:lnTo>
                  <a:lnTo>
                    <a:pt x="292" y="257"/>
                  </a:lnTo>
                  <a:lnTo>
                    <a:pt x="229" y="257"/>
                  </a:lnTo>
                  <a:lnTo>
                    <a:pt x="166" y="257"/>
                  </a:lnTo>
                  <a:lnTo>
                    <a:pt x="102" y="257"/>
                  </a:lnTo>
                  <a:lnTo>
                    <a:pt x="39" y="257"/>
                  </a:lnTo>
                  <a:lnTo>
                    <a:pt x="31" y="256"/>
                  </a:lnTo>
                  <a:lnTo>
                    <a:pt x="22" y="254"/>
                  </a:lnTo>
                  <a:lnTo>
                    <a:pt x="16" y="251"/>
                  </a:lnTo>
                  <a:lnTo>
                    <a:pt x="10" y="246"/>
                  </a:lnTo>
                  <a:lnTo>
                    <a:pt x="6" y="241"/>
                  </a:lnTo>
                  <a:lnTo>
                    <a:pt x="2" y="235"/>
                  </a:lnTo>
                  <a:lnTo>
                    <a:pt x="0" y="227"/>
                  </a:lnTo>
                  <a:lnTo>
                    <a:pt x="0" y="219"/>
                  </a:lnTo>
                  <a:lnTo>
                    <a:pt x="0" y="212"/>
                  </a:lnTo>
                  <a:lnTo>
                    <a:pt x="3" y="205"/>
                  </a:lnTo>
                  <a:lnTo>
                    <a:pt x="6" y="199"/>
                  </a:lnTo>
                  <a:lnTo>
                    <a:pt x="10" y="194"/>
                  </a:lnTo>
                  <a:lnTo>
                    <a:pt x="17" y="189"/>
                  </a:lnTo>
                  <a:lnTo>
                    <a:pt x="23" y="186"/>
                  </a:lnTo>
                  <a:lnTo>
                    <a:pt x="31" y="184"/>
                  </a:lnTo>
                  <a:lnTo>
                    <a:pt x="40" y="184"/>
                  </a:lnTo>
                  <a:lnTo>
                    <a:pt x="56" y="184"/>
                  </a:lnTo>
                  <a:lnTo>
                    <a:pt x="73" y="184"/>
                  </a:lnTo>
                  <a:lnTo>
                    <a:pt x="89" y="184"/>
                  </a:lnTo>
                  <a:lnTo>
                    <a:pt x="105" y="184"/>
                  </a:lnTo>
                  <a:lnTo>
                    <a:pt x="114" y="183"/>
                  </a:lnTo>
                  <a:lnTo>
                    <a:pt x="122" y="182"/>
                  </a:lnTo>
                  <a:lnTo>
                    <a:pt x="129" y="181"/>
                  </a:lnTo>
                  <a:lnTo>
                    <a:pt x="137" y="177"/>
                  </a:lnTo>
                  <a:lnTo>
                    <a:pt x="143" y="174"/>
                  </a:lnTo>
                  <a:lnTo>
                    <a:pt x="150" y="171"/>
                  </a:lnTo>
                  <a:lnTo>
                    <a:pt x="156" y="167"/>
                  </a:lnTo>
                  <a:lnTo>
                    <a:pt x="161" y="162"/>
                  </a:lnTo>
                  <a:lnTo>
                    <a:pt x="166" y="157"/>
                  </a:lnTo>
                  <a:lnTo>
                    <a:pt x="170" y="151"/>
                  </a:lnTo>
                  <a:lnTo>
                    <a:pt x="173" y="145"/>
                  </a:lnTo>
                  <a:lnTo>
                    <a:pt x="177" y="138"/>
                  </a:lnTo>
                  <a:lnTo>
                    <a:pt x="179" y="131"/>
                  </a:lnTo>
                  <a:lnTo>
                    <a:pt x="181" y="123"/>
                  </a:lnTo>
                  <a:lnTo>
                    <a:pt x="182" y="116"/>
                  </a:lnTo>
                  <a:lnTo>
                    <a:pt x="182" y="107"/>
                  </a:lnTo>
                  <a:lnTo>
                    <a:pt x="182" y="81"/>
                  </a:lnTo>
                  <a:lnTo>
                    <a:pt x="182" y="54"/>
                  </a:lnTo>
                  <a:lnTo>
                    <a:pt x="182" y="27"/>
                  </a:lnTo>
                  <a:lnTo>
                    <a:pt x="182" y="0"/>
                  </a:lnTo>
                  <a:close/>
                </a:path>
              </a:pathLst>
            </a:custGeom>
            <a:solidFill>
              <a:srgbClr val="FFFFFF"/>
            </a:solidFill>
            <a:ln>
              <a:solidFill>
                <a:schemeClr val="tx1"/>
              </a:solidFill>
            </a:ln>
          </p:spPr>
          <p:txBody>
            <a:bodyPr vert="horz" wrap="square" lIns="68580" tIns="34290" rIns="68580" bIns="34290" numCol="1" anchor="t" anchorCtr="0" compatLnSpc="1">
              <a:prstTxWarp prst="textNoShape">
                <a:avLst/>
              </a:prstTxWarp>
            </a:bodyPr>
            <a:lstStyle/>
            <a:p>
              <a:endParaRPr lang="id-ID" sz="1350">
                <a:solidFill>
                  <a:srgbClr val="FFFFFF"/>
                </a:solidFill>
                <a:latin typeface="Calibri"/>
              </a:endParaRPr>
            </a:p>
          </p:txBody>
        </p:sp>
        <p:sp>
          <p:nvSpPr>
            <p:cNvPr id="47" name="Freeform 129"/>
            <p:cNvSpPr>
              <a:spLocks noEditPoints="1"/>
            </p:cNvSpPr>
            <p:nvPr/>
          </p:nvSpPr>
          <p:spPr bwMode="auto">
            <a:xfrm>
              <a:off x="5316609" y="4621706"/>
              <a:ext cx="269619" cy="430718"/>
            </a:xfrm>
            <a:custGeom>
              <a:avLst/>
              <a:gdLst>
                <a:gd name="T0" fmla="*/ 924 w 963"/>
                <a:gd name="T1" fmla="*/ 18 h 1543"/>
                <a:gd name="T2" fmla="*/ 957 w 963"/>
                <a:gd name="T3" fmla="*/ 67 h 1543"/>
                <a:gd name="T4" fmla="*/ 963 w 963"/>
                <a:gd name="T5" fmla="*/ 205 h 1543"/>
                <a:gd name="T6" fmla="*/ 963 w 963"/>
                <a:gd name="T7" fmla="*/ 449 h 1543"/>
                <a:gd name="T8" fmla="*/ 963 w 963"/>
                <a:gd name="T9" fmla="*/ 692 h 1543"/>
                <a:gd name="T10" fmla="*/ 963 w 963"/>
                <a:gd name="T11" fmla="*/ 956 h 1543"/>
                <a:gd name="T12" fmla="*/ 963 w 963"/>
                <a:gd name="T13" fmla="*/ 1298 h 1543"/>
                <a:gd name="T14" fmla="*/ 959 w 963"/>
                <a:gd name="T15" fmla="*/ 1470 h 1543"/>
                <a:gd name="T16" fmla="*/ 935 w 963"/>
                <a:gd name="T17" fmla="*/ 1514 h 1543"/>
                <a:gd name="T18" fmla="*/ 891 w 963"/>
                <a:gd name="T19" fmla="*/ 1539 h 1543"/>
                <a:gd name="T20" fmla="*/ 669 w 963"/>
                <a:gd name="T21" fmla="*/ 1543 h 1543"/>
                <a:gd name="T22" fmla="*/ 201 w 963"/>
                <a:gd name="T23" fmla="*/ 1543 h 1543"/>
                <a:gd name="T24" fmla="*/ 62 w 963"/>
                <a:gd name="T25" fmla="*/ 1536 h 1543"/>
                <a:gd name="T26" fmla="*/ 21 w 963"/>
                <a:gd name="T27" fmla="*/ 1508 h 1543"/>
                <a:gd name="T28" fmla="*/ 2 w 963"/>
                <a:gd name="T29" fmla="*/ 1459 h 1543"/>
                <a:gd name="T30" fmla="*/ 0 w 963"/>
                <a:gd name="T31" fmla="*/ 1188 h 1543"/>
                <a:gd name="T32" fmla="*/ 0 w 963"/>
                <a:gd name="T33" fmla="*/ 777 h 1543"/>
                <a:gd name="T34" fmla="*/ 0 w 963"/>
                <a:gd name="T35" fmla="*/ 366 h 1543"/>
                <a:gd name="T36" fmla="*/ 1 w 963"/>
                <a:gd name="T37" fmla="*/ 95 h 1543"/>
                <a:gd name="T38" fmla="*/ 11 w 963"/>
                <a:gd name="T39" fmla="*/ 50 h 1543"/>
                <a:gd name="T40" fmla="*/ 41 w 963"/>
                <a:gd name="T41" fmla="*/ 20 h 1543"/>
                <a:gd name="T42" fmla="*/ 131 w 963"/>
                <a:gd name="T43" fmla="*/ 0 h 1543"/>
                <a:gd name="T44" fmla="*/ 382 w 963"/>
                <a:gd name="T45" fmla="*/ 0 h 1543"/>
                <a:gd name="T46" fmla="*/ 632 w 963"/>
                <a:gd name="T47" fmla="*/ 0 h 1543"/>
                <a:gd name="T48" fmla="*/ 883 w 963"/>
                <a:gd name="T49" fmla="*/ 0 h 1543"/>
                <a:gd name="T50" fmla="*/ 866 w 963"/>
                <a:gd name="T51" fmla="*/ 1103 h 1543"/>
                <a:gd name="T52" fmla="*/ 866 w 963"/>
                <a:gd name="T53" fmla="*/ 771 h 1543"/>
                <a:gd name="T54" fmla="*/ 866 w 963"/>
                <a:gd name="T55" fmla="*/ 441 h 1543"/>
                <a:gd name="T56" fmla="*/ 769 w 963"/>
                <a:gd name="T57" fmla="*/ 242 h 1543"/>
                <a:gd name="T58" fmla="*/ 530 w 963"/>
                <a:gd name="T59" fmla="*/ 242 h 1543"/>
                <a:gd name="T60" fmla="*/ 289 w 963"/>
                <a:gd name="T61" fmla="*/ 242 h 1543"/>
                <a:gd name="T62" fmla="*/ 97 w 963"/>
                <a:gd name="T63" fmla="*/ 309 h 1543"/>
                <a:gd name="T64" fmla="*/ 97 w 963"/>
                <a:gd name="T65" fmla="*/ 639 h 1543"/>
                <a:gd name="T66" fmla="*/ 97 w 963"/>
                <a:gd name="T67" fmla="*/ 970 h 1543"/>
                <a:gd name="T68" fmla="*/ 97 w 963"/>
                <a:gd name="T69" fmla="*/ 1301 h 1543"/>
                <a:gd name="T70" fmla="*/ 337 w 963"/>
                <a:gd name="T71" fmla="*/ 1301 h 1543"/>
                <a:gd name="T72" fmla="*/ 577 w 963"/>
                <a:gd name="T73" fmla="*/ 1301 h 1543"/>
                <a:gd name="T74" fmla="*/ 818 w 963"/>
                <a:gd name="T75" fmla="*/ 1301 h 1543"/>
                <a:gd name="T76" fmla="*/ 407 w 963"/>
                <a:gd name="T77" fmla="*/ 96 h 1543"/>
                <a:gd name="T78" fmla="*/ 308 w 963"/>
                <a:gd name="T79" fmla="*/ 97 h 1543"/>
                <a:gd name="T80" fmla="*/ 291 w 963"/>
                <a:gd name="T81" fmla="*/ 111 h 1543"/>
                <a:gd name="T82" fmla="*/ 293 w 963"/>
                <a:gd name="T83" fmla="*/ 134 h 1543"/>
                <a:gd name="T84" fmla="*/ 314 w 963"/>
                <a:gd name="T85" fmla="*/ 145 h 1543"/>
                <a:gd name="T86" fmla="*/ 442 w 963"/>
                <a:gd name="T87" fmla="*/ 145 h 1543"/>
                <a:gd name="T88" fmla="*/ 640 w 963"/>
                <a:gd name="T89" fmla="*/ 145 h 1543"/>
                <a:gd name="T90" fmla="*/ 667 w 963"/>
                <a:gd name="T91" fmla="*/ 138 h 1543"/>
                <a:gd name="T92" fmla="*/ 674 w 963"/>
                <a:gd name="T93" fmla="*/ 121 h 1543"/>
                <a:gd name="T94" fmla="*/ 667 w 963"/>
                <a:gd name="T95" fmla="*/ 103 h 1543"/>
                <a:gd name="T96" fmla="*/ 640 w 963"/>
                <a:gd name="T97" fmla="*/ 96 h 1543"/>
                <a:gd name="T98" fmla="*/ 553 w 963"/>
                <a:gd name="T99" fmla="*/ 1422 h 1543"/>
                <a:gd name="T100" fmla="*/ 548 w 963"/>
                <a:gd name="T101" fmla="*/ 1394 h 1543"/>
                <a:gd name="T102" fmla="*/ 527 w 963"/>
                <a:gd name="T103" fmla="*/ 1367 h 1543"/>
                <a:gd name="T104" fmla="*/ 497 w 963"/>
                <a:gd name="T105" fmla="*/ 1352 h 1543"/>
                <a:gd name="T106" fmla="*/ 462 w 963"/>
                <a:gd name="T107" fmla="*/ 1353 h 1543"/>
                <a:gd name="T108" fmla="*/ 431 w 963"/>
                <a:gd name="T109" fmla="*/ 1371 h 1543"/>
                <a:gd name="T110" fmla="*/ 413 w 963"/>
                <a:gd name="T111" fmla="*/ 1400 h 1543"/>
                <a:gd name="T112" fmla="*/ 411 w 963"/>
                <a:gd name="T113" fmla="*/ 1436 h 1543"/>
                <a:gd name="T114" fmla="*/ 426 w 963"/>
                <a:gd name="T115" fmla="*/ 1468 h 1543"/>
                <a:gd name="T116" fmla="*/ 454 w 963"/>
                <a:gd name="T117" fmla="*/ 1488 h 1543"/>
                <a:gd name="T118" fmla="*/ 490 w 963"/>
                <a:gd name="T119" fmla="*/ 1494 h 1543"/>
                <a:gd name="T120" fmla="*/ 522 w 963"/>
                <a:gd name="T121" fmla="*/ 1482 h 1543"/>
                <a:gd name="T122" fmla="*/ 545 w 963"/>
                <a:gd name="T123" fmla="*/ 1457 h 1543"/>
                <a:gd name="T124" fmla="*/ 553 w 963"/>
                <a:gd name="T125" fmla="*/ 1422 h 1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63" h="1543">
                  <a:moveTo>
                    <a:pt x="883" y="0"/>
                  </a:moveTo>
                  <a:lnTo>
                    <a:pt x="893" y="3"/>
                  </a:lnTo>
                  <a:lnTo>
                    <a:pt x="904" y="8"/>
                  </a:lnTo>
                  <a:lnTo>
                    <a:pt x="915" y="13"/>
                  </a:lnTo>
                  <a:lnTo>
                    <a:pt x="924" y="18"/>
                  </a:lnTo>
                  <a:lnTo>
                    <a:pt x="932" y="26"/>
                  </a:lnTo>
                  <a:lnTo>
                    <a:pt x="941" y="34"/>
                  </a:lnTo>
                  <a:lnTo>
                    <a:pt x="947" y="43"/>
                  </a:lnTo>
                  <a:lnTo>
                    <a:pt x="953" y="54"/>
                  </a:lnTo>
                  <a:lnTo>
                    <a:pt x="957" y="67"/>
                  </a:lnTo>
                  <a:lnTo>
                    <a:pt x="960" y="80"/>
                  </a:lnTo>
                  <a:lnTo>
                    <a:pt x="962" y="94"/>
                  </a:lnTo>
                  <a:lnTo>
                    <a:pt x="963" y="108"/>
                  </a:lnTo>
                  <a:lnTo>
                    <a:pt x="963" y="157"/>
                  </a:lnTo>
                  <a:lnTo>
                    <a:pt x="963" y="205"/>
                  </a:lnTo>
                  <a:lnTo>
                    <a:pt x="963" y="254"/>
                  </a:lnTo>
                  <a:lnTo>
                    <a:pt x="963" y="302"/>
                  </a:lnTo>
                  <a:lnTo>
                    <a:pt x="963" y="351"/>
                  </a:lnTo>
                  <a:lnTo>
                    <a:pt x="963" y="400"/>
                  </a:lnTo>
                  <a:lnTo>
                    <a:pt x="963" y="449"/>
                  </a:lnTo>
                  <a:lnTo>
                    <a:pt x="963" y="498"/>
                  </a:lnTo>
                  <a:lnTo>
                    <a:pt x="963" y="547"/>
                  </a:lnTo>
                  <a:lnTo>
                    <a:pt x="963" y="595"/>
                  </a:lnTo>
                  <a:lnTo>
                    <a:pt x="963" y="644"/>
                  </a:lnTo>
                  <a:lnTo>
                    <a:pt x="963" y="692"/>
                  </a:lnTo>
                  <a:lnTo>
                    <a:pt x="963" y="741"/>
                  </a:lnTo>
                  <a:lnTo>
                    <a:pt x="963" y="791"/>
                  </a:lnTo>
                  <a:lnTo>
                    <a:pt x="963" y="839"/>
                  </a:lnTo>
                  <a:lnTo>
                    <a:pt x="963" y="888"/>
                  </a:lnTo>
                  <a:lnTo>
                    <a:pt x="963" y="956"/>
                  </a:lnTo>
                  <a:lnTo>
                    <a:pt x="963" y="1024"/>
                  </a:lnTo>
                  <a:lnTo>
                    <a:pt x="963" y="1093"/>
                  </a:lnTo>
                  <a:lnTo>
                    <a:pt x="963" y="1161"/>
                  </a:lnTo>
                  <a:lnTo>
                    <a:pt x="963" y="1229"/>
                  </a:lnTo>
                  <a:lnTo>
                    <a:pt x="963" y="1298"/>
                  </a:lnTo>
                  <a:lnTo>
                    <a:pt x="963" y="1366"/>
                  </a:lnTo>
                  <a:lnTo>
                    <a:pt x="963" y="1434"/>
                  </a:lnTo>
                  <a:lnTo>
                    <a:pt x="963" y="1447"/>
                  </a:lnTo>
                  <a:lnTo>
                    <a:pt x="961" y="1459"/>
                  </a:lnTo>
                  <a:lnTo>
                    <a:pt x="959" y="1470"/>
                  </a:lnTo>
                  <a:lnTo>
                    <a:pt x="956" y="1481"/>
                  </a:lnTo>
                  <a:lnTo>
                    <a:pt x="953" y="1490"/>
                  </a:lnTo>
                  <a:lnTo>
                    <a:pt x="947" y="1499"/>
                  </a:lnTo>
                  <a:lnTo>
                    <a:pt x="942" y="1508"/>
                  </a:lnTo>
                  <a:lnTo>
                    <a:pt x="935" y="1514"/>
                  </a:lnTo>
                  <a:lnTo>
                    <a:pt x="928" y="1521"/>
                  </a:lnTo>
                  <a:lnTo>
                    <a:pt x="920" y="1527"/>
                  </a:lnTo>
                  <a:lnTo>
                    <a:pt x="912" y="1532"/>
                  </a:lnTo>
                  <a:lnTo>
                    <a:pt x="902" y="1536"/>
                  </a:lnTo>
                  <a:lnTo>
                    <a:pt x="891" y="1539"/>
                  </a:lnTo>
                  <a:lnTo>
                    <a:pt x="880" y="1541"/>
                  </a:lnTo>
                  <a:lnTo>
                    <a:pt x="869" y="1542"/>
                  </a:lnTo>
                  <a:lnTo>
                    <a:pt x="856" y="1543"/>
                  </a:lnTo>
                  <a:lnTo>
                    <a:pt x="763" y="1543"/>
                  </a:lnTo>
                  <a:lnTo>
                    <a:pt x="669" y="1543"/>
                  </a:lnTo>
                  <a:lnTo>
                    <a:pt x="575" y="1543"/>
                  </a:lnTo>
                  <a:lnTo>
                    <a:pt x="482" y="1543"/>
                  </a:lnTo>
                  <a:lnTo>
                    <a:pt x="388" y="1543"/>
                  </a:lnTo>
                  <a:lnTo>
                    <a:pt x="294" y="1543"/>
                  </a:lnTo>
                  <a:lnTo>
                    <a:pt x="201" y="1543"/>
                  </a:lnTo>
                  <a:lnTo>
                    <a:pt x="108" y="1543"/>
                  </a:lnTo>
                  <a:lnTo>
                    <a:pt x="95" y="1542"/>
                  </a:lnTo>
                  <a:lnTo>
                    <a:pt x="83" y="1541"/>
                  </a:lnTo>
                  <a:lnTo>
                    <a:pt x="72" y="1539"/>
                  </a:lnTo>
                  <a:lnTo>
                    <a:pt x="62" y="1536"/>
                  </a:lnTo>
                  <a:lnTo>
                    <a:pt x="52" y="1532"/>
                  </a:lnTo>
                  <a:lnTo>
                    <a:pt x="43" y="1527"/>
                  </a:lnTo>
                  <a:lnTo>
                    <a:pt x="35" y="1521"/>
                  </a:lnTo>
                  <a:lnTo>
                    <a:pt x="28" y="1514"/>
                  </a:lnTo>
                  <a:lnTo>
                    <a:pt x="21" y="1508"/>
                  </a:lnTo>
                  <a:lnTo>
                    <a:pt x="16" y="1499"/>
                  </a:lnTo>
                  <a:lnTo>
                    <a:pt x="11" y="1490"/>
                  </a:lnTo>
                  <a:lnTo>
                    <a:pt x="7" y="1481"/>
                  </a:lnTo>
                  <a:lnTo>
                    <a:pt x="4" y="1470"/>
                  </a:lnTo>
                  <a:lnTo>
                    <a:pt x="2" y="1459"/>
                  </a:lnTo>
                  <a:lnTo>
                    <a:pt x="1" y="1447"/>
                  </a:lnTo>
                  <a:lnTo>
                    <a:pt x="0" y="1434"/>
                  </a:lnTo>
                  <a:lnTo>
                    <a:pt x="0" y="1352"/>
                  </a:lnTo>
                  <a:lnTo>
                    <a:pt x="0" y="1270"/>
                  </a:lnTo>
                  <a:lnTo>
                    <a:pt x="0" y="1188"/>
                  </a:lnTo>
                  <a:lnTo>
                    <a:pt x="0" y="1106"/>
                  </a:lnTo>
                  <a:lnTo>
                    <a:pt x="0" y="1024"/>
                  </a:lnTo>
                  <a:lnTo>
                    <a:pt x="0" y="942"/>
                  </a:lnTo>
                  <a:lnTo>
                    <a:pt x="0" y="859"/>
                  </a:lnTo>
                  <a:lnTo>
                    <a:pt x="0" y="777"/>
                  </a:lnTo>
                  <a:lnTo>
                    <a:pt x="0" y="695"/>
                  </a:lnTo>
                  <a:lnTo>
                    <a:pt x="0" y="612"/>
                  </a:lnTo>
                  <a:lnTo>
                    <a:pt x="0" y="530"/>
                  </a:lnTo>
                  <a:lnTo>
                    <a:pt x="0" y="448"/>
                  </a:lnTo>
                  <a:lnTo>
                    <a:pt x="0" y="366"/>
                  </a:lnTo>
                  <a:lnTo>
                    <a:pt x="0" y="284"/>
                  </a:lnTo>
                  <a:lnTo>
                    <a:pt x="0" y="202"/>
                  </a:lnTo>
                  <a:lnTo>
                    <a:pt x="0" y="120"/>
                  </a:lnTo>
                  <a:lnTo>
                    <a:pt x="0" y="107"/>
                  </a:lnTo>
                  <a:lnTo>
                    <a:pt x="1" y="95"/>
                  </a:lnTo>
                  <a:lnTo>
                    <a:pt x="2" y="84"/>
                  </a:lnTo>
                  <a:lnTo>
                    <a:pt x="4" y="75"/>
                  </a:lnTo>
                  <a:lnTo>
                    <a:pt x="6" y="65"/>
                  </a:lnTo>
                  <a:lnTo>
                    <a:pt x="8" y="57"/>
                  </a:lnTo>
                  <a:lnTo>
                    <a:pt x="11" y="50"/>
                  </a:lnTo>
                  <a:lnTo>
                    <a:pt x="16" y="42"/>
                  </a:lnTo>
                  <a:lnTo>
                    <a:pt x="21" y="36"/>
                  </a:lnTo>
                  <a:lnTo>
                    <a:pt x="27" y="30"/>
                  </a:lnTo>
                  <a:lnTo>
                    <a:pt x="33" y="24"/>
                  </a:lnTo>
                  <a:lnTo>
                    <a:pt x="41" y="20"/>
                  </a:lnTo>
                  <a:lnTo>
                    <a:pt x="49" y="14"/>
                  </a:lnTo>
                  <a:lnTo>
                    <a:pt x="59" y="10"/>
                  </a:lnTo>
                  <a:lnTo>
                    <a:pt x="70" y="4"/>
                  </a:lnTo>
                  <a:lnTo>
                    <a:pt x="82" y="0"/>
                  </a:lnTo>
                  <a:lnTo>
                    <a:pt x="131" y="0"/>
                  </a:lnTo>
                  <a:lnTo>
                    <a:pt x="181" y="0"/>
                  </a:lnTo>
                  <a:lnTo>
                    <a:pt x="232" y="0"/>
                  </a:lnTo>
                  <a:lnTo>
                    <a:pt x="281" y="0"/>
                  </a:lnTo>
                  <a:lnTo>
                    <a:pt x="331" y="0"/>
                  </a:lnTo>
                  <a:lnTo>
                    <a:pt x="382" y="0"/>
                  </a:lnTo>
                  <a:lnTo>
                    <a:pt x="431" y="0"/>
                  </a:lnTo>
                  <a:lnTo>
                    <a:pt x="482" y="0"/>
                  </a:lnTo>
                  <a:lnTo>
                    <a:pt x="532" y="0"/>
                  </a:lnTo>
                  <a:lnTo>
                    <a:pt x="581" y="0"/>
                  </a:lnTo>
                  <a:lnTo>
                    <a:pt x="632" y="0"/>
                  </a:lnTo>
                  <a:lnTo>
                    <a:pt x="682" y="0"/>
                  </a:lnTo>
                  <a:lnTo>
                    <a:pt x="733" y="0"/>
                  </a:lnTo>
                  <a:lnTo>
                    <a:pt x="782" y="0"/>
                  </a:lnTo>
                  <a:lnTo>
                    <a:pt x="832" y="0"/>
                  </a:lnTo>
                  <a:lnTo>
                    <a:pt x="883" y="0"/>
                  </a:lnTo>
                  <a:close/>
                  <a:moveTo>
                    <a:pt x="866" y="1301"/>
                  </a:moveTo>
                  <a:lnTo>
                    <a:pt x="866" y="1301"/>
                  </a:lnTo>
                  <a:lnTo>
                    <a:pt x="866" y="1235"/>
                  </a:lnTo>
                  <a:lnTo>
                    <a:pt x="866" y="1169"/>
                  </a:lnTo>
                  <a:lnTo>
                    <a:pt x="866" y="1103"/>
                  </a:lnTo>
                  <a:lnTo>
                    <a:pt x="866" y="1036"/>
                  </a:lnTo>
                  <a:lnTo>
                    <a:pt x="866" y="970"/>
                  </a:lnTo>
                  <a:lnTo>
                    <a:pt x="866" y="904"/>
                  </a:lnTo>
                  <a:lnTo>
                    <a:pt x="866" y="837"/>
                  </a:lnTo>
                  <a:lnTo>
                    <a:pt x="866" y="771"/>
                  </a:lnTo>
                  <a:lnTo>
                    <a:pt x="866" y="705"/>
                  </a:lnTo>
                  <a:lnTo>
                    <a:pt x="866" y="639"/>
                  </a:lnTo>
                  <a:lnTo>
                    <a:pt x="866" y="572"/>
                  </a:lnTo>
                  <a:lnTo>
                    <a:pt x="866" y="507"/>
                  </a:lnTo>
                  <a:lnTo>
                    <a:pt x="866" y="441"/>
                  </a:lnTo>
                  <a:lnTo>
                    <a:pt x="866" y="375"/>
                  </a:lnTo>
                  <a:lnTo>
                    <a:pt x="866" y="309"/>
                  </a:lnTo>
                  <a:lnTo>
                    <a:pt x="866" y="242"/>
                  </a:lnTo>
                  <a:lnTo>
                    <a:pt x="818" y="242"/>
                  </a:lnTo>
                  <a:lnTo>
                    <a:pt x="769" y="242"/>
                  </a:lnTo>
                  <a:lnTo>
                    <a:pt x="722" y="242"/>
                  </a:lnTo>
                  <a:lnTo>
                    <a:pt x="673" y="242"/>
                  </a:lnTo>
                  <a:lnTo>
                    <a:pt x="626" y="242"/>
                  </a:lnTo>
                  <a:lnTo>
                    <a:pt x="577" y="242"/>
                  </a:lnTo>
                  <a:lnTo>
                    <a:pt x="530" y="242"/>
                  </a:lnTo>
                  <a:lnTo>
                    <a:pt x="481" y="242"/>
                  </a:lnTo>
                  <a:lnTo>
                    <a:pt x="434" y="242"/>
                  </a:lnTo>
                  <a:lnTo>
                    <a:pt x="385" y="242"/>
                  </a:lnTo>
                  <a:lnTo>
                    <a:pt x="337" y="242"/>
                  </a:lnTo>
                  <a:lnTo>
                    <a:pt x="289" y="242"/>
                  </a:lnTo>
                  <a:lnTo>
                    <a:pt x="241" y="242"/>
                  </a:lnTo>
                  <a:lnTo>
                    <a:pt x="193" y="242"/>
                  </a:lnTo>
                  <a:lnTo>
                    <a:pt x="145" y="242"/>
                  </a:lnTo>
                  <a:lnTo>
                    <a:pt x="97" y="242"/>
                  </a:lnTo>
                  <a:lnTo>
                    <a:pt x="97" y="309"/>
                  </a:lnTo>
                  <a:lnTo>
                    <a:pt x="97" y="375"/>
                  </a:lnTo>
                  <a:lnTo>
                    <a:pt x="97" y="441"/>
                  </a:lnTo>
                  <a:lnTo>
                    <a:pt x="97" y="508"/>
                  </a:lnTo>
                  <a:lnTo>
                    <a:pt x="97" y="574"/>
                  </a:lnTo>
                  <a:lnTo>
                    <a:pt x="97" y="639"/>
                  </a:lnTo>
                  <a:lnTo>
                    <a:pt x="97" y="705"/>
                  </a:lnTo>
                  <a:lnTo>
                    <a:pt x="97" y="772"/>
                  </a:lnTo>
                  <a:lnTo>
                    <a:pt x="97" y="838"/>
                  </a:lnTo>
                  <a:lnTo>
                    <a:pt x="97" y="904"/>
                  </a:lnTo>
                  <a:lnTo>
                    <a:pt x="97" y="970"/>
                  </a:lnTo>
                  <a:lnTo>
                    <a:pt x="97" y="1037"/>
                  </a:lnTo>
                  <a:lnTo>
                    <a:pt x="97" y="1103"/>
                  </a:lnTo>
                  <a:lnTo>
                    <a:pt x="97" y="1169"/>
                  </a:lnTo>
                  <a:lnTo>
                    <a:pt x="97" y="1235"/>
                  </a:lnTo>
                  <a:lnTo>
                    <a:pt x="97" y="1301"/>
                  </a:lnTo>
                  <a:lnTo>
                    <a:pt x="145" y="1301"/>
                  </a:lnTo>
                  <a:lnTo>
                    <a:pt x="193" y="1301"/>
                  </a:lnTo>
                  <a:lnTo>
                    <a:pt x="241" y="1301"/>
                  </a:lnTo>
                  <a:lnTo>
                    <a:pt x="289" y="1301"/>
                  </a:lnTo>
                  <a:lnTo>
                    <a:pt x="337" y="1301"/>
                  </a:lnTo>
                  <a:lnTo>
                    <a:pt x="385" y="1301"/>
                  </a:lnTo>
                  <a:lnTo>
                    <a:pt x="434" y="1301"/>
                  </a:lnTo>
                  <a:lnTo>
                    <a:pt x="481" y="1301"/>
                  </a:lnTo>
                  <a:lnTo>
                    <a:pt x="530" y="1301"/>
                  </a:lnTo>
                  <a:lnTo>
                    <a:pt x="577" y="1301"/>
                  </a:lnTo>
                  <a:lnTo>
                    <a:pt x="626" y="1301"/>
                  </a:lnTo>
                  <a:lnTo>
                    <a:pt x="673" y="1301"/>
                  </a:lnTo>
                  <a:lnTo>
                    <a:pt x="722" y="1301"/>
                  </a:lnTo>
                  <a:lnTo>
                    <a:pt x="770" y="1301"/>
                  </a:lnTo>
                  <a:lnTo>
                    <a:pt x="818" y="1301"/>
                  </a:lnTo>
                  <a:lnTo>
                    <a:pt x="866" y="1301"/>
                  </a:lnTo>
                  <a:close/>
                  <a:moveTo>
                    <a:pt x="482" y="96"/>
                  </a:moveTo>
                  <a:lnTo>
                    <a:pt x="482" y="96"/>
                  </a:lnTo>
                  <a:lnTo>
                    <a:pt x="444" y="96"/>
                  </a:lnTo>
                  <a:lnTo>
                    <a:pt x="407" y="96"/>
                  </a:lnTo>
                  <a:lnTo>
                    <a:pt x="369" y="96"/>
                  </a:lnTo>
                  <a:lnTo>
                    <a:pt x="331" y="96"/>
                  </a:lnTo>
                  <a:lnTo>
                    <a:pt x="322" y="96"/>
                  </a:lnTo>
                  <a:lnTo>
                    <a:pt x="314" y="97"/>
                  </a:lnTo>
                  <a:lnTo>
                    <a:pt x="308" y="97"/>
                  </a:lnTo>
                  <a:lnTo>
                    <a:pt x="304" y="99"/>
                  </a:lnTo>
                  <a:lnTo>
                    <a:pt x="300" y="102"/>
                  </a:lnTo>
                  <a:lnTo>
                    <a:pt x="295" y="105"/>
                  </a:lnTo>
                  <a:lnTo>
                    <a:pt x="293" y="108"/>
                  </a:lnTo>
                  <a:lnTo>
                    <a:pt x="291" y="111"/>
                  </a:lnTo>
                  <a:lnTo>
                    <a:pt x="290" y="116"/>
                  </a:lnTo>
                  <a:lnTo>
                    <a:pt x="289" y="121"/>
                  </a:lnTo>
                  <a:lnTo>
                    <a:pt x="290" y="125"/>
                  </a:lnTo>
                  <a:lnTo>
                    <a:pt x="291" y="130"/>
                  </a:lnTo>
                  <a:lnTo>
                    <a:pt x="293" y="134"/>
                  </a:lnTo>
                  <a:lnTo>
                    <a:pt x="296" y="137"/>
                  </a:lnTo>
                  <a:lnTo>
                    <a:pt x="300" y="139"/>
                  </a:lnTo>
                  <a:lnTo>
                    <a:pt x="304" y="143"/>
                  </a:lnTo>
                  <a:lnTo>
                    <a:pt x="308" y="144"/>
                  </a:lnTo>
                  <a:lnTo>
                    <a:pt x="314" y="145"/>
                  </a:lnTo>
                  <a:lnTo>
                    <a:pt x="319" y="145"/>
                  </a:lnTo>
                  <a:lnTo>
                    <a:pt x="323" y="145"/>
                  </a:lnTo>
                  <a:lnTo>
                    <a:pt x="363" y="145"/>
                  </a:lnTo>
                  <a:lnTo>
                    <a:pt x="403" y="145"/>
                  </a:lnTo>
                  <a:lnTo>
                    <a:pt x="442" y="145"/>
                  </a:lnTo>
                  <a:lnTo>
                    <a:pt x="482" y="145"/>
                  </a:lnTo>
                  <a:lnTo>
                    <a:pt x="521" y="145"/>
                  </a:lnTo>
                  <a:lnTo>
                    <a:pt x="561" y="145"/>
                  </a:lnTo>
                  <a:lnTo>
                    <a:pt x="600" y="145"/>
                  </a:lnTo>
                  <a:lnTo>
                    <a:pt x="640" y="145"/>
                  </a:lnTo>
                  <a:lnTo>
                    <a:pt x="648" y="145"/>
                  </a:lnTo>
                  <a:lnTo>
                    <a:pt x="656" y="144"/>
                  </a:lnTo>
                  <a:lnTo>
                    <a:pt x="660" y="143"/>
                  </a:lnTo>
                  <a:lnTo>
                    <a:pt x="663" y="140"/>
                  </a:lnTo>
                  <a:lnTo>
                    <a:pt x="667" y="138"/>
                  </a:lnTo>
                  <a:lnTo>
                    <a:pt x="669" y="135"/>
                  </a:lnTo>
                  <a:lnTo>
                    <a:pt x="671" y="132"/>
                  </a:lnTo>
                  <a:lnTo>
                    <a:pt x="673" y="129"/>
                  </a:lnTo>
                  <a:lnTo>
                    <a:pt x="674" y="125"/>
                  </a:lnTo>
                  <a:lnTo>
                    <a:pt x="674" y="121"/>
                  </a:lnTo>
                  <a:lnTo>
                    <a:pt x="674" y="117"/>
                  </a:lnTo>
                  <a:lnTo>
                    <a:pt x="673" y="112"/>
                  </a:lnTo>
                  <a:lnTo>
                    <a:pt x="671" y="109"/>
                  </a:lnTo>
                  <a:lnTo>
                    <a:pt x="669" y="106"/>
                  </a:lnTo>
                  <a:lnTo>
                    <a:pt x="667" y="103"/>
                  </a:lnTo>
                  <a:lnTo>
                    <a:pt x="663" y="101"/>
                  </a:lnTo>
                  <a:lnTo>
                    <a:pt x="660" y="99"/>
                  </a:lnTo>
                  <a:lnTo>
                    <a:pt x="656" y="97"/>
                  </a:lnTo>
                  <a:lnTo>
                    <a:pt x="647" y="96"/>
                  </a:lnTo>
                  <a:lnTo>
                    <a:pt x="640" y="96"/>
                  </a:lnTo>
                  <a:lnTo>
                    <a:pt x="600" y="96"/>
                  </a:lnTo>
                  <a:lnTo>
                    <a:pt x="561" y="96"/>
                  </a:lnTo>
                  <a:lnTo>
                    <a:pt x="521" y="96"/>
                  </a:lnTo>
                  <a:lnTo>
                    <a:pt x="482" y="96"/>
                  </a:lnTo>
                  <a:close/>
                  <a:moveTo>
                    <a:pt x="553" y="1422"/>
                  </a:moveTo>
                  <a:lnTo>
                    <a:pt x="553" y="1422"/>
                  </a:lnTo>
                  <a:lnTo>
                    <a:pt x="553" y="1415"/>
                  </a:lnTo>
                  <a:lnTo>
                    <a:pt x="552" y="1408"/>
                  </a:lnTo>
                  <a:lnTo>
                    <a:pt x="551" y="1401"/>
                  </a:lnTo>
                  <a:lnTo>
                    <a:pt x="548" y="1394"/>
                  </a:lnTo>
                  <a:lnTo>
                    <a:pt x="546" y="1389"/>
                  </a:lnTo>
                  <a:lnTo>
                    <a:pt x="541" y="1382"/>
                  </a:lnTo>
                  <a:lnTo>
                    <a:pt x="537" y="1377"/>
                  </a:lnTo>
                  <a:lnTo>
                    <a:pt x="533" y="1372"/>
                  </a:lnTo>
                  <a:lnTo>
                    <a:pt x="527" y="1367"/>
                  </a:lnTo>
                  <a:lnTo>
                    <a:pt x="522" y="1363"/>
                  </a:lnTo>
                  <a:lnTo>
                    <a:pt x="517" y="1359"/>
                  </a:lnTo>
                  <a:lnTo>
                    <a:pt x="510" y="1357"/>
                  </a:lnTo>
                  <a:lnTo>
                    <a:pt x="504" y="1353"/>
                  </a:lnTo>
                  <a:lnTo>
                    <a:pt x="497" y="1352"/>
                  </a:lnTo>
                  <a:lnTo>
                    <a:pt x="490" y="1350"/>
                  </a:lnTo>
                  <a:lnTo>
                    <a:pt x="482" y="1350"/>
                  </a:lnTo>
                  <a:lnTo>
                    <a:pt x="475" y="1350"/>
                  </a:lnTo>
                  <a:lnTo>
                    <a:pt x="468" y="1351"/>
                  </a:lnTo>
                  <a:lnTo>
                    <a:pt x="462" y="1353"/>
                  </a:lnTo>
                  <a:lnTo>
                    <a:pt x="454" y="1355"/>
                  </a:lnTo>
                  <a:lnTo>
                    <a:pt x="449" y="1359"/>
                  </a:lnTo>
                  <a:lnTo>
                    <a:pt x="442" y="1362"/>
                  </a:lnTo>
                  <a:lnTo>
                    <a:pt x="437" y="1366"/>
                  </a:lnTo>
                  <a:lnTo>
                    <a:pt x="431" y="1371"/>
                  </a:lnTo>
                  <a:lnTo>
                    <a:pt x="427" y="1376"/>
                  </a:lnTo>
                  <a:lnTo>
                    <a:pt x="423" y="1381"/>
                  </a:lnTo>
                  <a:lnTo>
                    <a:pt x="418" y="1388"/>
                  </a:lnTo>
                  <a:lnTo>
                    <a:pt x="415" y="1393"/>
                  </a:lnTo>
                  <a:lnTo>
                    <a:pt x="413" y="1400"/>
                  </a:lnTo>
                  <a:lnTo>
                    <a:pt x="411" y="1407"/>
                  </a:lnTo>
                  <a:lnTo>
                    <a:pt x="410" y="1414"/>
                  </a:lnTo>
                  <a:lnTo>
                    <a:pt x="410" y="1421"/>
                  </a:lnTo>
                  <a:lnTo>
                    <a:pt x="410" y="1429"/>
                  </a:lnTo>
                  <a:lnTo>
                    <a:pt x="411" y="1436"/>
                  </a:lnTo>
                  <a:lnTo>
                    <a:pt x="413" y="1443"/>
                  </a:lnTo>
                  <a:lnTo>
                    <a:pt x="415" y="1449"/>
                  </a:lnTo>
                  <a:lnTo>
                    <a:pt x="418" y="1456"/>
                  </a:lnTo>
                  <a:lnTo>
                    <a:pt x="422" y="1462"/>
                  </a:lnTo>
                  <a:lnTo>
                    <a:pt x="426" y="1468"/>
                  </a:lnTo>
                  <a:lnTo>
                    <a:pt x="430" y="1473"/>
                  </a:lnTo>
                  <a:lnTo>
                    <a:pt x="436" y="1478"/>
                  </a:lnTo>
                  <a:lnTo>
                    <a:pt x="441" y="1482"/>
                  </a:lnTo>
                  <a:lnTo>
                    <a:pt x="448" y="1486"/>
                  </a:lnTo>
                  <a:lnTo>
                    <a:pt x="454" y="1488"/>
                  </a:lnTo>
                  <a:lnTo>
                    <a:pt x="460" y="1492"/>
                  </a:lnTo>
                  <a:lnTo>
                    <a:pt x="467" y="1493"/>
                  </a:lnTo>
                  <a:lnTo>
                    <a:pt x="475" y="1494"/>
                  </a:lnTo>
                  <a:lnTo>
                    <a:pt x="482" y="1495"/>
                  </a:lnTo>
                  <a:lnTo>
                    <a:pt x="490" y="1494"/>
                  </a:lnTo>
                  <a:lnTo>
                    <a:pt x="496" y="1493"/>
                  </a:lnTo>
                  <a:lnTo>
                    <a:pt x="503" y="1492"/>
                  </a:lnTo>
                  <a:lnTo>
                    <a:pt x="510" y="1488"/>
                  </a:lnTo>
                  <a:lnTo>
                    <a:pt x="516" y="1486"/>
                  </a:lnTo>
                  <a:lnTo>
                    <a:pt x="522" y="1482"/>
                  </a:lnTo>
                  <a:lnTo>
                    <a:pt x="527" y="1478"/>
                  </a:lnTo>
                  <a:lnTo>
                    <a:pt x="533" y="1473"/>
                  </a:lnTo>
                  <a:lnTo>
                    <a:pt x="537" y="1468"/>
                  </a:lnTo>
                  <a:lnTo>
                    <a:pt x="541" y="1462"/>
                  </a:lnTo>
                  <a:lnTo>
                    <a:pt x="545" y="1457"/>
                  </a:lnTo>
                  <a:lnTo>
                    <a:pt x="548" y="1451"/>
                  </a:lnTo>
                  <a:lnTo>
                    <a:pt x="550" y="1444"/>
                  </a:lnTo>
                  <a:lnTo>
                    <a:pt x="552" y="1436"/>
                  </a:lnTo>
                  <a:lnTo>
                    <a:pt x="553" y="1430"/>
                  </a:lnTo>
                  <a:lnTo>
                    <a:pt x="553" y="1422"/>
                  </a:lnTo>
                  <a:close/>
                </a:path>
              </a:pathLst>
            </a:custGeom>
            <a:solidFill>
              <a:srgbClr val="FFFFFF"/>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FFFFFF"/>
                </a:solidFill>
                <a:latin typeface="Calibri"/>
              </a:endParaRPr>
            </a:p>
          </p:txBody>
        </p:sp>
        <p:sp>
          <p:nvSpPr>
            <p:cNvPr id="48" name="Freeform 130"/>
            <p:cNvSpPr>
              <a:spLocks noEditPoints="1"/>
            </p:cNvSpPr>
            <p:nvPr/>
          </p:nvSpPr>
          <p:spPr bwMode="auto">
            <a:xfrm>
              <a:off x="4635291" y="2915615"/>
              <a:ext cx="234937" cy="230462"/>
            </a:xfrm>
            <a:custGeom>
              <a:avLst/>
              <a:gdLst>
                <a:gd name="T0" fmla="*/ 358 w 839"/>
                <a:gd name="T1" fmla="*/ 811 h 823"/>
                <a:gd name="T2" fmla="*/ 313 w 839"/>
                <a:gd name="T3" fmla="*/ 715 h 823"/>
                <a:gd name="T4" fmla="*/ 270 w 839"/>
                <a:gd name="T5" fmla="*/ 703 h 823"/>
                <a:gd name="T6" fmla="*/ 171 w 839"/>
                <a:gd name="T7" fmla="*/ 741 h 823"/>
                <a:gd name="T8" fmla="*/ 95 w 839"/>
                <a:gd name="T9" fmla="*/ 675 h 823"/>
                <a:gd name="T10" fmla="*/ 99 w 839"/>
                <a:gd name="T11" fmla="*/ 617 h 823"/>
                <a:gd name="T12" fmla="*/ 120 w 839"/>
                <a:gd name="T13" fmla="*/ 530 h 823"/>
                <a:gd name="T14" fmla="*/ 39 w 839"/>
                <a:gd name="T15" fmla="*/ 490 h 823"/>
                <a:gd name="T16" fmla="*/ 0 w 839"/>
                <a:gd name="T17" fmla="*/ 450 h 823"/>
                <a:gd name="T18" fmla="*/ 23 w 839"/>
                <a:gd name="T19" fmla="*/ 345 h 823"/>
                <a:gd name="T20" fmla="*/ 118 w 839"/>
                <a:gd name="T21" fmla="*/ 297 h 823"/>
                <a:gd name="T22" fmla="*/ 109 w 839"/>
                <a:gd name="T23" fmla="*/ 238 h 823"/>
                <a:gd name="T24" fmla="*/ 89 w 839"/>
                <a:gd name="T25" fmla="*/ 156 h 823"/>
                <a:gd name="T26" fmla="*/ 160 w 839"/>
                <a:gd name="T27" fmla="*/ 88 h 823"/>
                <a:gd name="T28" fmla="*/ 271 w 839"/>
                <a:gd name="T29" fmla="*/ 121 h 823"/>
                <a:gd name="T30" fmla="*/ 311 w 839"/>
                <a:gd name="T31" fmla="*/ 107 h 823"/>
                <a:gd name="T32" fmla="*/ 355 w 839"/>
                <a:gd name="T33" fmla="*/ 11 h 823"/>
                <a:gd name="T34" fmla="*/ 438 w 839"/>
                <a:gd name="T35" fmla="*/ 1 h 823"/>
                <a:gd name="T36" fmla="*/ 485 w 839"/>
                <a:gd name="T37" fmla="*/ 17 h 823"/>
                <a:gd name="T38" fmla="*/ 529 w 839"/>
                <a:gd name="T39" fmla="*/ 111 h 823"/>
                <a:gd name="T40" fmla="*/ 580 w 839"/>
                <a:gd name="T41" fmla="*/ 116 h 823"/>
                <a:gd name="T42" fmla="*/ 676 w 839"/>
                <a:gd name="T43" fmla="*/ 85 h 823"/>
                <a:gd name="T44" fmla="*/ 748 w 839"/>
                <a:gd name="T45" fmla="*/ 153 h 823"/>
                <a:gd name="T46" fmla="*/ 726 w 839"/>
                <a:gd name="T47" fmla="*/ 241 h 823"/>
                <a:gd name="T48" fmla="*/ 740 w 839"/>
                <a:gd name="T49" fmla="*/ 310 h 823"/>
                <a:gd name="T50" fmla="*/ 837 w 839"/>
                <a:gd name="T51" fmla="*/ 358 h 823"/>
                <a:gd name="T52" fmla="*/ 836 w 839"/>
                <a:gd name="T53" fmla="*/ 465 h 823"/>
                <a:gd name="T54" fmla="*/ 746 w 839"/>
                <a:gd name="T55" fmla="*/ 510 h 823"/>
                <a:gd name="T56" fmla="*/ 715 w 839"/>
                <a:gd name="T57" fmla="*/ 547 h 823"/>
                <a:gd name="T58" fmla="*/ 754 w 839"/>
                <a:gd name="T59" fmla="*/ 645 h 823"/>
                <a:gd name="T60" fmla="*/ 717 w 839"/>
                <a:gd name="T61" fmla="*/ 701 h 823"/>
                <a:gd name="T62" fmla="*/ 661 w 839"/>
                <a:gd name="T63" fmla="*/ 737 h 823"/>
                <a:gd name="T64" fmla="*/ 549 w 839"/>
                <a:gd name="T65" fmla="*/ 702 h 823"/>
                <a:gd name="T66" fmla="*/ 513 w 839"/>
                <a:gd name="T67" fmla="*/ 750 h 823"/>
                <a:gd name="T68" fmla="*/ 469 w 839"/>
                <a:gd name="T69" fmla="*/ 822 h 823"/>
                <a:gd name="T70" fmla="*/ 701 w 839"/>
                <a:gd name="T71" fmla="*/ 172 h 823"/>
                <a:gd name="T72" fmla="*/ 614 w 839"/>
                <a:gd name="T73" fmla="*/ 152 h 823"/>
                <a:gd name="T74" fmla="*/ 515 w 839"/>
                <a:gd name="T75" fmla="*/ 157 h 823"/>
                <a:gd name="T76" fmla="*/ 453 w 839"/>
                <a:gd name="T77" fmla="*/ 54 h 823"/>
                <a:gd name="T78" fmla="*/ 392 w 839"/>
                <a:gd name="T79" fmla="*/ 47 h 823"/>
                <a:gd name="T80" fmla="*/ 345 w 839"/>
                <a:gd name="T81" fmla="*/ 146 h 823"/>
                <a:gd name="T82" fmla="*/ 274 w 839"/>
                <a:gd name="T83" fmla="*/ 172 h 823"/>
                <a:gd name="T84" fmla="*/ 171 w 839"/>
                <a:gd name="T85" fmla="*/ 140 h 823"/>
                <a:gd name="T86" fmla="*/ 162 w 839"/>
                <a:gd name="T87" fmla="*/ 242 h 823"/>
                <a:gd name="T88" fmla="*/ 156 w 839"/>
                <a:gd name="T89" fmla="*/ 329 h 823"/>
                <a:gd name="T90" fmla="*/ 50 w 839"/>
                <a:gd name="T91" fmla="*/ 383 h 823"/>
                <a:gd name="T92" fmla="*/ 48 w 839"/>
                <a:gd name="T93" fmla="*/ 442 h 823"/>
                <a:gd name="T94" fmla="*/ 153 w 839"/>
                <a:gd name="T95" fmla="*/ 491 h 823"/>
                <a:gd name="T96" fmla="*/ 172 w 839"/>
                <a:gd name="T97" fmla="*/ 562 h 823"/>
                <a:gd name="T98" fmla="*/ 157 w 839"/>
                <a:gd name="T99" fmla="*/ 671 h 823"/>
                <a:gd name="T100" fmla="*/ 265 w 839"/>
                <a:gd name="T101" fmla="*/ 655 h 823"/>
                <a:gd name="T102" fmla="*/ 339 w 839"/>
                <a:gd name="T103" fmla="*/ 673 h 823"/>
                <a:gd name="T104" fmla="*/ 391 w 839"/>
                <a:gd name="T105" fmla="*/ 775 h 823"/>
                <a:gd name="T106" fmla="*/ 454 w 839"/>
                <a:gd name="T107" fmla="*/ 773 h 823"/>
                <a:gd name="T108" fmla="*/ 507 w 839"/>
                <a:gd name="T109" fmla="*/ 670 h 823"/>
                <a:gd name="T110" fmla="*/ 593 w 839"/>
                <a:gd name="T111" fmla="*/ 662 h 823"/>
                <a:gd name="T112" fmla="*/ 701 w 839"/>
                <a:gd name="T113" fmla="*/ 653 h 823"/>
                <a:gd name="T114" fmla="*/ 665 w 839"/>
                <a:gd name="T115" fmla="*/ 554 h 823"/>
                <a:gd name="T116" fmla="*/ 691 w 839"/>
                <a:gd name="T117" fmla="*/ 484 h 823"/>
                <a:gd name="T118" fmla="*/ 793 w 839"/>
                <a:gd name="T119" fmla="*/ 436 h 823"/>
                <a:gd name="T120" fmla="*/ 785 w 839"/>
                <a:gd name="T121" fmla="*/ 377 h 823"/>
                <a:gd name="T122" fmla="*/ 679 w 839"/>
                <a:gd name="T123" fmla="*/ 318 h 823"/>
                <a:gd name="T124" fmla="*/ 684 w 839"/>
                <a:gd name="T125" fmla="*/ 223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39" h="823">
                  <a:moveTo>
                    <a:pt x="421" y="823"/>
                  </a:moveTo>
                  <a:lnTo>
                    <a:pt x="411" y="823"/>
                  </a:lnTo>
                  <a:lnTo>
                    <a:pt x="401" y="823"/>
                  </a:lnTo>
                  <a:lnTo>
                    <a:pt x="390" y="823"/>
                  </a:lnTo>
                  <a:lnTo>
                    <a:pt x="380" y="823"/>
                  </a:lnTo>
                  <a:lnTo>
                    <a:pt x="373" y="822"/>
                  </a:lnTo>
                  <a:lnTo>
                    <a:pt x="366" y="820"/>
                  </a:lnTo>
                  <a:lnTo>
                    <a:pt x="361" y="817"/>
                  </a:lnTo>
                  <a:lnTo>
                    <a:pt x="358" y="811"/>
                  </a:lnTo>
                  <a:lnTo>
                    <a:pt x="352" y="801"/>
                  </a:lnTo>
                  <a:lnTo>
                    <a:pt x="347" y="791"/>
                  </a:lnTo>
                  <a:lnTo>
                    <a:pt x="342" y="781"/>
                  </a:lnTo>
                  <a:lnTo>
                    <a:pt x="336" y="770"/>
                  </a:lnTo>
                  <a:lnTo>
                    <a:pt x="331" y="759"/>
                  </a:lnTo>
                  <a:lnTo>
                    <a:pt x="325" y="746"/>
                  </a:lnTo>
                  <a:lnTo>
                    <a:pt x="320" y="733"/>
                  </a:lnTo>
                  <a:lnTo>
                    <a:pt x="316" y="720"/>
                  </a:lnTo>
                  <a:lnTo>
                    <a:pt x="313" y="715"/>
                  </a:lnTo>
                  <a:lnTo>
                    <a:pt x="310" y="712"/>
                  </a:lnTo>
                  <a:lnTo>
                    <a:pt x="307" y="710"/>
                  </a:lnTo>
                  <a:lnTo>
                    <a:pt x="304" y="708"/>
                  </a:lnTo>
                  <a:lnTo>
                    <a:pt x="298" y="705"/>
                  </a:lnTo>
                  <a:lnTo>
                    <a:pt x="292" y="703"/>
                  </a:lnTo>
                  <a:lnTo>
                    <a:pt x="287" y="702"/>
                  </a:lnTo>
                  <a:lnTo>
                    <a:pt x="281" y="701"/>
                  </a:lnTo>
                  <a:lnTo>
                    <a:pt x="277" y="702"/>
                  </a:lnTo>
                  <a:lnTo>
                    <a:pt x="270" y="703"/>
                  </a:lnTo>
                  <a:lnTo>
                    <a:pt x="265" y="706"/>
                  </a:lnTo>
                  <a:lnTo>
                    <a:pt x="260" y="708"/>
                  </a:lnTo>
                  <a:lnTo>
                    <a:pt x="241" y="716"/>
                  </a:lnTo>
                  <a:lnTo>
                    <a:pt x="222" y="724"/>
                  </a:lnTo>
                  <a:lnTo>
                    <a:pt x="203" y="732"/>
                  </a:lnTo>
                  <a:lnTo>
                    <a:pt x="184" y="739"/>
                  </a:lnTo>
                  <a:lnTo>
                    <a:pt x="180" y="740"/>
                  </a:lnTo>
                  <a:lnTo>
                    <a:pt x="175" y="741"/>
                  </a:lnTo>
                  <a:lnTo>
                    <a:pt x="171" y="741"/>
                  </a:lnTo>
                  <a:lnTo>
                    <a:pt x="167" y="740"/>
                  </a:lnTo>
                  <a:lnTo>
                    <a:pt x="163" y="739"/>
                  </a:lnTo>
                  <a:lnTo>
                    <a:pt x="159" y="737"/>
                  </a:lnTo>
                  <a:lnTo>
                    <a:pt x="156" y="734"/>
                  </a:lnTo>
                  <a:lnTo>
                    <a:pt x="152" y="730"/>
                  </a:lnTo>
                  <a:lnTo>
                    <a:pt x="138" y="716"/>
                  </a:lnTo>
                  <a:lnTo>
                    <a:pt x="124" y="702"/>
                  </a:lnTo>
                  <a:lnTo>
                    <a:pt x="109" y="689"/>
                  </a:lnTo>
                  <a:lnTo>
                    <a:pt x="95" y="675"/>
                  </a:lnTo>
                  <a:lnTo>
                    <a:pt x="90" y="670"/>
                  </a:lnTo>
                  <a:lnTo>
                    <a:pt x="88" y="664"/>
                  </a:lnTo>
                  <a:lnTo>
                    <a:pt x="87" y="661"/>
                  </a:lnTo>
                  <a:lnTo>
                    <a:pt x="87" y="658"/>
                  </a:lnTo>
                  <a:lnTo>
                    <a:pt x="87" y="654"/>
                  </a:lnTo>
                  <a:lnTo>
                    <a:pt x="88" y="651"/>
                  </a:lnTo>
                  <a:lnTo>
                    <a:pt x="91" y="640"/>
                  </a:lnTo>
                  <a:lnTo>
                    <a:pt x="95" y="628"/>
                  </a:lnTo>
                  <a:lnTo>
                    <a:pt x="99" y="617"/>
                  </a:lnTo>
                  <a:lnTo>
                    <a:pt x="103" y="605"/>
                  </a:lnTo>
                  <a:lnTo>
                    <a:pt x="108" y="593"/>
                  </a:lnTo>
                  <a:lnTo>
                    <a:pt x="114" y="580"/>
                  </a:lnTo>
                  <a:lnTo>
                    <a:pt x="119" y="567"/>
                  </a:lnTo>
                  <a:lnTo>
                    <a:pt x="124" y="556"/>
                  </a:lnTo>
                  <a:lnTo>
                    <a:pt x="125" y="548"/>
                  </a:lnTo>
                  <a:lnTo>
                    <a:pt x="125" y="541"/>
                  </a:lnTo>
                  <a:lnTo>
                    <a:pt x="122" y="535"/>
                  </a:lnTo>
                  <a:lnTo>
                    <a:pt x="120" y="530"/>
                  </a:lnTo>
                  <a:lnTo>
                    <a:pt x="117" y="525"/>
                  </a:lnTo>
                  <a:lnTo>
                    <a:pt x="114" y="522"/>
                  </a:lnTo>
                  <a:lnTo>
                    <a:pt x="109" y="519"/>
                  </a:lnTo>
                  <a:lnTo>
                    <a:pt x="105" y="516"/>
                  </a:lnTo>
                  <a:lnTo>
                    <a:pt x="100" y="513"/>
                  </a:lnTo>
                  <a:lnTo>
                    <a:pt x="93" y="511"/>
                  </a:lnTo>
                  <a:lnTo>
                    <a:pt x="75" y="505"/>
                  </a:lnTo>
                  <a:lnTo>
                    <a:pt x="57" y="497"/>
                  </a:lnTo>
                  <a:lnTo>
                    <a:pt x="39" y="490"/>
                  </a:lnTo>
                  <a:lnTo>
                    <a:pt x="21" y="482"/>
                  </a:lnTo>
                  <a:lnTo>
                    <a:pt x="16" y="480"/>
                  </a:lnTo>
                  <a:lnTo>
                    <a:pt x="11" y="477"/>
                  </a:lnTo>
                  <a:lnTo>
                    <a:pt x="8" y="473"/>
                  </a:lnTo>
                  <a:lnTo>
                    <a:pt x="5" y="470"/>
                  </a:lnTo>
                  <a:lnTo>
                    <a:pt x="3" y="466"/>
                  </a:lnTo>
                  <a:lnTo>
                    <a:pt x="2" y="460"/>
                  </a:lnTo>
                  <a:lnTo>
                    <a:pt x="0" y="455"/>
                  </a:lnTo>
                  <a:lnTo>
                    <a:pt x="0" y="450"/>
                  </a:lnTo>
                  <a:lnTo>
                    <a:pt x="2" y="430"/>
                  </a:lnTo>
                  <a:lnTo>
                    <a:pt x="2" y="411"/>
                  </a:lnTo>
                  <a:lnTo>
                    <a:pt x="0" y="391"/>
                  </a:lnTo>
                  <a:lnTo>
                    <a:pt x="0" y="372"/>
                  </a:lnTo>
                  <a:lnTo>
                    <a:pt x="2" y="365"/>
                  </a:lnTo>
                  <a:lnTo>
                    <a:pt x="4" y="359"/>
                  </a:lnTo>
                  <a:lnTo>
                    <a:pt x="7" y="354"/>
                  </a:lnTo>
                  <a:lnTo>
                    <a:pt x="12" y="350"/>
                  </a:lnTo>
                  <a:lnTo>
                    <a:pt x="23" y="345"/>
                  </a:lnTo>
                  <a:lnTo>
                    <a:pt x="33" y="340"/>
                  </a:lnTo>
                  <a:lnTo>
                    <a:pt x="43" y="335"/>
                  </a:lnTo>
                  <a:lnTo>
                    <a:pt x="52" y="331"/>
                  </a:lnTo>
                  <a:lnTo>
                    <a:pt x="66" y="324"/>
                  </a:lnTo>
                  <a:lnTo>
                    <a:pt x="80" y="319"/>
                  </a:lnTo>
                  <a:lnTo>
                    <a:pt x="93" y="314"/>
                  </a:lnTo>
                  <a:lnTo>
                    <a:pt x="107" y="308"/>
                  </a:lnTo>
                  <a:lnTo>
                    <a:pt x="113" y="304"/>
                  </a:lnTo>
                  <a:lnTo>
                    <a:pt x="118" y="297"/>
                  </a:lnTo>
                  <a:lnTo>
                    <a:pt x="121" y="293"/>
                  </a:lnTo>
                  <a:lnTo>
                    <a:pt x="122" y="288"/>
                  </a:lnTo>
                  <a:lnTo>
                    <a:pt x="125" y="282"/>
                  </a:lnTo>
                  <a:lnTo>
                    <a:pt x="125" y="277"/>
                  </a:lnTo>
                  <a:lnTo>
                    <a:pt x="124" y="273"/>
                  </a:lnTo>
                  <a:lnTo>
                    <a:pt x="122" y="267"/>
                  </a:lnTo>
                  <a:lnTo>
                    <a:pt x="120" y="262"/>
                  </a:lnTo>
                  <a:lnTo>
                    <a:pt x="118" y="256"/>
                  </a:lnTo>
                  <a:lnTo>
                    <a:pt x="109" y="238"/>
                  </a:lnTo>
                  <a:lnTo>
                    <a:pt x="102" y="220"/>
                  </a:lnTo>
                  <a:lnTo>
                    <a:pt x="94" y="202"/>
                  </a:lnTo>
                  <a:lnTo>
                    <a:pt x="87" y="184"/>
                  </a:lnTo>
                  <a:lnTo>
                    <a:pt x="86" y="179"/>
                  </a:lnTo>
                  <a:lnTo>
                    <a:pt x="85" y="173"/>
                  </a:lnTo>
                  <a:lnTo>
                    <a:pt x="85" y="169"/>
                  </a:lnTo>
                  <a:lnTo>
                    <a:pt x="85" y="165"/>
                  </a:lnTo>
                  <a:lnTo>
                    <a:pt x="86" y="160"/>
                  </a:lnTo>
                  <a:lnTo>
                    <a:pt x="89" y="156"/>
                  </a:lnTo>
                  <a:lnTo>
                    <a:pt x="91" y="152"/>
                  </a:lnTo>
                  <a:lnTo>
                    <a:pt x="95" y="148"/>
                  </a:lnTo>
                  <a:lnTo>
                    <a:pt x="109" y="135"/>
                  </a:lnTo>
                  <a:lnTo>
                    <a:pt x="122" y="122"/>
                  </a:lnTo>
                  <a:lnTo>
                    <a:pt x="136" y="108"/>
                  </a:lnTo>
                  <a:lnTo>
                    <a:pt x="149" y="95"/>
                  </a:lnTo>
                  <a:lnTo>
                    <a:pt x="153" y="92"/>
                  </a:lnTo>
                  <a:lnTo>
                    <a:pt x="157" y="90"/>
                  </a:lnTo>
                  <a:lnTo>
                    <a:pt x="160" y="88"/>
                  </a:lnTo>
                  <a:lnTo>
                    <a:pt x="165" y="87"/>
                  </a:lnTo>
                  <a:lnTo>
                    <a:pt x="168" y="86"/>
                  </a:lnTo>
                  <a:lnTo>
                    <a:pt x="172" y="86"/>
                  </a:lnTo>
                  <a:lnTo>
                    <a:pt x="176" y="86"/>
                  </a:lnTo>
                  <a:lnTo>
                    <a:pt x="181" y="88"/>
                  </a:lnTo>
                  <a:lnTo>
                    <a:pt x="203" y="95"/>
                  </a:lnTo>
                  <a:lnTo>
                    <a:pt x="226" y="104"/>
                  </a:lnTo>
                  <a:lnTo>
                    <a:pt x="249" y="113"/>
                  </a:lnTo>
                  <a:lnTo>
                    <a:pt x="271" y="121"/>
                  </a:lnTo>
                  <a:lnTo>
                    <a:pt x="276" y="124"/>
                  </a:lnTo>
                  <a:lnTo>
                    <a:pt x="281" y="124"/>
                  </a:lnTo>
                  <a:lnTo>
                    <a:pt x="285" y="122"/>
                  </a:lnTo>
                  <a:lnTo>
                    <a:pt x="290" y="121"/>
                  </a:lnTo>
                  <a:lnTo>
                    <a:pt x="295" y="120"/>
                  </a:lnTo>
                  <a:lnTo>
                    <a:pt x="301" y="117"/>
                  </a:lnTo>
                  <a:lnTo>
                    <a:pt x="305" y="115"/>
                  </a:lnTo>
                  <a:lnTo>
                    <a:pt x="308" y="112"/>
                  </a:lnTo>
                  <a:lnTo>
                    <a:pt x="311" y="107"/>
                  </a:lnTo>
                  <a:lnTo>
                    <a:pt x="315" y="103"/>
                  </a:lnTo>
                  <a:lnTo>
                    <a:pt x="317" y="98"/>
                  </a:lnTo>
                  <a:lnTo>
                    <a:pt x="319" y="92"/>
                  </a:lnTo>
                  <a:lnTo>
                    <a:pt x="326" y="74"/>
                  </a:lnTo>
                  <a:lnTo>
                    <a:pt x="334" y="55"/>
                  </a:lnTo>
                  <a:lnTo>
                    <a:pt x="342" y="38"/>
                  </a:lnTo>
                  <a:lnTo>
                    <a:pt x="349" y="20"/>
                  </a:lnTo>
                  <a:lnTo>
                    <a:pt x="352" y="14"/>
                  </a:lnTo>
                  <a:lnTo>
                    <a:pt x="355" y="11"/>
                  </a:lnTo>
                  <a:lnTo>
                    <a:pt x="358" y="7"/>
                  </a:lnTo>
                  <a:lnTo>
                    <a:pt x="362" y="5"/>
                  </a:lnTo>
                  <a:lnTo>
                    <a:pt x="366" y="3"/>
                  </a:lnTo>
                  <a:lnTo>
                    <a:pt x="371" y="1"/>
                  </a:lnTo>
                  <a:lnTo>
                    <a:pt x="376" y="0"/>
                  </a:lnTo>
                  <a:lnTo>
                    <a:pt x="381" y="0"/>
                  </a:lnTo>
                  <a:lnTo>
                    <a:pt x="401" y="1"/>
                  </a:lnTo>
                  <a:lnTo>
                    <a:pt x="419" y="1"/>
                  </a:lnTo>
                  <a:lnTo>
                    <a:pt x="438" y="1"/>
                  </a:lnTo>
                  <a:lnTo>
                    <a:pt x="457" y="0"/>
                  </a:lnTo>
                  <a:lnTo>
                    <a:pt x="461" y="0"/>
                  </a:lnTo>
                  <a:lnTo>
                    <a:pt x="466" y="1"/>
                  </a:lnTo>
                  <a:lnTo>
                    <a:pt x="470" y="3"/>
                  </a:lnTo>
                  <a:lnTo>
                    <a:pt x="473" y="5"/>
                  </a:lnTo>
                  <a:lnTo>
                    <a:pt x="476" y="7"/>
                  </a:lnTo>
                  <a:lnTo>
                    <a:pt x="480" y="9"/>
                  </a:lnTo>
                  <a:lnTo>
                    <a:pt x="483" y="12"/>
                  </a:lnTo>
                  <a:lnTo>
                    <a:pt x="485" y="17"/>
                  </a:lnTo>
                  <a:lnTo>
                    <a:pt x="491" y="27"/>
                  </a:lnTo>
                  <a:lnTo>
                    <a:pt x="496" y="39"/>
                  </a:lnTo>
                  <a:lnTo>
                    <a:pt x="501" y="51"/>
                  </a:lnTo>
                  <a:lnTo>
                    <a:pt x="507" y="62"/>
                  </a:lnTo>
                  <a:lnTo>
                    <a:pt x="511" y="73"/>
                  </a:lnTo>
                  <a:lnTo>
                    <a:pt x="515" y="84"/>
                  </a:lnTo>
                  <a:lnTo>
                    <a:pt x="520" y="94"/>
                  </a:lnTo>
                  <a:lnTo>
                    <a:pt x="525" y="105"/>
                  </a:lnTo>
                  <a:lnTo>
                    <a:pt x="529" y="111"/>
                  </a:lnTo>
                  <a:lnTo>
                    <a:pt x="535" y="116"/>
                  </a:lnTo>
                  <a:lnTo>
                    <a:pt x="541" y="118"/>
                  </a:lnTo>
                  <a:lnTo>
                    <a:pt x="547" y="120"/>
                  </a:lnTo>
                  <a:lnTo>
                    <a:pt x="552" y="121"/>
                  </a:lnTo>
                  <a:lnTo>
                    <a:pt x="557" y="122"/>
                  </a:lnTo>
                  <a:lnTo>
                    <a:pt x="563" y="121"/>
                  </a:lnTo>
                  <a:lnTo>
                    <a:pt x="568" y="120"/>
                  </a:lnTo>
                  <a:lnTo>
                    <a:pt x="574" y="118"/>
                  </a:lnTo>
                  <a:lnTo>
                    <a:pt x="580" y="116"/>
                  </a:lnTo>
                  <a:lnTo>
                    <a:pt x="598" y="107"/>
                  </a:lnTo>
                  <a:lnTo>
                    <a:pt x="618" y="100"/>
                  </a:lnTo>
                  <a:lnTo>
                    <a:pt x="637" y="92"/>
                  </a:lnTo>
                  <a:lnTo>
                    <a:pt x="656" y="85"/>
                  </a:lnTo>
                  <a:lnTo>
                    <a:pt x="660" y="84"/>
                  </a:lnTo>
                  <a:lnTo>
                    <a:pt x="664" y="84"/>
                  </a:lnTo>
                  <a:lnTo>
                    <a:pt x="669" y="84"/>
                  </a:lnTo>
                  <a:lnTo>
                    <a:pt x="673" y="84"/>
                  </a:lnTo>
                  <a:lnTo>
                    <a:pt x="676" y="85"/>
                  </a:lnTo>
                  <a:lnTo>
                    <a:pt x="679" y="87"/>
                  </a:lnTo>
                  <a:lnTo>
                    <a:pt x="684" y="89"/>
                  </a:lnTo>
                  <a:lnTo>
                    <a:pt x="687" y="92"/>
                  </a:lnTo>
                  <a:lnTo>
                    <a:pt x="700" y="106"/>
                  </a:lnTo>
                  <a:lnTo>
                    <a:pt x="714" y="119"/>
                  </a:lnTo>
                  <a:lnTo>
                    <a:pt x="727" y="132"/>
                  </a:lnTo>
                  <a:lnTo>
                    <a:pt x="741" y="145"/>
                  </a:lnTo>
                  <a:lnTo>
                    <a:pt x="745" y="149"/>
                  </a:lnTo>
                  <a:lnTo>
                    <a:pt x="748" y="153"/>
                  </a:lnTo>
                  <a:lnTo>
                    <a:pt x="751" y="157"/>
                  </a:lnTo>
                  <a:lnTo>
                    <a:pt x="752" y="161"/>
                  </a:lnTo>
                  <a:lnTo>
                    <a:pt x="753" y="166"/>
                  </a:lnTo>
                  <a:lnTo>
                    <a:pt x="753" y="170"/>
                  </a:lnTo>
                  <a:lnTo>
                    <a:pt x="752" y="174"/>
                  </a:lnTo>
                  <a:lnTo>
                    <a:pt x="751" y="180"/>
                  </a:lnTo>
                  <a:lnTo>
                    <a:pt x="742" y="200"/>
                  </a:lnTo>
                  <a:lnTo>
                    <a:pt x="734" y="221"/>
                  </a:lnTo>
                  <a:lnTo>
                    <a:pt x="726" y="241"/>
                  </a:lnTo>
                  <a:lnTo>
                    <a:pt x="717" y="262"/>
                  </a:lnTo>
                  <a:lnTo>
                    <a:pt x="715" y="268"/>
                  </a:lnTo>
                  <a:lnTo>
                    <a:pt x="714" y="276"/>
                  </a:lnTo>
                  <a:lnTo>
                    <a:pt x="715" y="282"/>
                  </a:lnTo>
                  <a:lnTo>
                    <a:pt x="717" y="289"/>
                  </a:lnTo>
                  <a:lnTo>
                    <a:pt x="720" y="296"/>
                  </a:lnTo>
                  <a:lnTo>
                    <a:pt x="726" y="303"/>
                  </a:lnTo>
                  <a:lnTo>
                    <a:pt x="732" y="307"/>
                  </a:lnTo>
                  <a:lnTo>
                    <a:pt x="740" y="310"/>
                  </a:lnTo>
                  <a:lnTo>
                    <a:pt x="760" y="318"/>
                  </a:lnTo>
                  <a:lnTo>
                    <a:pt x="780" y="327"/>
                  </a:lnTo>
                  <a:lnTo>
                    <a:pt x="799" y="334"/>
                  </a:lnTo>
                  <a:lnTo>
                    <a:pt x="820" y="343"/>
                  </a:lnTo>
                  <a:lnTo>
                    <a:pt x="824" y="345"/>
                  </a:lnTo>
                  <a:lnTo>
                    <a:pt x="828" y="347"/>
                  </a:lnTo>
                  <a:lnTo>
                    <a:pt x="832" y="350"/>
                  </a:lnTo>
                  <a:lnTo>
                    <a:pt x="835" y="355"/>
                  </a:lnTo>
                  <a:lnTo>
                    <a:pt x="837" y="358"/>
                  </a:lnTo>
                  <a:lnTo>
                    <a:pt x="838" y="362"/>
                  </a:lnTo>
                  <a:lnTo>
                    <a:pt x="839" y="368"/>
                  </a:lnTo>
                  <a:lnTo>
                    <a:pt x="839" y="373"/>
                  </a:lnTo>
                  <a:lnTo>
                    <a:pt x="838" y="394"/>
                  </a:lnTo>
                  <a:lnTo>
                    <a:pt x="838" y="413"/>
                  </a:lnTo>
                  <a:lnTo>
                    <a:pt x="838" y="432"/>
                  </a:lnTo>
                  <a:lnTo>
                    <a:pt x="839" y="453"/>
                  </a:lnTo>
                  <a:lnTo>
                    <a:pt x="838" y="458"/>
                  </a:lnTo>
                  <a:lnTo>
                    <a:pt x="836" y="465"/>
                  </a:lnTo>
                  <a:lnTo>
                    <a:pt x="833" y="469"/>
                  </a:lnTo>
                  <a:lnTo>
                    <a:pt x="828" y="472"/>
                  </a:lnTo>
                  <a:lnTo>
                    <a:pt x="818" y="478"/>
                  </a:lnTo>
                  <a:lnTo>
                    <a:pt x="808" y="483"/>
                  </a:lnTo>
                  <a:lnTo>
                    <a:pt x="797" y="489"/>
                  </a:lnTo>
                  <a:lnTo>
                    <a:pt x="786" y="493"/>
                  </a:lnTo>
                  <a:lnTo>
                    <a:pt x="773" y="499"/>
                  </a:lnTo>
                  <a:lnTo>
                    <a:pt x="760" y="505"/>
                  </a:lnTo>
                  <a:lnTo>
                    <a:pt x="746" y="510"/>
                  </a:lnTo>
                  <a:lnTo>
                    <a:pt x="733" y="514"/>
                  </a:lnTo>
                  <a:lnTo>
                    <a:pt x="729" y="517"/>
                  </a:lnTo>
                  <a:lnTo>
                    <a:pt x="726" y="520"/>
                  </a:lnTo>
                  <a:lnTo>
                    <a:pt x="723" y="523"/>
                  </a:lnTo>
                  <a:lnTo>
                    <a:pt x="720" y="526"/>
                  </a:lnTo>
                  <a:lnTo>
                    <a:pt x="718" y="532"/>
                  </a:lnTo>
                  <a:lnTo>
                    <a:pt x="716" y="537"/>
                  </a:lnTo>
                  <a:lnTo>
                    <a:pt x="715" y="541"/>
                  </a:lnTo>
                  <a:lnTo>
                    <a:pt x="715" y="547"/>
                  </a:lnTo>
                  <a:lnTo>
                    <a:pt x="716" y="552"/>
                  </a:lnTo>
                  <a:lnTo>
                    <a:pt x="717" y="557"/>
                  </a:lnTo>
                  <a:lnTo>
                    <a:pt x="718" y="562"/>
                  </a:lnTo>
                  <a:lnTo>
                    <a:pt x="722" y="567"/>
                  </a:lnTo>
                  <a:lnTo>
                    <a:pt x="729" y="585"/>
                  </a:lnTo>
                  <a:lnTo>
                    <a:pt x="738" y="603"/>
                  </a:lnTo>
                  <a:lnTo>
                    <a:pt x="745" y="621"/>
                  </a:lnTo>
                  <a:lnTo>
                    <a:pt x="753" y="641"/>
                  </a:lnTo>
                  <a:lnTo>
                    <a:pt x="754" y="645"/>
                  </a:lnTo>
                  <a:lnTo>
                    <a:pt x="755" y="651"/>
                  </a:lnTo>
                  <a:lnTo>
                    <a:pt x="755" y="655"/>
                  </a:lnTo>
                  <a:lnTo>
                    <a:pt x="755" y="659"/>
                  </a:lnTo>
                  <a:lnTo>
                    <a:pt x="753" y="664"/>
                  </a:lnTo>
                  <a:lnTo>
                    <a:pt x="751" y="668"/>
                  </a:lnTo>
                  <a:lnTo>
                    <a:pt x="747" y="672"/>
                  </a:lnTo>
                  <a:lnTo>
                    <a:pt x="744" y="675"/>
                  </a:lnTo>
                  <a:lnTo>
                    <a:pt x="730" y="688"/>
                  </a:lnTo>
                  <a:lnTo>
                    <a:pt x="717" y="701"/>
                  </a:lnTo>
                  <a:lnTo>
                    <a:pt x="704" y="714"/>
                  </a:lnTo>
                  <a:lnTo>
                    <a:pt x="691" y="727"/>
                  </a:lnTo>
                  <a:lnTo>
                    <a:pt x="687" y="730"/>
                  </a:lnTo>
                  <a:lnTo>
                    <a:pt x="684" y="734"/>
                  </a:lnTo>
                  <a:lnTo>
                    <a:pt x="679" y="736"/>
                  </a:lnTo>
                  <a:lnTo>
                    <a:pt x="675" y="737"/>
                  </a:lnTo>
                  <a:lnTo>
                    <a:pt x="671" y="738"/>
                  </a:lnTo>
                  <a:lnTo>
                    <a:pt x="665" y="738"/>
                  </a:lnTo>
                  <a:lnTo>
                    <a:pt x="661" y="737"/>
                  </a:lnTo>
                  <a:lnTo>
                    <a:pt x="656" y="736"/>
                  </a:lnTo>
                  <a:lnTo>
                    <a:pt x="634" y="727"/>
                  </a:lnTo>
                  <a:lnTo>
                    <a:pt x="611" y="720"/>
                  </a:lnTo>
                  <a:lnTo>
                    <a:pt x="590" y="711"/>
                  </a:lnTo>
                  <a:lnTo>
                    <a:pt x="568" y="702"/>
                  </a:lnTo>
                  <a:lnTo>
                    <a:pt x="563" y="700"/>
                  </a:lnTo>
                  <a:lnTo>
                    <a:pt x="559" y="700"/>
                  </a:lnTo>
                  <a:lnTo>
                    <a:pt x="554" y="701"/>
                  </a:lnTo>
                  <a:lnTo>
                    <a:pt x="549" y="702"/>
                  </a:lnTo>
                  <a:lnTo>
                    <a:pt x="543" y="703"/>
                  </a:lnTo>
                  <a:lnTo>
                    <a:pt x="539" y="707"/>
                  </a:lnTo>
                  <a:lnTo>
                    <a:pt x="535" y="709"/>
                  </a:lnTo>
                  <a:lnTo>
                    <a:pt x="530" y="713"/>
                  </a:lnTo>
                  <a:lnTo>
                    <a:pt x="527" y="716"/>
                  </a:lnTo>
                  <a:lnTo>
                    <a:pt x="525" y="721"/>
                  </a:lnTo>
                  <a:lnTo>
                    <a:pt x="523" y="726"/>
                  </a:lnTo>
                  <a:lnTo>
                    <a:pt x="521" y="732"/>
                  </a:lnTo>
                  <a:lnTo>
                    <a:pt x="513" y="750"/>
                  </a:lnTo>
                  <a:lnTo>
                    <a:pt x="506" y="768"/>
                  </a:lnTo>
                  <a:lnTo>
                    <a:pt x="498" y="786"/>
                  </a:lnTo>
                  <a:lnTo>
                    <a:pt x="491" y="804"/>
                  </a:lnTo>
                  <a:lnTo>
                    <a:pt x="487" y="809"/>
                  </a:lnTo>
                  <a:lnTo>
                    <a:pt x="485" y="813"/>
                  </a:lnTo>
                  <a:lnTo>
                    <a:pt x="482" y="817"/>
                  </a:lnTo>
                  <a:lnTo>
                    <a:pt x="478" y="819"/>
                  </a:lnTo>
                  <a:lnTo>
                    <a:pt x="474" y="821"/>
                  </a:lnTo>
                  <a:lnTo>
                    <a:pt x="469" y="822"/>
                  </a:lnTo>
                  <a:lnTo>
                    <a:pt x="465" y="823"/>
                  </a:lnTo>
                  <a:lnTo>
                    <a:pt x="459" y="823"/>
                  </a:lnTo>
                  <a:lnTo>
                    <a:pt x="449" y="823"/>
                  </a:lnTo>
                  <a:lnTo>
                    <a:pt x="440" y="822"/>
                  </a:lnTo>
                  <a:lnTo>
                    <a:pt x="431" y="823"/>
                  </a:lnTo>
                  <a:lnTo>
                    <a:pt x="421" y="823"/>
                  </a:lnTo>
                  <a:close/>
                  <a:moveTo>
                    <a:pt x="703" y="174"/>
                  </a:moveTo>
                  <a:lnTo>
                    <a:pt x="703" y="174"/>
                  </a:lnTo>
                  <a:lnTo>
                    <a:pt x="701" y="172"/>
                  </a:lnTo>
                  <a:lnTo>
                    <a:pt x="698" y="169"/>
                  </a:lnTo>
                  <a:lnTo>
                    <a:pt x="683" y="154"/>
                  </a:lnTo>
                  <a:lnTo>
                    <a:pt x="666" y="138"/>
                  </a:lnTo>
                  <a:lnTo>
                    <a:pt x="663" y="135"/>
                  </a:lnTo>
                  <a:lnTo>
                    <a:pt x="660" y="133"/>
                  </a:lnTo>
                  <a:lnTo>
                    <a:pt x="657" y="133"/>
                  </a:lnTo>
                  <a:lnTo>
                    <a:pt x="652" y="134"/>
                  </a:lnTo>
                  <a:lnTo>
                    <a:pt x="633" y="143"/>
                  </a:lnTo>
                  <a:lnTo>
                    <a:pt x="614" y="152"/>
                  </a:lnTo>
                  <a:lnTo>
                    <a:pt x="594" y="160"/>
                  </a:lnTo>
                  <a:lnTo>
                    <a:pt x="575" y="169"/>
                  </a:lnTo>
                  <a:lnTo>
                    <a:pt x="567" y="171"/>
                  </a:lnTo>
                  <a:lnTo>
                    <a:pt x="559" y="172"/>
                  </a:lnTo>
                  <a:lnTo>
                    <a:pt x="551" y="172"/>
                  </a:lnTo>
                  <a:lnTo>
                    <a:pt x="543" y="169"/>
                  </a:lnTo>
                  <a:lnTo>
                    <a:pt x="534" y="165"/>
                  </a:lnTo>
                  <a:lnTo>
                    <a:pt x="525" y="161"/>
                  </a:lnTo>
                  <a:lnTo>
                    <a:pt x="515" y="157"/>
                  </a:lnTo>
                  <a:lnTo>
                    <a:pt x="506" y="154"/>
                  </a:lnTo>
                  <a:lnTo>
                    <a:pt x="499" y="151"/>
                  </a:lnTo>
                  <a:lnTo>
                    <a:pt x="494" y="146"/>
                  </a:lnTo>
                  <a:lnTo>
                    <a:pt x="489" y="141"/>
                  </a:lnTo>
                  <a:lnTo>
                    <a:pt x="486" y="134"/>
                  </a:lnTo>
                  <a:lnTo>
                    <a:pt x="478" y="115"/>
                  </a:lnTo>
                  <a:lnTo>
                    <a:pt x="469" y="94"/>
                  </a:lnTo>
                  <a:lnTo>
                    <a:pt x="460" y="75"/>
                  </a:lnTo>
                  <a:lnTo>
                    <a:pt x="453" y="54"/>
                  </a:lnTo>
                  <a:lnTo>
                    <a:pt x="451" y="51"/>
                  </a:lnTo>
                  <a:lnTo>
                    <a:pt x="447" y="49"/>
                  </a:lnTo>
                  <a:lnTo>
                    <a:pt x="444" y="48"/>
                  </a:lnTo>
                  <a:lnTo>
                    <a:pt x="440" y="47"/>
                  </a:lnTo>
                  <a:lnTo>
                    <a:pt x="430" y="48"/>
                  </a:lnTo>
                  <a:lnTo>
                    <a:pt x="419" y="48"/>
                  </a:lnTo>
                  <a:lnTo>
                    <a:pt x="408" y="48"/>
                  </a:lnTo>
                  <a:lnTo>
                    <a:pt x="398" y="47"/>
                  </a:lnTo>
                  <a:lnTo>
                    <a:pt x="392" y="47"/>
                  </a:lnTo>
                  <a:lnTo>
                    <a:pt x="389" y="49"/>
                  </a:lnTo>
                  <a:lnTo>
                    <a:pt x="386" y="52"/>
                  </a:lnTo>
                  <a:lnTo>
                    <a:pt x="383" y="57"/>
                  </a:lnTo>
                  <a:lnTo>
                    <a:pt x="375" y="76"/>
                  </a:lnTo>
                  <a:lnTo>
                    <a:pt x="367" y="97"/>
                  </a:lnTo>
                  <a:lnTo>
                    <a:pt x="360" y="116"/>
                  </a:lnTo>
                  <a:lnTo>
                    <a:pt x="352" y="135"/>
                  </a:lnTo>
                  <a:lnTo>
                    <a:pt x="349" y="142"/>
                  </a:lnTo>
                  <a:lnTo>
                    <a:pt x="345" y="146"/>
                  </a:lnTo>
                  <a:lnTo>
                    <a:pt x="340" y="151"/>
                  </a:lnTo>
                  <a:lnTo>
                    <a:pt x="334" y="154"/>
                  </a:lnTo>
                  <a:lnTo>
                    <a:pt x="324" y="158"/>
                  </a:lnTo>
                  <a:lnTo>
                    <a:pt x="313" y="161"/>
                  </a:lnTo>
                  <a:lnTo>
                    <a:pt x="304" y="166"/>
                  </a:lnTo>
                  <a:lnTo>
                    <a:pt x="294" y="170"/>
                  </a:lnTo>
                  <a:lnTo>
                    <a:pt x="288" y="172"/>
                  </a:lnTo>
                  <a:lnTo>
                    <a:pt x="280" y="173"/>
                  </a:lnTo>
                  <a:lnTo>
                    <a:pt x="274" y="172"/>
                  </a:lnTo>
                  <a:lnTo>
                    <a:pt x="267" y="170"/>
                  </a:lnTo>
                  <a:lnTo>
                    <a:pt x="247" y="161"/>
                  </a:lnTo>
                  <a:lnTo>
                    <a:pt x="225" y="154"/>
                  </a:lnTo>
                  <a:lnTo>
                    <a:pt x="204" y="145"/>
                  </a:lnTo>
                  <a:lnTo>
                    <a:pt x="184" y="136"/>
                  </a:lnTo>
                  <a:lnTo>
                    <a:pt x="180" y="135"/>
                  </a:lnTo>
                  <a:lnTo>
                    <a:pt x="177" y="135"/>
                  </a:lnTo>
                  <a:lnTo>
                    <a:pt x="174" y="136"/>
                  </a:lnTo>
                  <a:lnTo>
                    <a:pt x="171" y="140"/>
                  </a:lnTo>
                  <a:lnTo>
                    <a:pt x="155" y="155"/>
                  </a:lnTo>
                  <a:lnTo>
                    <a:pt x="139" y="171"/>
                  </a:lnTo>
                  <a:lnTo>
                    <a:pt x="136" y="174"/>
                  </a:lnTo>
                  <a:lnTo>
                    <a:pt x="135" y="176"/>
                  </a:lnTo>
                  <a:lnTo>
                    <a:pt x="135" y="180"/>
                  </a:lnTo>
                  <a:lnTo>
                    <a:pt x="136" y="183"/>
                  </a:lnTo>
                  <a:lnTo>
                    <a:pt x="145" y="203"/>
                  </a:lnTo>
                  <a:lnTo>
                    <a:pt x="154" y="223"/>
                  </a:lnTo>
                  <a:lnTo>
                    <a:pt x="162" y="242"/>
                  </a:lnTo>
                  <a:lnTo>
                    <a:pt x="171" y="262"/>
                  </a:lnTo>
                  <a:lnTo>
                    <a:pt x="174" y="268"/>
                  </a:lnTo>
                  <a:lnTo>
                    <a:pt x="175" y="276"/>
                  </a:lnTo>
                  <a:lnTo>
                    <a:pt x="174" y="282"/>
                  </a:lnTo>
                  <a:lnTo>
                    <a:pt x="172" y="290"/>
                  </a:lnTo>
                  <a:lnTo>
                    <a:pt x="168" y="300"/>
                  </a:lnTo>
                  <a:lnTo>
                    <a:pt x="163" y="309"/>
                  </a:lnTo>
                  <a:lnTo>
                    <a:pt x="159" y="319"/>
                  </a:lnTo>
                  <a:lnTo>
                    <a:pt x="156" y="329"/>
                  </a:lnTo>
                  <a:lnTo>
                    <a:pt x="153" y="335"/>
                  </a:lnTo>
                  <a:lnTo>
                    <a:pt x="148" y="340"/>
                  </a:lnTo>
                  <a:lnTo>
                    <a:pt x="143" y="344"/>
                  </a:lnTo>
                  <a:lnTo>
                    <a:pt x="136" y="347"/>
                  </a:lnTo>
                  <a:lnTo>
                    <a:pt x="116" y="356"/>
                  </a:lnTo>
                  <a:lnTo>
                    <a:pt x="95" y="364"/>
                  </a:lnTo>
                  <a:lnTo>
                    <a:pt x="75" y="373"/>
                  </a:lnTo>
                  <a:lnTo>
                    <a:pt x="53" y="381"/>
                  </a:lnTo>
                  <a:lnTo>
                    <a:pt x="50" y="383"/>
                  </a:lnTo>
                  <a:lnTo>
                    <a:pt x="48" y="385"/>
                  </a:lnTo>
                  <a:lnTo>
                    <a:pt x="47" y="388"/>
                  </a:lnTo>
                  <a:lnTo>
                    <a:pt x="47" y="391"/>
                  </a:lnTo>
                  <a:lnTo>
                    <a:pt x="47" y="402"/>
                  </a:lnTo>
                  <a:lnTo>
                    <a:pt x="47" y="413"/>
                  </a:lnTo>
                  <a:lnTo>
                    <a:pt x="47" y="425"/>
                  </a:lnTo>
                  <a:lnTo>
                    <a:pt x="47" y="436"/>
                  </a:lnTo>
                  <a:lnTo>
                    <a:pt x="47" y="439"/>
                  </a:lnTo>
                  <a:lnTo>
                    <a:pt x="48" y="442"/>
                  </a:lnTo>
                  <a:lnTo>
                    <a:pt x="51" y="444"/>
                  </a:lnTo>
                  <a:lnTo>
                    <a:pt x="54" y="446"/>
                  </a:lnTo>
                  <a:lnTo>
                    <a:pt x="75" y="454"/>
                  </a:lnTo>
                  <a:lnTo>
                    <a:pt x="95" y="462"/>
                  </a:lnTo>
                  <a:lnTo>
                    <a:pt x="115" y="469"/>
                  </a:lnTo>
                  <a:lnTo>
                    <a:pt x="135" y="477"/>
                  </a:lnTo>
                  <a:lnTo>
                    <a:pt x="143" y="480"/>
                  </a:lnTo>
                  <a:lnTo>
                    <a:pt x="148" y="484"/>
                  </a:lnTo>
                  <a:lnTo>
                    <a:pt x="153" y="491"/>
                  </a:lnTo>
                  <a:lnTo>
                    <a:pt x="156" y="497"/>
                  </a:lnTo>
                  <a:lnTo>
                    <a:pt x="160" y="507"/>
                  </a:lnTo>
                  <a:lnTo>
                    <a:pt x="163" y="516"/>
                  </a:lnTo>
                  <a:lnTo>
                    <a:pt x="168" y="525"/>
                  </a:lnTo>
                  <a:lnTo>
                    <a:pt x="172" y="535"/>
                  </a:lnTo>
                  <a:lnTo>
                    <a:pt x="174" y="541"/>
                  </a:lnTo>
                  <a:lnTo>
                    <a:pt x="175" y="549"/>
                  </a:lnTo>
                  <a:lnTo>
                    <a:pt x="174" y="556"/>
                  </a:lnTo>
                  <a:lnTo>
                    <a:pt x="172" y="562"/>
                  </a:lnTo>
                  <a:lnTo>
                    <a:pt x="163" y="583"/>
                  </a:lnTo>
                  <a:lnTo>
                    <a:pt x="155" y="603"/>
                  </a:lnTo>
                  <a:lnTo>
                    <a:pt x="147" y="622"/>
                  </a:lnTo>
                  <a:lnTo>
                    <a:pt x="139" y="643"/>
                  </a:lnTo>
                  <a:lnTo>
                    <a:pt x="138" y="646"/>
                  </a:lnTo>
                  <a:lnTo>
                    <a:pt x="138" y="649"/>
                  </a:lnTo>
                  <a:lnTo>
                    <a:pt x="139" y="653"/>
                  </a:lnTo>
                  <a:lnTo>
                    <a:pt x="141" y="655"/>
                  </a:lnTo>
                  <a:lnTo>
                    <a:pt x="157" y="671"/>
                  </a:lnTo>
                  <a:lnTo>
                    <a:pt x="173" y="687"/>
                  </a:lnTo>
                  <a:lnTo>
                    <a:pt x="176" y="689"/>
                  </a:lnTo>
                  <a:lnTo>
                    <a:pt x="180" y="691"/>
                  </a:lnTo>
                  <a:lnTo>
                    <a:pt x="183" y="691"/>
                  </a:lnTo>
                  <a:lnTo>
                    <a:pt x="186" y="689"/>
                  </a:lnTo>
                  <a:lnTo>
                    <a:pt x="206" y="681"/>
                  </a:lnTo>
                  <a:lnTo>
                    <a:pt x="225" y="672"/>
                  </a:lnTo>
                  <a:lnTo>
                    <a:pt x="245" y="664"/>
                  </a:lnTo>
                  <a:lnTo>
                    <a:pt x="265" y="655"/>
                  </a:lnTo>
                  <a:lnTo>
                    <a:pt x="272" y="653"/>
                  </a:lnTo>
                  <a:lnTo>
                    <a:pt x="280" y="652"/>
                  </a:lnTo>
                  <a:lnTo>
                    <a:pt x="289" y="652"/>
                  </a:lnTo>
                  <a:lnTo>
                    <a:pt x="296" y="655"/>
                  </a:lnTo>
                  <a:lnTo>
                    <a:pt x="305" y="659"/>
                  </a:lnTo>
                  <a:lnTo>
                    <a:pt x="315" y="662"/>
                  </a:lnTo>
                  <a:lnTo>
                    <a:pt x="323" y="667"/>
                  </a:lnTo>
                  <a:lnTo>
                    <a:pt x="333" y="670"/>
                  </a:lnTo>
                  <a:lnTo>
                    <a:pt x="339" y="673"/>
                  </a:lnTo>
                  <a:lnTo>
                    <a:pt x="346" y="678"/>
                  </a:lnTo>
                  <a:lnTo>
                    <a:pt x="350" y="683"/>
                  </a:lnTo>
                  <a:lnTo>
                    <a:pt x="353" y="691"/>
                  </a:lnTo>
                  <a:lnTo>
                    <a:pt x="362" y="710"/>
                  </a:lnTo>
                  <a:lnTo>
                    <a:pt x="370" y="729"/>
                  </a:lnTo>
                  <a:lnTo>
                    <a:pt x="378" y="749"/>
                  </a:lnTo>
                  <a:lnTo>
                    <a:pt x="387" y="769"/>
                  </a:lnTo>
                  <a:lnTo>
                    <a:pt x="389" y="773"/>
                  </a:lnTo>
                  <a:lnTo>
                    <a:pt x="391" y="775"/>
                  </a:lnTo>
                  <a:lnTo>
                    <a:pt x="394" y="777"/>
                  </a:lnTo>
                  <a:lnTo>
                    <a:pt x="399" y="777"/>
                  </a:lnTo>
                  <a:lnTo>
                    <a:pt x="410" y="777"/>
                  </a:lnTo>
                  <a:lnTo>
                    <a:pt x="421" y="776"/>
                  </a:lnTo>
                  <a:lnTo>
                    <a:pt x="433" y="777"/>
                  </a:lnTo>
                  <a:lnTo>
                    <a:pt x="444" y="777"/>
                  </a:lnTo>
                  <a:lnTo>
                    <a:pt x="448" y="777"/>
                  </a:lnTo>
                  <a:lnTo>
                    <a:pt x="452" y="775"/>
                  </a:lnTo>
                  <a:lnTo>
                    <a:pt x="454" y="773"/>
                  </a:lnTo>
                  <a:lnTo>
                    <a:pt x="455" y="769"/>
                  </a:lnTo>
                  <a:lnTo>
                    <a:pt x="464" y="750"/>
                  </a:lnTo>
                  <a:lnTo>
                    <a:pt x="471" y="729"/>
                  </a:lnTo>
                  <a:lnTo>
                    <a:pt x="480" y="709"/>
                  </a:lnTo>
                  <a:lnTo>
                    <a:pt x="487" y="688"/>
                  </a:lnTo>
                  <a:lnTo>
                    <a:pt x="491" y="683"/>
                  </a:lnTo>
                  <a:lnTo>
                    <a:pt x="495" y="678"/>
                  </a:lnTo>
                  <a:lnTo>
                    <a:pt x="500" y="673"/>
                  </a:lnTo>
                  <a:lnTo>
                    <a:pt x="507" y="670"/>
                  </a:lnTo>
                  <a:lnTo>
                    <a:pt x="516" y="666"/>
                  </a:lnTo>
                  <a:lnTo>
                    <a:pt x="526" y="661"/>
                  </a:lnTo>
                  <a:lnTo>
                    <a:pt x="536" y="658"/>
                  </a:lnTo>
                  <a:lnTo>
                    <a:pt x="546" y="654"/>
                  </a:lnTo>
                  <a:lnTo>
                    <a:pt x="552" y="652"/>
                  </a:lnTo>
                  <a:lnTo>
                    <a:pt x="560" y="651"/>
                  </a:lnTo>
                  <a:lnTo>
                    <a:pt x="566" y="652"/>
                  </a:lnTo>
                  <a:lnTo>
                    <a:pt x="573" y="654"/>
                  </a:lnTo>
                  <a:lnTo>
                    <a:pt x="593" y="662"/>
                  </a:lnTo>
                  <a:lnTo>
                    <a:pt x="615" y="671"/>
                  </a:lnTo>
                  <a:lnTo>
                    <a:pt x="635" y="679"/>
                  </a:lnTo>
                  <a:lnTo>
                    <a:pt x="656" y="687"/>
                  </a:lnTo>
                  <a:lnTo>
                    <a:pt x="659" y="688"/>
                  </a:lnTo>
                  <a:lnTo>
                    <a:pt x="662" y="688"/>
                  </a:lnTo>
                  <a:lnTo>
                    <a:pt x="665" y="687"/>
                  </a:lnTo>
                  <a:lnTo>
                    <a:pt x="669" y="685"/>
                  </a:lnTo>
                  <a:lnTo>
                    <a:pt x="684" y="669"/>
                  </a:lnTo>
                  <a:lnTo>
                    <a:pt x="701" y="653"/>
                  </a:lnTo>
                  <a:lnTo>
                    <a:pt x="703" y="651"/>
                  </a:lnTo>
                  <a:lnTo>
                    <a:pt x="704" y="647"/>
                  </a:lnTo>
                  <a:lnTo>
                    <a:pt x="704" y="644"/>
                  </a:lnTo>
                  <a:lnTo>
                    <a:pt x="703" y="641"/>
                  </a:lnTo>
                  <a:lnTo>
                    <a:pt x="695" y="620"/>
                  </a:lnTo>
                  <a:lnTo>
                    <a:pt x="685" y="601"/>
                  </a:lnTo>
                  <a:lnTo>
                    <a:pt x="676" y="581"/>
                  </a:lnTo>
                  <a:lnTo>
                    <a:pt x="668" y="561"/>
                  </a:lnTo>
                  <a:lnTo>
                    <a:pt x="665" y="554"/>
                  </a:lnTo>
                  <a:lnTo>
                    <a:pt x="664" y="548"/>
                  </a:lnTo>
                  <a:lnTo>
                    <a:pt x="665" y="541"/>
                  </a:lnTo>
                  <a:lnTo>
                    <a:pt x="668" y="535"/>
                  </a:lnTo>
                  <a:lnTo>
                    <a:pt x="671" y="525"/>
                  </a:lnTo>
                  <a:lnTo>
                    <a:pt x="675" y="516"/>
                  </a:lnTo>
                  <a:lnTo>
                    <a:pt x="679" y="506"/>
                  </a:lnTo>
                  <a:lnTo>
                    <a:pt x="684" y="496"/>
                  </a:lnTo>
                  <a:lnTo>
                    <a:pt x="687" y="490"/>
                  </a:lnTo>
                  <a:lnTo>
                    <a:pt x="691" y="484"/>
                  </a:lnTo>
                  <a:lnTo>
                    <a:pt x="697" y="480"/>
                  </a:lnTo>
                  <a:lnTo>
                    <a:pt x="703" y="477"/>
                  </a:lnTo>
                  <a:lnTo>
                    <a:pt x="724" y="468"/>
                  </a:lnTo>
                  <a:lnTo>
                    <a:pt x="744" y="460"/>
                  </a:lnTo>
                  <a:lnTo>
                    <a:pt x="765" y="452"/>
                  </a:lnTo>
                  <a:lnTo>
                    <a:pt x="785" y="443"/>
                  </a:lnTo>
                  <a:lnTo>
                    <a:pt x="788" y="441"/>
                  </a:lnTo>
                  <a:lnTo>
                    <a:pt x="792" y="439"/>
                  </a:lnTo>
                  <a:lnTo>
                    <a:pt x="793" y="436"/>
                  </a:lnTo>
                  <a:lnTo>
                    <a:pt x="793" y="432"/>
                  </a:lnTo>
                  <a:lnTo>
                    <a:pt x="793" y="422"/>
                  </a:lnTo>
                  <a:lnTo>
                    <a:pt x="793" y="411"/>
                  </a:lnTo>
                  <a:lnTo>
                    <a:pt x="793" y="400"/>
                  </a:lnTo>
                  <a:lnTo>
                    <a:pt x="793" y="389"/>
                  </a:lnTo>
                  <a:lnTo>
                    <a:pt x="793" y="385"/>
                  </a:lnTo>
                  <a:lnTo>
                    <a:pt x="791" y="382"/>
                  </a:lnTo>
                  <a:lnTo>
                    <a:pt x="788" y="379"/>
                  </a:lnTo>
                  <a:lnTo>
                    <a:pt x="785" y="377"/>
                  </a:lnTo>
                  <a:lnTo>
                    <a:pt x="765" y="370"/>
                  </a:lnTo>
                  <a:lnTo>
                    <a:pt x="744" y="362"/>
                  </a:lnTo>
                  <a:lnTo>
                    <a:pt x="724" y="355"/>
                  </a:lnTo>
                  <a:lnTo>
                    <a:pt x="703" y="346"/>
                  </a:lnTo>
                  <a:lnTo>
                    <a:pt x="697" y="344"/>
                  </a:lnTo>
                  <a:lnTo>
                    <a:pt x="691" y="340"/>
                  </a:lnTo>
                  <a:lnTo>
                    <a:pt x="687" y="334"/>
                  </a:lnTo>
                  <a:lnTo>
                    <a:pt x="684" y="328"/>
                  </a:lnTo>
                  <a:lnTo>
                    <a:pt x="679" y="318"/>
                  </a:lnTo>
                  <a:lnTo>
                    <a:pt x="675" y="308"/>
                  </a:lnTo>
                  <a:lnTo>
                    <a:pt x="671" y="298"/>
                  </a:lnTo>
                  <a:lnTo>
                    <a:pt x="666" y="289"/>
                  </a:lnTo>
                  <a:lnTo>
                    <a:pt x="664" y="282"/>
                  </a:lnTo>
                  <a:lnTo>
                    <a:pt x="664" y="276"/>
                  </a:lnTo>
                  <a:lnTo>
                    <a:pt x="664" y="269"/>
                  </a:lnTo>
                  <a:lnTo>
                    <a:pt x="666" y="263"/>
                  </a:lnTo>
                  <a:lnTo>
                    <a:pt x="675" y="242"/>
                  </a:lnTo>
                  <a:lnTo>
                    <a:pt x="684" y="223"/>
                  </a:lnTo>
                  <a:lnTo>
                    <a:pt x="692" y="202"/>
                  </a:lnTo>
                  <a:lnTo>
                    <a:pt x="700" y="183"/>
                  </a:lnTo>
                  <a:lnTo>
                    <a:pt x="701" y="179"/>
                  </a:lnTo>
                  <a:lnTo>
                    <a:pt x="703" y="174"/>
                  </a:lnTo>
                  <a:close/>
                </a:path>
              </a:pathLst>
            </a:custGeom>
            <a:solidFill>
              <a:srgbClr val="FFFFFF"/>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FFFFFF"/>
                </a:solidFill>
                <a:latin typeface="Calibri"/>
              </a:endParaRPr>
            </a:p>
          </p:txBody>
        </p:sp>
        <p:sp>
          <p:nvSpPr>
            <p:cNvPr id="49" name="Freeform 131"/>
            <p:cNvSpPr>
              <a:spLocks noEditPoints="1"/>
            </p:cNvSpPr>
            <p:nvPr/>
          </p:nvSpPr>
          <p:spPr bwMode="auto">
            <a:xfrm>
              <a:off x="4710247" y="2989452"/>
              <a:ext cx="85025" cy="82787"/>
            </a:xfrm>
            <a:custGeom>
              <a:avLst/>
              <a:gdLst>
                <a:gd name="T0" fmla="*/ 121 w 301"/>
                <a:gd name="T1" fmla="*/ 292 h 294"/>
                <a:gd name="T2" fmla="*/ 80 w 301"/>
                <a:gd name="T3" fmla="*/ 276 h 294"/>
                <a:gd name="T4" fmla="*/ 44 w 301"/>
                <a:gd name="T5" fmla="*/ 252 h 294"/>
                <a:gd name="T6" fmla="*/ 19 w 301"/>
                <a:gd name="T7" fmla="*/ 217 h 294"/>
                <a:gd name="T8" fmla="*/ 3 w 301"/>
                <a:gd name="T9" fmla="*/ 177 h 294"/>
                <a:gd name="T10" fmla="*/ 1 w 301"/>
                <a:gd name="T11" fmla="*/ 133 h 294"/>
                <a:gd name="T12" fmla="*/ 12 w 301"/>
                <a:gd name="T13" fmla="*/ 91 h 294"/>
                <a:gd name="T14" fmla="*/ 35 w 301"/>
                <a:gd name="T15" fmla="*/ 54 h 294"/>
                <a:gd name="T16" fmla="*/ 66 w 301"/>
                <a:gd name="T17" fmla="*/ 25 h 294"/>
                <a:gd name="T18" fmla="*/ 106 w 301"/>
                <a:gd name="T19" fmla="*/ 6 h 294"/>
                <a:gd name="T20" fmla="*/ 150 w 301"/>
                <a:gd name="T21" fmla="*/ 0 h 294"/>
                <a:gd name="T22" fmla="*/ 195 w 301"/>
                <a:gd name="T23" fmla="*/ 6 h 294"/>
                <a:gd name="T24" fmla="*/ 234 w 301"/>
                <a:gd name="T25" fmla="*/ 25 h 294"/>
                <a:gd name="T26" fmla="*/ 266 w 301"/>
                <a:gd name="T27" fmla="*/ 53 h 294"/>
                <a:gd name="T28" fmla="*/ 288 w 301"/>
                <a:gd name="T29" fmla="*/ 90 h 294"/>
                <a:gd name="T30" fmla="*/ 300 w 301"/>
                <a:gd name="T31" fmla="*/ 132 h 294"/>
                <a:gd name="T32" fmla="*/ 298 w 301"/>
                <a:gd name="T33" fmla="*/ 176 h 294"/>
                <a:gd name="T34" fmla="*/ 283 w 301"/>
                <a:gd name="T35" fmla="*/ 217 h 294"/>
                <a:gd name="T36" fmla="*/ 257 w 301"/>
                <a:gd name="T37" fmla="*/ 251 h 294"/>
                <a:gd name="T38" fmla="*/ 223 w 301"/>
                <a:gd name="T39" fmla="*/ 276 h 294"/>
                <a:gd name="T40" fmla="*/ 182 w 301"/>
                <a:gd name="T41" fmla="*/ 292 h 294"/>
                <a:gd name="T42" fmla="*/ 254 w 301"/>
                <a:gd name="T43" fmla="*/ 148 h 294"/>
                <a:gd name="T44" fmla="*/ 252 w 301"/>
                <a:gd name="T45" fmla="*/ 127 h 294"/>
                <a:gd name="T46" fmla="*/ 242 w 301"/>
                <a:gd name="T47" fmla="*/ 99 h 294"/>
                <a:gd name="T48" fmla="*/ 225 w 301"/>
                <a:gd name="T49" fmla="*/ 76 h 294"/>
                <a:gd name="T50" fmla="*/ 200 w 301"/>
                <a:gd name="T51" fmla="*/ 58 h 294"/>
                <a:gd name="T52" fmla="*/ 172 w 301"/>
                <a:gd name="T53" fmla="*/ 48 h 294"/>
                <a:gd name="T54" fmla="*/ 141 w 301"/>
                <a:gd name="T55" fmla="*/ 46 h 294"/>
                <a:gd name="T56" fmla="*/ 111 w 301"/>
                <a:gd name="T57" fmla="*/ 54 h 294"/>
                <a:gd name="T58" fmla="*/ 86 w 301"/>
                <a:gd name="T59" fmla="*/ 69 h 294"/>
                <a:gd name="T60" fmla="*/ 65 w 301"/>
                <a:gd name="T61" fmla="*/ 90 h 294"/>
                <a:gd name="T62" fmla="*/ 52 w 301"/>
                <a:gd name="T63" fmla="*/ 117 h 294"/>
                <a:gd name="T64" fmla="*/ 47 w 301"/>
                <a:gd name="T65" fmla="*/ 146 h 294"/>
                <a:gd name="T66" fmla="*/ 52 w 301"/>
                <a:gd name="T67" fmla="*/ 176 h 294"/>
                <a:gd name="T68" fmla="*/ 65 w 301"/>
                <a:gd name="T69" fmla="*/ 203 h 294"/>
                <a:gd name="T70" fmla="*/ 84 w 301"/>
                <a:gd name="T71" fmla="*/ 225 h 294"/>
                <a:gd name="T72" fmla="*/ 110 w 301"/>
                <a:gd name="T73" fmla="*/ 240 h 294"/>
                <a:gd name="T74" fmla="*/ 139 w 301"/>
                <a:gd name="T75" fmla="*/ 247 h 294"/>
                <a:gd name="T76" fmla="*/ 171 w 301"/>
                <a:gd name="T77" fmla="*/ 246 h 294"/>
                <a:gd name="T78" fmla="*/ 200 w 301"/>
                <a:gd name="T79" fmla="*/ 237 h 294"/>
                <a:gd name="T80" fmla="*/ 224 w 301"/>
                <a:gd name="T81" fmla="*/ 219 h 294"/>
                <a:gd name="T82" fmla="*/ 241 w 301"/>
                <a:gd name="T83" fmla="*/ 195 h 294"/>
                <a:gd name="T84" fmla="*/ 252 w 301"/>
                <a:gd name="T85" fmla="*/ 168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 h="294">
                  <a:moveTo>
                    <a:pt x="151" y="294"/>
                  </a:moveTo>
                  <a:lnTo>
                    <a:pt x="136" y="294"/>
                  </a:lnTo>
                  <a:lnTo>
                    <a:pt x="121" y="292"/>
                  </a:lnTo>
                  <a:lnTo>
                    <a:pt x="107" y="287"/>
                  </a:lnTo>
                  <a:lnTo>
                    <a:pt x="93" y="283"/>
                  </a:lnTo>
                  <a:lnTo>
                    <a:pt x="80" y="276"/>
                  </a:lnTo>
                  <a:lnTo>
                    <a:pt x="67" y="269"/>
                  </a:lnTo>
                  <a:lnTo>
                    <a:pt x="55" y="261"/>
                  </a:lnTo>
                  <a:lnTo>
                    <a:pt x="44" y="252"/>
                  </a:lnTo>
                  <a:lnTo>
                    <a:pt x="35" y="241"/>
                  </a:lnTo>
                  <a:lnTo>
                    <a:pt x="26" y="230"/>
                  </a:lnTo>
                  <a:lnTo>
                    <a:pt x="19" y="217"/>
                  </a:lnTo>
                  <a:lnTo>
                    <a:pt x="12" y="204"/>
                  </a:lnTo>
                  <a:lnTo>
                    <a:pt x="8" y="191"/>
                  </a:lnTo>
                  <a:lnTo>
                    <a:pt x="3" y="177"/>
                  </a:lnTo>
                  <a:lnTo>
                    <a:pt x="1" y="162"/>
                  </a:lnTo>
                  <a:lnTo>
                    <a:pt x="0" y="147"/>
                  </a:lnTo>
                  <a:lnTo>
                    <a:pt x="1" y="133"/>
                  </a:lnTo>
                  <a:lnTo>
                    <a:pt x="3" y="118"/>
                  </a:lnTo>
                  <a:lnTo>
                    <a:pt x="7" y="104"/>
                  </a:lnTo>
                  <a:lnTo>
                    <a:pt x="12" y="91"/>
                  </a:lnTo>
                  <a:lnTo>
                    <a:pt x="19" y="78"/>
                  </a:lnTo>
                  <a:lnTo>
                    <a:pt x="26" y="65"/>
                  </a:lnTo>
                  <a:lnTo>
                    <a:pt x="35" y="54"/>
                  </a:lnTo>
                  <a:lnTo>
                    <a:pt x="44" y="43"/>
                  </a:lnTo>
                  <a:lnTo>
                    <a:pt x="55" y="33"/>
                  </a:lnTo>
                  <a:lnTo>
                    <a:pt x="66" y="25"/>
                  </a:lnTo>
                  <a:lnTo>
                    <a:pt x="79" y="18"/>
                  </a:lnTo>
                  <a:lnTo>
                    <a:pt x="92" y="12"/>
                  </a:lnTo>
                  <a:lnTo>
                    <a:pt x="106" y="6"/>
                  </a:lnTo>
                  <a:lnTo>
                    <a:pt x="120" y="3"/>
                  </a:lnTo>
                  <a:lnTo>
                    <a:pt x="135" y="1"/>
                  </a:lnTo>
                  <a:lnTo>
                    <a:pt x="150" y="0"/>
                  </a:lnTo>
                  <a:lnTo>
                    <a:pt x="165" y="0"/>
                  </a:lnTo>
                  <a:lnTo>
                    <a:pt x="180" y="2"/>
                  </a:lnTo>
                  <a:lnTo>
                    <a:pt x="195" y="6"/>
                  </a:lnTo>
                  <a:lnTo>
                    <a:pt x="209" y="11"/>
                  </a:lnTo>
                  <a:lnTo>
                    <a:pt x="222" y="17"/>
                  </a:lnTo>
                  <a:lnTo>
                    <a:pt x="234" y="25"/>
                  </a:lnTo>
                  <a:lnTo>
                    <a:pt x="245" y="33"/>
                  </a:lnTo>
                  <a:lnTo>
                    <a:pt x="256" y="42"/>
                  </a:lnTo>
                  <a:lnTo>
                    <a:pt x="266" y="53"/>
                  </a:lnTo>
                  <a:lnTo>
                    <a:pt x="274" y="65"/>
                  </a:lnTo>
                  <a:lnTo>
                    <a:pt x="282" y="77"/>
                  </a:lnTo>
                  <a:lnTo>
                    <a:pt x="288" y="90"/>
                  </a:lnTo>
                  <a:lnTo>
                    <a:pt x="294" y="103"/>
                  </a:lnTo>
                  <a:lnTo>
                    <a:pt x="298" y="117"/>
                  </a:lnTo>
                  <a:lnTo>
                    <a:pt x="300" y="132"/>
                  </a:lnTo>
                  <a:lnTo>
                    <a:pt x="301" y="147"/>
                  </a:lnTo>
                  <a:lnTo>
                    <a:pt x="300" y="162"/>
                  </a:lnTo>
                  <a:lnTo>
                    <a:pt x="298" y="176"/>
                  </a:lnTo>
                  <a:lnTo>
                    <a:pt x="294" y="190"/>
                  </a:lnTo>
                  <a:lnTo>
                    <a:pt x="290" y="204"/>
                  </a:lnTo>
                  <a:lnTo>
                    <a:pt x="283" y="217"/>
                  </a:lnTo>
                  <a:lnTo>
                    <a:pt x="275" y="229"/>
                  </a:lnTo>
                  <a:lnTo>
                    <a:pt x="267" y="240"/>
                  </a:lnTo>
                  <a:lnTo>
                    <a:pt x="257" y="251"/>
                  </a:lnTo>
                  <a:lnTo>
                    <a:pt x="246" y="260"/>
                  </a:lnTo>
                  <a:lnTo>
                    <a:pt x="234" y="269"/>
                  </a:lnTo>
                  <a:lnTo>
                    <a:pt x="223" y="276"/>
                  </a:lnTo>
                  <a:lnTo>
                    <a:pt x="210" y="282"/>
                  </a:lnTo>
                  <a:lnTo>
                    <a:pt x="196" y="287"/>
                  </a:lnTo>
                  <a:lnTo>
                    <a:pt x="182" y="292"/>
                  </a:lnTo>
                  <a:lnTo>
                    <a:pt x="166" y="294"/>
                  </a:lnTo>
                  <a:lnTo>
                    <a:pt x="151" y="294"/>
                  </a:lnTo>
                  <a:close/>
                  <a:moveTo>
                    <a:pt x="254" y="148"/>
                  </a:moveTo>
                  <a:lnTo>
                    <a:pt x="254" y="148"/>
                  </a:lnTo>
                  <a:lnTo>
                    <a:pt x="254" y="137"/>
                  </a:lnTo>
                  <a:lnTo>
                    <a:pt x="252" y="127"/>
                  </a:lnTo>
                  <a:lnTo>
                    <a:pt x="250" y="118"/>
                  </a:lnTo>
                  <a:lnTo>
                    <a:pt x="246" y="108"/>
                  </a:lnTo>
                  <a:lnTo>
                    <a:pt x="242" y="99"/>
                  </a:lnTo>
                  <a:lnTo>
                    <a:pt x="237" y="91"/>
                  </a:lnTo>
                  <a:lnTo>
                    <a:pt x="231" y="83"/>
                  </a:lnTo>
                  <a:lnTo>
                    <a:pt x="225" y="76"/>
                  </a:lnTo>
                  <a:lnTo>
                    <a:pt x="217" y="69"/>
                  </a:lnTo>
                  <a:lnTo>
                    <a:pt x="209" y="64"/>
                  </a:lnTo>
                  <a:lnTo>
                    <a:pt x="200" y="58"/>
                  </a:lnTo>
                  <a:lnTo>
                    <a:pt x="191" y="54"/>
                  </a:lnTo>
                  <a:lnTo>
                    <a:pt x="182" y="51"/>
                  </a:lnTo>
                  <a:lnTo>
                    <a:pt x="172" y="48"/>
                  </a:lnTo>
                  <a:lnTo>
                    <a:pt x="161" y="46"/>
                  </a:lnTo>
                  <a:lnTo>
                    <a:pt x="151" y="45"/>
                  </a:lnTo>
                  <a:lnTo>
                    <a:pt x="141" y="46"/>
                  </a:lnTo>
                  <a:lnTo>
                    <a:pt x="130" y="48"/>
                  </a:lnTo>
                  <a:lnTo>
                    <a:pt x="120" y="51"/>
                  </a:lnTo>
                  <a:lnTo>
                    <a:pt x="111" y="54"/>
                  </a:lnTo>
                  <a:lnTo>
                    <a:pt x="102" y="58"/>
                  </a:lnTo>
                  <a:lnTo>
                    <a:pt x="93" y="63"/>
                  </a:lnTo>
                  <a:lnTo>
                    <a:pt x="86" y="69"/>
                  </a:lnTo>
                  <a:lnTo>
                    <a:pt x="78" y="76"/>
                  </a:lnTo>
                  <a:lnTo>
                    <a:pt x="71" y="82"/>
                  </a:lnTo>
                  <a:lnTo>
                    <a:pt x="65" y="90"/>
                  </a:lnTo>
                  <a:lnTo>
                    <a:pt x="60" y="98"/>
                  </a:lnTo>
                  <a:lnTo>
                    <a:pt x="55" y="107"/>
                  </a:lnTo>
                  <a:lnTo>
                    <a:pt x="52" y="117"/>
                  </a:lnTo>
                  <a:lnTo>
                    <a:pt x="50" y="126"/>
                  </a:lnTo>
                  <a:lnTo>
                    <a:pt x="48" y="136"/>
                  </a:lnTo>
                  <a:lnTo>
                    <a:pt x="47" y="146"/>
                  </a:lnTo>
                  <a:lnTo>
                    <a:pt x="48" y="157"/>
                  </a:lnTo>
                  <a:lnTo>
                    <a:pt x="49" y="166"/>
                  </a:lnTo>
                  <a:lnTo>
                    <a:pt x="52" y="176"/>
                  </a:lnTo>
                  <a:lnTo>
                    <a:pt x="55" y="186"/>
                  </a:lnTo>
                  <a:lnTo>
                    <a:pt x="60" y="194"/>
                  </a:lnTo>
                  <a:lnTo>
                    <a:pt x="65" y="203"/>
                  </a:lnTo>
                  <a:lnTo>
                    <a:pt x="70" y="211"/>
                  </a:lnTo>
                  <a:lnTo>
                    <a:pt x="77" y="218"/>
                  </a:lnTo>
                  <a:lnTo>
                    <a:pt x="84" y="225"/>
                  </a:lnTo>
                  <a:lnTo>
                    <a:pt x="92" y="230"/>
                  </a:lnTo>
                  <a:lnTo>
                    <a:pt x="101" y="235"/>
                  </a:lnTo>
                  <a:lnTo>
                    <a:pt x="110" y="240"/>
                  </a:lnTo>
                  <a:lnTo>
                    <a:pt x="120" y="243"/>
                  </a:lnTo>
                  <a:lnTo>
                    <a:pt x="130" y="246"/>
                  </a:lnTo>
                  <a:lnTo>
                    <a:pt x="139" y="247"/>
                  </a:lnTo>
                  <a:lnTo>
                    <a:pt x="150" y="248"/>
                  </a:lnTo>
                  <a:lnTo>
                    <a:pt x="161" y="247"/>
                  </a:lnTo>
                  <a:lnTo>
                    <a:pt x="171" y="246"/>
                  </a:lnTo>
                  <a:lnTo>
                    <a:pt x="180" y="244"/>
                  </a:lnTo>
                  <a:lnTo>
                    <a:pt x="190" y="241"/>
                  </a:lnTo>
                  <a:lnTo>
                    <a:pt x="200" y="237"/>
                  </a:lnTo>
                  <a:lnTo>
                    <a:pt x="209" y="231"/>
                  </a:lnTo>
                  <a:lnTo>
                    <a:pt x="216" y="226"/>
                  </a:lnTo>
                  <a:lnTo>
                    <a:pt x="224" y="219"/>
                  </a:lnTo>
                  <a:lnTo>
                    <a:pt x="230" y="212"/>
                  </a:lnTo>
                  <a:lnTo>
                    <a:pt x="237" y="204"/>
                  </a:lnTo>
                  <a:lnTo>
                    <a:pt x="241" y="195"/>
                  </a:lnTo>
                  <a:lnTo>
                    <a:pt x="246" y="187"/>
                  </a:lnTo>
                  <a:lnTo>
                    <a:pt x="250" y="177"/>
                  </a:lnTo>
                  <a:lnTo>
                    <a:pt x="252" y="168"/>
                  </a:lnTo>
                  <a:lnTo>
                    <a:pt x="254" y="158"/>
                  </a:lnTo>
                  <a:lnTo>
                    <a:pt x="254" y="148"/>
                  </a:lnTo>
                  <a:close/>
                </a:path>
              </a:pathLst>
            </a:custGeom>
            <a:solidFill>
              <a:srgbClr val="FFFFFF"/>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FFFFFF"/>
                </a:solidFill>
                <a:latin typeface="Calibri"/>
              </a:endParaRPr>
            </a:p>
          </p:txBody>
        </p:sp>
        <p:sp>
          <p:nvSpPr>
            <p:cNvPr id="50" name="Freeform 132"/>
            <p:cNvSpPr>
              <a:spLocks/>
            </p:cNvSpPr>
            <p:nvPr/>
          </p:nvSpPr>
          <p:spPr bwMode="auto">
            <a:xfrm>
              <a:off x="5270740" y="3321721"/>
              <a:ext cx="190187" cy="264025"/>
            </a:xfrm>
            <a:custGeom>
              <a:avLst/>
              <a:gdLst>
                <a:gd name="T0" fmla="*/ 1 w 680"/>
                <a:gd name="T1" fmla="*/ 868 h 944"/>
                <a:gd name="T2" fmla="*/ 1 w 680"/>
                <a:gd name="T3" fmla="*/ 718 h 944"/>
                <a:gd name="T4" fmla="*/ 0 w 680"/>
                <a:gd name="T5" fmla="*/ 568 h 944"/>
                <a:gd name="T6" fmla="*/ 1 w 680"/>
                <a:gd name="T7" fmla="*/ 418 h 944"/>
                <a:gd name="T8" fmla="*/ 1 w 680"/>
                <a:gd name="T9" fmla="*/ 327 h 944"/>
                <a:gd name="T10" fmla="*/ 4 w 680"/>
                <a:gd name="T11" fmla="*/ 297 h 944"/>
                <a:gd name="T12" fmla="*/ 8 w 680"/>
                <a:gd name="T13" fmla="*/ 268 h 944"/>
                <a:gd name="T14" fmla="*/ 16 w 680"/>
                <a:gd name="T15" fmla="*/ 240 h 944"/>
                <a:gd name="T16" fmla="*/ 26 w 680"/>
                <a:gd name="T17" fmla="*/ 213 h 944"/>
                <a:gd name="T18" fmla="*/ 36 w 680"/>
                <a:gd name="T19" fmla="*/ 187 h 944"/>
                <a:gd name="T20" fmla="*/ 50 w 680"/>
                <a:gd name="T21" fmla="*/ 163 h 944"/>
                <a:gd name="T22" fmla="*/ 67 w 680"/>
                <a:gd name="T23" fmla="*/ 139 h 944"/>
                <a:gd name="T24" fmla="*/ 84 w 680"/>
                <a:gd name="T25" fmla="*/ 118 h 944"/>
                <a:gd name="T26" fmla="*/ 103 w 680"/>
                <a:gd name="T27" fmla="*/ 97 h 944"/>
                <a:gd name="T28" fmla="*/ 124 w 680"/>
                <a:gd name="T29" fmla="*/ 78 h 944"/>
                <a:gd name="T30" fmla="*/ 146 w 680"/>
                <a:gd name="T31" fmla="*/ 61 h 944"/>
                <a:gd name="T32" fmla="*/ 171 w 680"/>
                <a:gd name="T33" fmla="*/ 46 h 944"/>
                <a:gd name="T34" fmla="*/ 197 w 680"/>
                <a:gd name="T35" fmla="*/ 32 h 944"/>
                <a:gd name="T36" fmla="*/ 224 w 680"/>
                <a:gd name="T37" fmla="*/ 21 h 944"/>
                <a:gd name="T38" fmla="*/ 252 w 680"/>
                <a:gd name="T39" fmla="*/ 13 h 944"/>
                <a:gd name="T40" fmla="*/ 286 w 680"/>
                <a:gd name="T41" fmla="*/ 5 h 944"/>
                <a:gd name="T42" fmla="*/ 323 w 680"/>
                <a:gd name="T43" fmla="*/ 1 h 944"/>
                <a:gd name="T44" fmla="*/ 360 w 680"/>
                <a:gd name="T45" fmla="*/ 1 h 944"/>
                <a:gd name="T46" fmla="*/ 397 w 680"/>
                <a:gd name="T47" fmla="*/ 5 h 944"/>
                <a:gd name="T48" fmla="*/ 431 w 680"/>
                <a:gd name="T49" fmla="*/ 13 h 944"/>
                <a:gd name="T50" fmla="*/ 466 w 680"/>
                <a:gd name="T51" fmla="*/ 25 h 944"/>
                <a:gd name="T52" fmla="*/ 498 w 680"/>
                <a:gd name="T53" fmla="*/ 40 h 944"/>
                <a:gd name="T54" fmla="*/ 530 w 680"/>
                <a:gd name="T55" fmla="*/ 59 h 944"/>
                <a:gd name="T56" fmla="*/ 558 w 680"/>
                <a:gd name="T57" fmla="*/ 81 h 944"/>
                <a:gd name="T58" fmla="*/ 585 w 680"/>
                <a:gd name="T59" fmla="*/ 105 h 944"/>
                <a:gd name="T60" fmla="*/ 607 w 680"/>
                <a:gd name="T61" fmla="*/ 132 h 944"/>
                <a:gd name="T62" fmla="*/ 629 w 680"/>
                <a:gd name="T63" fmla="*/ 162 h 944"/>
                <a:gd name="T64" fmla="*/ 646 w 680"/>
                <a:gd name="T65" fmla="*/ 193 h 944"/>
                <a:gd name="T66" fmla="*/ 660 w 680"/>
                <a:gd name="T67" fmla="*/ 228 h 944"/>
                <a:gd name="T68" fmla="*/ 671 w 680"/>
                <a:gd name="T69" fmla="*/ 263 h 944"/>
                <a:gd name="T70" fmla="*/ 677 w 680"/>
                <a:gd name="T71" fmla="*/ 301 h 944"/>
                <a:gd name="T72" fmla="*/ 680 w 680"/>
                <a:gd name="T73" fmla="*/ 329 h 944"/>
                <a:gd name="T74" fmla="*/ 680 w 680"/>
                <a:gd name="T75" fmla="*/ 347 h 944"/>
                <a:gd name="T76" fmla="*/ 680 w 680"/>
                <a:gd name="T77" fmla="*/ 430 h 944"/>
                <a:gd name="T78" fmla="*/ 680 w 680"/>
                <a:gd name="T79" fmla="*/ 577 h 944"/>
                <a:gd name="T80" fmla="*/ 680 w 680"/>
                <a:gd name="T81" fmla="*/ 723 h 944"/>
                <a:gd name="T82" fmla="*/ 680 w 680"/>
                <a:gd name="T83" fmla="*/ 870 h 944"/>
                <a:gd name="T84" fmla="*/ 595 w 680"/>
                <a:gd name="T85" fmla="*/ 944 h 944"/>
                <a:gd name="T86" fmla="*/ 425 w 680"/>
                <a:gd name="T87" fmla="*/ 944 h 944"/>
                <a:gd name="T88" fmla="*/ 255 w 680"/>
                <a:gd name="T89" fmla="*/ 944 h 944"/>
                <a:gd name="T90" fmla="*/ 85 w 680"/>
                <a:gd name="T91" fmla="*/ 944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0" h="944">
                  <a:moveTo>
                    <a:pt x="1" y="944"/>
                  </a:moveTo>
                  <a:lnTo>
                    <a:pt x="1" y="868"/>
                  </a:lnTo>
                  <a:lnTo>
                    <a:pt x="1" y="794"/>
                  </a:lnTo>
                  <a:lnTo>
                    <a:pt x="1" y="718"/>
                  </a:lnTo>
                  <a:lnTo>
                    <a:pt x="1" y="642"/>
                  </a:lnTo>
                  <a:lnTo>
                    <a:pt x="0" y="568"/>
                  </a:lnTo>
                  <a:lnTo>
                    <a:pt x="1" y="492"/>
                  </a:lnTo>
                  <a:lnTo>
                    <a:pt x="1" y="418"/>
                  </a:lnTo>
                  <a:lnTo>
                    <a:pt x="1" y="342"/>
                  </a:lnTo>
                  <a:lnTo>
                    <a:pt x="1" y="327"/>
                  </a:lnTo>
                  <a:lnTo>
                    <a:pt x="2" y="312"/>
                  </a:lnTo>
                  <a:lnTo>
                    <a:pt x="4" y="297"/>
                  </a:lnTo>
                  <a:lnTo>
                    <a:pt x="6" y="283"/>
                  </a:lnTo>
                  <a:lnTo>
                    <a:pt x="8" y="268"/>
                  </a:lnTo>
                  <a:lnTo>
                    <a:pt x="11" y="254"/>
                  </a:lnTo>
                  <a:lnTo>
                    <a:pt x="16" y="240"/>
                  </a:lnTo>
                  <a:lnTo>
                    <a:pt x="20" y="227"/>
                  </a:lnTo>
                  <a:lnTo>
                    <a:pt x="26" y="213"/>
                  </a:lnTo>
                  <a:lnTo>
                    <a:pt x="31" y="200"/>
                  </a:lnTo>
                  <a:lnTo>
                    <a:pt x="36" y="187"/>
                  </a:lnTo>
                  <a:lnTo>
                    <a:pt x="44" y="175"/>
                  </a:lnTo>
                  <a:lnTo>
                    <a:pt x="50" y="163"/>
                  </a:lnTo>
                  <a:lnTo>
                    <a:pt x="58" y="151"/>
                  </a:lnTo>
                  <a:lnTo>
                    <a:pt x="67" y="139"/>
                  </a:lnTo>
                  <a:lnTo>
                    <a:pt x="75" y="128"/>
                  </a:lnTo>
                  <a:lnTo>
                    <a:pt x="84" y="118"/>
                  </a:lnTo>
                  <a:lnTo>
                    <a:pt x="94" y="107"/>
                  </a:lnTo>
                  <a:lnTo>
                    <a:pt x="103" y="97"/>
                  </a:lnTo>
                  <a:lnTo>
                    <a:pt x="113" y="87"/>
                  </a:lnTo>
                  <a:lnTo>
                    <a:pt x="124" y="78"/>
                  </a:lnTo>
                  <a:lnTo>
                    <a:pt x="136" y="69"/>
                  </a:lnTo>
                  <a:lnTo>
                    <a:pt x="146" y="61"/>
                  </a:lnTo>
                  <a:lnTo>
                    <a:pt x="158" y="54"/>
                  </a:lnTo>
                  <a:lnTo>
                    <a:pt x="171" y="46"/>
                  </a:lnTo>
                  <a:lnTo>
                    <a:pt x="183" y="39"/>
                  </a:lnTo>
                  <a:lnTo>
                    <a:pt x="197" y="32"/>
                  </a:lnTo>
                  <a:lnTo>
                    <a:pt x="210" y="27"/>
                  </a:lnTo>
                  <a:lnTo>
                    <a:pt x="224" y="21"/>
                  </a:lnTo>
                  <a:lnTo>
                    <a:pt x="238" y="17"/>
                  </a:lnTo>
                  <a:lnTo>
                    <a:pt x="252" y="13"/>
                  </a:lnTo>
                  <a:lnTo>
                    <a:pt x="266" y="8"/>
                  </a:lnTo>
                  <a:lnTo>
                    <a:pt x="286" y="5"/>
                  </a:lnTo>
                  <a:lnTo>
                    <a:pt x="304" y="2"/>
                  </a:lnTo>
                  <a:lnTo>
                    <a:pt x="323" y="1"/>
                  </a:lnTo>
                  <a:lnTo>
                    <a:pt x="342" y="0"/>
                  </a:lnTo>
                  <a:lnTo>
                    <a:pt x="360" y="1"/>
                  </a:lnTo>
                  <a:lnTo>
                    <a:pt x="378" y="2"/>
                  </a:lnTo>
                  <a:lnTo>
                    <a:pt x="397" y="5"/>
                  </a:lnTo>
                  <a:lnTo>
                    <a:pt x="414" y="8"/>
                  </a:lnTo>
                  <a:lnTo>
                    <a:pt x="431" y="13"/>
                  </a:lnTo>
                  <a:lnTo>
                    <a:pt x="449" y="18"/>
                  </a:lnTo>
                  <a:lnTo>
                    <a:pt x="466" y="25"/>
                  </a:lnTo>
                  <a:lnTo>
                    <a:pt x="482" y="32"/>
                  </a:lnTo>
                  <a:lnTo>
                    <a:pt x="498" y="40"/>
                  </a:lnTo>
                  <a:lnTo>
                    <a:pt x="514" y="50"/>
                  </a:lnTo>
                  <a:lnTo>
                    <a:pt x="530" y="59"/>
                  </a:lnTo>
                  <a:lnTo>
                    <a:pt x="544" y="69"/>
                  </a:lnTo>
                  <a:lnTo>
                    <a:pt x="558" y="81"/>
                  </a:lnTo>
                  <a:lnTo>
                    <a:pt x="572" y="93"/>
                  </a:lnTo>
                  <a:lnTo>
                    <a:pt x="585" y="105"/>
                  </a:lnTo>
                  <a:lnTo>
                    <a:pt x="597" y="119"/>
                  </a:lnTo>
                  <a:lnTo>
                    <a:pt x="607" y="132"/>
                  </a:lnTo>
                  <a:lnTo>
                    <a:pt x="618" y="147"/>
                  </a:lnTo>
                  <a:lnTo>
                    <a:pt x="629" y="162"/>
                  </a:lnTo>
                  <a:lnTo>
                    <a:pt x="638" y="177"/>
                  </a:lnTo>
                  <a:lnTo>
                    <a:pt x="646" y="193"/>
                  </a:lnTo>
                  <a:lnTo>
                    <a:pt x="654" y="210"/>
                  </a:lnTo>
                  <a:lnTo>
                    <a:pt x="660" y="228"/>
                  </a:lnTo>
                  <a:lnTo>
                    <a:pt x="666" y="245"/>
                  </a:lnTo>
                  <a:lnTo>
                    <a:pt x="671" y="263"/>
                  </a:lnTo>
                  <a:lnTo>
                    <a:pt x="674" y="282"/>
                  </a:lnTo>
                  <a:lnTo>
                    <a:pt x="677" y="301"/>
                  </a:lnTo>
                  <a:lnTo>
                    <a:pt x="679" y="321"/>
                  </a:lnTo>
                  <a:lnTo>
                    <a:pt x="680" y="329"/>
                  </a:lnTo>
                  <a:lnTo>
                    <a:pt x="680" y="338"/>
                  </a:lnTo>
                  <a:lnTo>
                    <a:pt x="680" y="347"/>
                  </a:lnTo>
                  <a:lnTo>
                    <a:pt x="680" y="356"/>
                  </a:lnTo>
                  <a:lnTo>
                    <a:pt x="680" y="430"/>
                  </a:lnTo>
                  <a:lnTo>
                    <a:pt x="680" y="503"/>
                  </a:lnTo>
                  <a:lnTo>
                    <a:pt x="680" y="577"/>
                  </a:lnTo>
                  <a:lnTo>
                    <a:pt x="680" y="650"/>
                  </a:lnTo>
                  <a:lnTo>
                    <a:pt x="680" y="723"/>
                  </a:lnTo>
                  <a:lnTo>
                    <a:pt x="680" y="797"/>
                  </a:lnTo>
                  <a:lnTo>
                    <a:pt x="680" y="870"/>
                  </a:lnTo>
                  <a:lnTo>
                    <a:pt x="680" y="944"/>
                  </a:lnTo>
                  <a:lnTo>
                    <a:pt x="595" y="944"/>
                  </a:lnTo>
                  <a:lnTo>
                    <a:pt x="510" y="944"/>
                  </a:lnTo>
                  <a:lnTo>
                    <a:pt x="425" y="944"/>
                  </a:lnTo>
                  <a:lnTo>
                    <a:pt x="340" y="944"/>
                  </a:lnTo>
                  <a:lnTo>
                    <a:pt x="255" y="944"/>
                  </a:lnTo>
                  <a:lnTo>
                    <a:pt x="170" y="944"/>
                  </a:lnTo>
                  <a:lnTo>
                    <a:pt x="85" y="944"/>
                  </a:lnTo>
                  <a:lnTo>
                    <a:pt x="1" y="944"/>
                  </a:lnTo>
                  <a:close/>
                </a:path>
              </a:pathLst>
            </a:custGeom>
            <a:solidFill>
              <a:srgbClr val="FFFFFF"/>
            </a:solidFill>
            <a:ln>
              <a:solidFill>
                <a:schemeClr val="tx1"/>
              </a:solidFill>
            </a:ln>
          </p:spPr>
          <p:txBody>
            <a:bodyPr vert="horz" wrap="square" lIns="68580" tIns="34290" rIns="68580" bIns="34290" numCol="1" anchor="t" anchorCtr="0" compatLnSpc="1">
              <a:prstTxWarp prst="textNoShape">
                <a:avLst/>
              </a:prstTxWarp>
            </a:bodyPr>
            <a:lstStyle/>
            <a:p>
              <a:endParaRPr lang="id-ID" sz="1350">
                <a:solidFill>
                  <a:srgbClr val="FFFFFF"/>
                </a:solidFill>
                <a:latin typeface="Calibri"/>
              </a:endParaRPr>
            </a:p>
          </p:txBody>
        </p:sp>
        <p:sp>
          <p:nvSpPr>
            <p:cNvPr id="51" name="Freeform 133"/>
            <p:cNvSpPr>
              <a:spLocks/>
            </p:cNvSpPr>
            <p:nvPr/>
          </p:nvSpPr>
          <p:spPr bwMode="auto">
            <a:xfrm>
              <a:off x="5305421" y="3184114"/>
              <a:ext cx="120825" cy="120825"/>
            </a:xfrm>
            <a:custGeom>
              <a:avLst/>
              <a:gdLst>
                <a:gd name="T0" fmla="*/ 256 w 433"/>
                <a:gd name="T1" fmla="*/ 3 h 433"/>
                <a:gd name="T2" fmla="*/ 278 w 433"/>
                <a:gd name="T3" fmla="*/ 9 h 433"/>
                <a:gd name="T4" fmla="*/ 308 w 433"/>
                <a:gd name="T5" fmla="*/ 20 h 433"/>
                <a:gd name="T6" fmla="*/ 341 w 433"/>
                <a:gd name="T7" fmla="*/ 39 h 433"/>
                <a:gd name="T8" fmla="*/ 370 w 433"/>
                <a:gd name="T9" fmla="*/ 63 h 433"/>
                <a:gd name="T10" fmla="*/ 394 w 433"/>
                <a:gd name="T11" fmla="*/ 91 h 433"/>
                <a:gd name="T12" fmla="*/ 412 w 433"/>
                <a:gd name="T13" fmla="*/ 124 h 433"/>
                <a:gd name="T14" fmla="*/ 425 w 433"/>
                <a:gd name="T15" fmla="*/ 158 h 433"/>
                <a:gd name="T16" fmla="*/ 431 w 433"/>
                <a:gd name="T17" fmla="*/ 195 h 433"/>
                <a:gd name="T18" fmla="*/ 431 w 433"/>
                <a:gd name="T19" fmla="*/ 234 h 433"/>
                <a:gd name="T20" fmla="*/ 425 w 433"/>
                <a:gd name="T21" fmla="*/ 272 h 433"/>
                <a:gd name="T22" fmla="*/ 413 w 433"/>
                <a:gd name="T23" fmla="*/ 307 h 433"/>
                <a:gd name="T24" fmla="*/ 394 w 433"/>
                <a:gd name="T25" fmla="*/ 340 h 433"/>
                <a:gd name="T26" fmla="*/ 370 w 433"/>
                <a:gd name="T27" fmla="*/ 368 h 433"/>
                <a:gd name="T28" fmla="*/ 342 w 433"/>
                <a:gd name="T29" fmla="*/ 393 h 433"/>
                <a:gd name="T30" fmla="*/ 310 w 433"/>
                <a:gd name="T31" fmla="*/ 411 h 433"/>
                <a:gd name="T32" fmla="*/ 274 w 433"/>
                <a:gd name="T33" fmla="*/ 425 h 433"/>
                <a:gd name="T34" fmla="*/ 236 w 433"/>
                <a:gd name="T35" fmla="*/ 432 h 433"/>
                <a:gd name="T36" fmla="*/ 197 w 433"/>
                <a:gd name="T37" fmla="*/ 432 h 433"/>
                <a:gd name="T38" fmla="*/ 161 w 433"/>
                <a:gd name="T39" fmla="*/ 425 h 433"/>
                <a:gd name="T40" fmla="*/ 125 w 433"/>
                <a:gd name="T41" fmla="*/ 413 h 433"/>
                <a:gd name="T42" fmla="*/ 94 w 433"/>
                <a:gd name="T43" fmla="*/ 395 h 433"/>
                <a:gd name="T44" fmla="*/ 64 w 433"/>
                <a:gd name="T45" fmla="*/ 371 h 433"/>
                <a:gd name="T46" fmla="*/ 41 w 433"/>
                <a:gd name="T47" fmla="*/ 343 h 433"/>
                <a:gd name="T48" fmla="*/ 21 w 433"/>
                <a:gd name="T49" fmla="*/ 311 h 433"/>
                <a:gd name="T50" fmla="*/ 7 w 433"/>
                <a:gd name="T51" fmla="*/ 275 h 433"/>
                <a:gd name="T52" fmla="*/ 1 w 433"/>
                <a:gd name="T53" fmla="*/ 246 h 433"/>
                <a:gd name="T54" fmla="*/ 0 w 433"/>
                <a:gd name="T55" fmla="*/ 223 h 433"/>
                <a:gd name="T56" fmla="*/ 0 w 433"/>
                <a:gd name="T57" fmla="*/ 201 h 433"/>
                <a:gd name="T58" fmla="*/ 2 w 433"/>
                <a:gd name="T59" fmla="*/ 180 h 433"/>
                <a:gd name="T60" fmla="*/ 11 w 433"/>
                <a:gd name="T61" fmla="*/ 149 h 433"/>
                <a:gd name="T62" fmla="*/ 27 w 433"/>
                <a:gd name="T63" fmla="*/ 111 h 433"/>
                <a:gd name="T64" fmla="*/ 52 w 433"/>
                <a:gd name="T65" fmla="*/ 76 h 433"/>
                <a:gd name="T66" fmla="*/ 82 w 433"/>
                <a:gd name="T67" fmla="*/ 46 h 433"/>
                <a:gd name="T68" fmla="*/ 108 w 433"/>
                <a:gd name="T69" fmla="*/ 29 h 433"/>
                <a:gd name="T70" fmla="*/ 127 w 433"/>
                <a:gd name="T71" fmla="*/ 19 h 433"/>
                <a:gd name="T72" fmla="*/ 148 w 433"/>
                <a:gd name="T73" fmla="*/ 10 h 433"/>
                <a:gd name="T74" fmla="*/ 169 w 433"/>
                <a:gd name="T75" fmla="*/ 5 h 433"/>
                <a:gd name="T76" fmla="*/ 184 w 433"/>
                <a:gd name="T77" fmla="*/ 1 h 433"/>
                <a:gd name="T78" fmla="*/ 203 w 433"/>
                <a:gd name="T79" fmla="*/ 0 h 433"/>
                <a:gd name="T80" fmla="*/ 230 w 433"/>
                <a:gd name="T81"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33" h="433">
                  <a:moveTo>
                    <a:pt x="244" y="0"/>
                  </a:moveTo>
                  <a:lnTo>
                    <a:pt x="256" y="3"/>
                  </a:lnTo>
                  <a:lnTo>
                    <a:pt x="266" y="6"/>
                  </a:lnTo>
                  <a:lnTo>
                    <a:pt x="278" y="9"/>
                  </a:lnTo>
                  <a:lnTo>
                    <a:pt x="290" y="12"/>
                  </a:lnTo>
                  <a:lnTo>
                    <a:pt x="308" y="20"/>
                  </a:lnTo>
                  <a:lnTo>
                    <a:pt x="325" y="29"/>
                  </a:lnTo>
                  <a:lnTo>
                    <a:pt x="341" y="39"/>
                  </a:lnTo>
                  <a:lnTo>
                    <a:pt x="356" y="50"/>
                  </a:lnTo>
                  <a:lnTo>
                    <a:pt x="370" y="63"/>
                  </a:lnTo>
                  <a:lnTo>
                    <a:pt x="382" y="77"/>
                  </a:lnTo>
                  <a:lnTo>
                    <a:pt x="394" y="91"/>
                  </a:lnTo>
                  <a:lnTo>
                    <a:pt x="403" y="108"/>
                  </a:lnTo>
                  <a:lnTo>
                    <a:pt x="412" y="124"/>
                  </a:lnTo>
                  <a:lnTo>
                    <a:pt x="419" y="141"/>
                  </a:lnTo>
                  <a:lnTo>
                    <a:pt x="425" y="158"/>
                  </a:lnTo>
                  <a:lnTo>
                    <a:pt x="429" y="177"/>
                  </a:lnTo>
                  <a:lnTo>
                    <a:pt x="431" y="195"/>
                  </a:lnTo>
                  <a:lnTo>
                    <a:pt x="433" y="214"/>
                  </a:lnTo>
                  <a:lnTo>
                    <a:pt x="431" y="234"/>
                  </a:lnTo>
                  <a:lnTo>
                    <a:pt x="429" y="253"/>
                  </a:lnTo>
                  <a:lnTo>
                    <a:pt x="425" y="272"/>
                  </a:lnTo>
                  <a:lnTo>
                    <a:pt x="420" y="290"/>
                  </a:lnTo>
                  <a:lnTo>
                    <a:pt x="413" y="307"/>
                  </a:lnTo>
                  <a:lnTo>
                    <a:pt x="403" y="325"/>
                  </a:lnTo>
                  <a:lnTo>
                    <a:pt x="394" y="340"/>
                  </a:lnTo>
                  <a:lnTo>
                    <a:pt x="383" y="355"/>
                  </a:lnTo>
                  <a:lnTo>
                    <a:pt x="370" y="368"/>
                  </a:lnTo>
                  <a:lnTo>
                    <a:pt x="356" y="381"/>
                  </a:lnTo>
                  <a:lnTo>
                    <a:pt x="342" y="393"/>
                  </a:lnTo>
                  <a:lnTo>
                    <a:pt x="326" y="402"/>
                  </a:lnTo>
                  <a:lnTo>
                    <a:pt x="310" y="411"/>
                  </a:lnTo>
                  <a:lnTo>
                    <a:pt x="292" y="419"/>
                  </a:lnTo>
                  <a:lnTo>
                    <a:pt x="274" y="425"/>
                  </a:lnTo>
                  <a:lnTo>
                    <a:pt x="256" y="429"/>
                  </a:lnTo>
                  <a:lnTo>
                    <a:pt x="236" y="432"/>
                  </a:lnTo>
                  <a:lnTo>
                    <a:pt x="217" y="433"/>
                  </a:lnTo>
                  <a:lnTo>
                    <a:pt x="197" y="432"/>
                  </a:lnTo>
                  <a:lnTo>
                    <a:pt x="179" y="429"/>
                  </a:lnTo>
                  <a:lnTo>
                    <a:pt x="161" y="425"/>
                  </a:lnTo>
                  <a:lnTo>
                    <a:pt x="142" y="420"/>
                  </a:lnTo>
                  <a:lnTo>
                    <a:pt x="125" y="413"/>
                  </a:lnTo>
                  <a:lnTo>
                    <a:pt x="109" y="405"/>
                  </a:lnTo>
                  <a:lnTo>
                    <a:pt x="94" y="395"/>
                  </a:lnTo>
                  <a:lnTo>
                    <a:pt x="79" y="383"/>
                  </a:lnTo>
                  <a:lnTo>
                    <a:pt x="64" y="371"/>
                  </a:lnTo>
                  <a:lnTo>
                    <a:pt x="52" y="357"/>
                  </a:lnTo>
                  <a:lnTo>
                    <a:pt x="41" y="343"/>
                  </a:lnTo>
                  <a:lnTo>
                    <a:pt x="30" y="327"/>
                  </a:lnTo>
                  <a:lnTo>
                    <a:pt x="21" y="311"/>
                  </a:lnTo>
                  <a:lnTo>
                    <a:pt x="14" y="293"/>
                  </a:lnTo>
                  <a:lnTo>
                    <a:pt x="7" y="275"/>
                  </a:lnTo>
                  <a:lnTo>
                    <a:pt x="3" y="257"/>
                  </a:lnTo>
                  <a:lnTo>
                    <a:pt x="1" y="246"/>
                  </a:lnTo>
                  <a:lnTo>
                    <a:pt x="0" y="234"/>
                  </a:lnTo>
                  <a:lnTo>
                    <a:pt x="0" y="223"/>
                  </a:lnTo>
                  <a:lnTo>
                    <a:pt x="0" y="212"/>
                  </a:lnTo>
                  <a:lnTo>
                    <a:pt x="0" y="201"/>
                  </a:lnTo>
                  <a:lnTo>
                    <a:pt x="1" y="191"/>
                  </a:lnTo>
                  <a:lnTo>
                    <a:pt x="2" y="180"/>
                  </a:lnTo>
                  <a:lnTo>
                    <a:pt x="4" y="169"/>
                  </a:lnTo>
                  <a:lnTo>
                    <a:pt x="11" y="149"/>
                  </a:lnTo>
                  <a:lnTo>
                    <a:pt x="18" y="129"/>
                  </a:lnTo>
                  <a:lnTo>
                    <a:pt x="27" y="111"/>
                  </a:lnTo>
                  <a:lnTo>
                    <a:pt x="39" y="92"/>
                  </a:lnTo>
                  <a:lnTo>
                    <a:pt x="52" y="76"/>
                  </a:lnTo>
                  <a:lnTo>
                    <a:pt x="66" y="60"/>
                  </a:lnTo>
                  <a:lnTo>
                    <a:pt x="82" y="46"/>
                  </a:lnTo>
                  <a:lnTo>
                    <a:pt x="99" y="34"/>
                  </a:lnTo>
                  <a:lnTo>
                    <a:pt x="108" y="29"/>
                  </a:lnTo>
                  <a:lnTo>
                    <a:pt x="117" y="23"/>
                  </a:lnTo>
                  <a:lnTo>
                    <a:pt x="127" y="19"/>
                  </a:lnTo>
                  <a:lnTo>
                    <a:pt x="137" y="15"/>
                  </a:lnTo>
                  <a:lnTo>
                    <a:pt x="148" y="10"/>
                  </a:lnTo>
                  <a:lnTo>
                    <a:pt x="158" y="7"/>
                  </a:lnTo>
                  <a:lnTo>
                    <a:pt x="169" y="5"/>
                  </a:lnTo>
                  <a:lnTo>
                    <a:pt x="180" y="3"/>
                  </a:lnTo>
                  <a:lnTo>
                    <a:pt x="184" y="1"/>
                  </a:lnTo>
                  <a:lnTo>
                    <a:pt x="189" y="0"/>
                  </a:lnTo>
                  <a:lnTo>
                    <a:pt x="203" y="0"/>
                  </a:lnTo>
                  <a:lnTo>
                    <a:pt x="216" y="0"/>
                  </a:lnTo>
                  <a:lnTo>
                    <a:pt x="230" y="0"/>
                  </a:lnTo>
                  <a:lnTo>
                    <a:pt x="244" y="0"/>
                  </a:lnTo>
                  <a:close/>
                </a:path>
              </a:pathLst>
            </a:custGeom>
            <a:solidFill>
              <a:srgbClr val="FFFFFF"/>
            </a:solidFill>
            <a:ln>
              <a:solidFill>
                <a:schemeClr val="tx1"/>
              </a:solidFill>
            </a:ln>
          </p:spPr>
          <p:txBody>
            <a:bodyPr vert="horz" wrap="square" lIns="68580" tIns="34290" rIns="68580" bIns="34290" numCol="1" anchor="t" anchorCtr="0" compatLnSpc="1">
              <a:prstTxWarp prst="textNoShape">
                <a:avLst/>
              </a:prstTxWarp>
            </a:bodyPr>
            <a:lstStyle/>
            <a:p>
              <a:endParaRPr lang="id-ID" sz="1350">
                <a:solidFill>
                  <a:srgbClr val="FFFFFF"/>
                </a:solidFill>
                <a:latin typeface="Calibri"/>
              </a:endParaRPr>
            </a:p>
          </p:txBody>
        </p:sp>
        <p:sp>
          <p:nvSpPr>
            <p:cNvPr id="52" name="Freeform 134"/>
            <p:cNvSpPr>
              <a:spLocks/>
            </p:cNvSpPr>
            <p:nvPr/>
          </p:nvSpPr>
          <p:spPr bwMode="auto">
            <a:xfrm>
              <a:off x="5171171" y="2160460"/>
              <a:ext cx="699201" cy="428480"/>
            </a:xfrm>
            <a:custGeom>
              <a:avLst/>
              <a:gdLst>
                <a:gd name="T0" fmla="*/ 149 w 1439"/>
                <a:gd name="T1" fmla="*/ 400 h 877"/>
                <a:gd name="T2" fmla="*/ 82 w 1439"/>
                <a:gd name="T3" fmla="*/ 439 h 877"/>
                <a:gd name="T4" fmla="*/ 42 w 1439"/>
                <a:gd name="T5" fmla="*/ 477 h 877"/>
                <a:gd name="T6" fmla="*/ 16 w 1439"/>
                <a:gd name="T7" fmla="*/ 516 h 877"/>
                <a:gd name="T8" fmla="*/ 2 w 1439"/>
                <a:gd name="T9" fmla="*/ 562 h 877"/>
                <a:gd name="T10" fmla="*/ 1 w 1439"/>
                <a:gd name="T11" fmla="*/ 615 h 877"/>
                <a:gd name="T12" fmla="*/ 11 w 1439"/>
                <a:gd name="T13" fmla="*/ 669 h 877"/>
                <a:gd name="T14" fmla="*/ 32 w 1439"/>
                <a:gd name="T15" fmla="*/ 721 h 877"/>
                <a:gd name="T16" fmla="*/ 61 w 1439"/>
                <a:gd name="T17" fmla="*/ 768 h 877"/>
                <a:gd name="T18" fmla="*/ 95 w 1439"/>
                <a:gd name="T19" fmla="*/ 809 h 877"/>
                <a:gd name="T20" fmla="*/ 137 w 1439"/>
                <a:gd name="T21" fmla="*/ 843 h 877"/>
                <a:gd name="T22" fmla="*/ 182 w 1439"/>
                <a:gd name="T23" fmla="*/ 867 h 877"/>
                <a:gd name="T24" fmla="*/ 230 w 1439"/>
                <a:gd name="T25" fmla="*/ 876 h 877"/>
                <a:gd name="T26" fmla="*/ 373 w 1439"/>
                <a:gd name="T27" fmla="*/ 877 h 877"/>
                <a:gd name="T28" fmla="*/ 663 w 1439"/>
                <a:gd name="T29" fmla="*/ 877 h 877"/>
                <a:gd name="T30" fmla="*/ 972 w 1439"/>
                <a:gd name="T31" fmla="*/ 877 h 877"/>
                <a:gd name="T32" fmla="*/ 1177 w 1439"/>
                <a:gd name="T33" fmla="*/ 877 h 877"/>
                <a:gd name="T34" fmla="*/ 1220 w 1439"/>
                <a:gd name="T35" fmla="*/ 873 h 877"/>
                <a:gd name="T36" fmla="*/ 1287 w 1439"/>
                <a:gd name="T37" fmla="*/ 840 h 877"/>
                <a:gd name="T38" fmla="*/ 1367 w 1439"/>
                <a:gd name="T39" fmla="*/ 765 h 877"/>
                <a:gd name="T40" fmla="*/ 1408 w 1439"/>
                <a:gd name="T41" fmla="*/ 704 h 877"/>
                <a:gd name="T42" fmla="*/ 1430 w 1439"/>
                <a:gd name="T43" fmla="*/ 648 h 877"/>
                <a:gd name="T44" fmla="*/ 1439 w 1439"/>
                <a:gd name="T45" fmla="*/ 590 h 877"/>
                <a:gd name="T46" fmla="*/ 1428 w 1439"/>
                <a:gd name="T47" fmla="*/ 504 h 877"/>
                <a:gd name="T48" fmla="*/ 1393 w 1439"/>
                <a:gd name="T49" fmla="*/ 426 h 877"/>
                <a:gd name="T50" fmla="*/ 1339 w 1439"/>
                <a:gd name="T51" fmla="*/ 363 h 877"/>
                <a:gd name="T52" fmla="*/ 1276 w 1439"/>
                <a:gd name="T53" fmla="*/ 317 h 877"/>
                <a:gd name="T54" fmla="*/ 1211 w 1439"/>
                <a:gd name="T55" fmla="*/ 283 h 877"/>
                <a:gd name="T56" fmla="*/ 1102 w 1439"/>
                <a:gd name="T57" fmla="*/ 246 h 877"/>
                <a:gd name="T58" fmla="*/ 1077 w 1439"/>
                <a:gd name="T59" fmla="*/ 184 h 877"/>
                <a:gd name="T60" fmla="*/ 1053 w 1439"/>
                <a:gd name="T61" fmla="*/ 129 h 877"/>
                <a:gd name="T62" fmla="*/ 1018 w 1439"/>
                <a:gd name="T63" fmla="*/ 84 h 877"/>
                <a:gd name="T64" fmla="*/ 964 w 1439"/>
                <a:gd name="T65" fmla="*/ 43 h 877"/>
                <a:gd name="T66" fmla="*/ 888 w 1439"/>
                <a:gd name="T67" fmla="*/ 13 h 877"/>
                <a:gd name="T68" fmla="*/ 785 w 1439"/>
                <a:gd name="T69" fmla="*/ 0 h 877"/>
                <a:gd name="T70" fmla="*/ 682 w 1439"/>
                <a:gd name="T71" fmla="*/ 9 h 877"/>
                <a:gd name="T72" fmla="*/ 605 w 1439"/>
                <a:gd name="T73" fmla="*/ 32 h 877"/>
                <a:gd name="T74" fmla="*/ 545 w 1439"/>
                <a:gd name="T75" fmla="*/ 63 h 877"/>
                <a:gd name="T76" fmla="*/ 502 w 1439"/>
                <a:gd name="T77" fmla="*/ 101 h 877"/>
                <a:gd name="T78" fmla="*/ 459 w 1439"/>
                <a:gd name="T79" fmla="*/ 166 h 877"/>
                <a:gd name="T80" fmla="*/ 438 w 1439"/>
                <a:gd name="T81" fmla="*/ 211 h 877"/>
                <a:gd name="T82" fmla="*/ 389 w 1439"/>
                <a:gd name="T83" fmla="*/ 197 h 877"/>
                <a:gd name="T84" fmla="*/ 324 w 1439"/>
                <a:gd name="T85" fmla="*/ 195 h 877"/>
                <a:gd name="T86" fmla="*/ 259 w 1439"/>
                <a:gd name="T87" fmla="*/ 215 h 877"/>
                <a:gd name="T88" fmla="*/ 224 w 1439"/>
                <a:gd name="T89" fmla="*/ 239 h 877"/>
                <a:gd name="T90" fmla="*/ 195 w 1439"/>
                <a:gd name="T91" fmla="*/ 273 h 877"/>
                <a:gd name="T92" fmla="*/ 178 w 1439"/>
                <a:gd name="T93" fmla="*/ 323 h 877"/>
                <a:gd name="T94" fmla="*/ 183 w 1439"/>
                <a:gd name="T95" fmla="*/ 363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39" h="877">
                  <a:moveTo>
                    <a:pt x="191" y="384"/>
                  </a:moveTo>
                  <a:lnTo>
                    <a:pt x="184" y="386"/>
                  </a:lnTo>
                  <a:lnTo>
                    <a:pt x="163" y="394"/>
                  </a:lnTo>
                  <a:lnTo>
                    <a:pt x="149" y="400"/>
                  </a:lnTo>
                  <a:lnTo>
                    <a:pt x="134" y="408"/>
                  </a:lnTo>
                  <a:lnTo>
                    <a:pt x="117" y="416"/>
                  </a:lnTo>
                  <a:lnTo>
                    <a:pt x="100" y="427"/>
                  </a:lnTo>
                  <a:lnTo>
                    <a:pt x="82" y="439"/>
                  </a:lnTo>
                  <a:lnTo>
                    <a:pt x="65" y="453"/>
                  </a:lnTo>
                  <a:lnTo>
                    <a:pt x="57" y="461"/>
                  </a:lnTo>
                  <a:lnTo>
                    <a:pt x="50" y="468"/>
                  </a:lnTo>
                  <a:lnTo>
                    <a:pt x="42" y="477"/>
                  </a:lnTo>
                  <a:lnTo>
                    <a:pt x="35" y="485"/>
                  </a:lnTo>
                  <a:lnTo>
                    <a:pt x="28" y="495"/>
                  </a:lnTo>
                  <a:lnTo>
                    <a:pt x="22" y="505"/>
                  </a:lnTo>
                  <a:lnTo>
                    <a:pt x="16" y="516"/>
                  </a:lnTo>
                  <a:lnTo>
                    <a:pt x="12" y="526"/>
                  </a:lnTo>
                  <a:lnTo>
                    <a:pt x="8" y="538"/>
                  </a:lnTo>
                  <a:lnTo>
                    <a:pt x="5" y="550"/>
                  </a:lnTo>
                  <a:lnTo>
                    <a:pt x="2" y="562"/>
                  </a:lnTo>
                  <a:lnTo>
                    <a:pt x="0" y="575"/>
                  </a:lnTo>
                  <a:lnTo>
                    <a:pt x="0" y="588"/>
                  </a:lnTo>
                  <a:lnTo>
                    <a:pt x="0" y="602"/>
                  </a:lnTo>
                  <a:lnTo>
                    <a:pt x="1" y="615"/>
                  </a:lnTo>
                  <a:lnTo>
                    <a:pt x="2" y="629"/>
                  </a:lnTo>
                  <a:lnTo>
                    <a:pt x="5" y="642"/>
                  </a:lnTo>
                  <a:lnTo>
                    <a:pt x="8" y="655"/>
                  </a:lnTo>
                  <a:lnTo>
                    <a:pt x="11" y="669"/>
                  </a:lnTo>
                  <a:lnTo>
                    <a:pt x="15" y="682"/>
                  </a:lnTo>
                  <a:lnTo>
                    <a:pt x="21" y="695"/>
                  </a:lnTo>
                  <a:lnTo>
                    <a:pt x="26" y="708"/>
                  </a:lnTo>
                  <a:lnTo>
                    <a:pt x="32" y="721"/>
                  </a:lnTo>
                  <a:lnTo>
                    <a:pt x="38" y="733"/>
                  </a:lnTo>
                  <a:lnTo>
                    <a:pt x="44" y="745"/>
                  </a:lnTo>
                  <a:lnTo>
                    <a:pt x="52" y="756"/>
                  </a:lnTo>
                  <a:lnTo>
                    <a:pt x="61" y="768"/>
                  </a:lnTo>
                  <a:lnTo>
                    <a:pt x="68" y="779"/>
                  </a:lnTo>
                  <a:lnTo>
                    <a:pt x="77" y="790"/>
                  </a:lnTo>
                  <a:lnTo>
                    <a:pt x="87" y="800"/>
                  </a:lnTo>
                  <a:lnTo>
                    <a:pt x="95" y="809"/>
                  </a:lnTo>
                  <a:lnTo>
                    <a:pt x="106" y="819"/>
                  </a:lnTo>
                  <a:lnTo>
                    <a:pt x="116" y="828"/>
                  </a:lnTo>
                  <a:lnTo>
                    <a:pt x="127" y="835"/>
                  </a:lnTo>
                  <a:lnTo>
                    <a:pt x="137" y="843"/>
                  </a:lnTo>
                  <a:lnTo>
                    <a:pt x="148" y="850"/>
                  </a:lnTo>
                  <a:lnTo>
                    <a:pt x="159" y="856"/>
                  </a:lnTo>
                  <a:lnTo>
                    <a:pt x="171" y="861"/>
                  </a:lnTo>
                  <a:lnTo>
                    <a:pt x="182" y="867"/>
                  </a:lnTo>
                  <a:lnTo>
                    <a:pt x="193" y="870"/>
                  </a:lnTo>
                  <a:lnTo>
                    <a:pt x="205" y="873"/>
                  </a:lnTo>
                  <a:lnTo>
                    <a:pt x="217" y="875"/>
                  </a:lnTo>
                  <a:lnTo>
                    <a:pt x="230" y="876"/>
                  </a:lnTo>
                  <a:lnTo>
                    <a:pt x="242" y="877"/>
                  </a:lnTo>
                  <a:lnTo>
                    <a:pt x="273" y="877"/>
                  </a:lnTo>
                  <a:lnTo>
                    <a:pt x="318" y="877"/>
                  </a:lnTo>
                  <a:lnTo>
                    <a:pt x="373" y="877"/>
                  </a:lnTo>
                  <a:lnTo>
                    <a:pt x="436" y="877"/>
                  </a:lnTo>
                  <a:lnTo>
                    <a:pt x="508" y="877"/>
                  </a:lnTo>
                  <a:lnTo>
                    <a:pt x="583" y="877"/>
                  </a:lnTo>
                  <a:lnTo>
                    <a:pt x="663" y="877"/>
                  </a:lnTo>
                  <a:lnTo>
                    <a:pt x="743" y="877"/>
                  </a:lnTo>
                  <a:lnTo>
                    <a:pt x="823" y="877"/>
                  </a:lnTo>
                  <a:lnTo>
                    <a:pt x="899" y="877"/>
                  </a:lnTo>
                  <a:lnTo>
                    <a:pt x="972" y="877"/>
                  </a:lnTo>
                  <a:lnTo>
                    <a:pt x="1038" y="877"/>
                  </a:lnTo>
                  <a:lnTo>
                    <a:pt x="1095" y="877"/>
                  </a:lnTo>
                  <a:lnTo>
                    <a:pt x="1142" y="877"/>
                  </a:lnTo>
                  <a:lnTo>
                    <a:pt x="1177" y="877"/>
                  </a:lnTo>
                  <a:lnTo>
                    <a:pt x="1198" y="877"/>
                  </a:lnTo>
                  <a:lnTo>
                    <a:pt x="1205" y="876"/>
                  </a:lnTo>
                  <a:lnTo>
                    <a:pt x="1212" y="875"/>
                  </a:lnTo>
                  <a:lnTo>
                    <a:pt x="1220" y="873"/>
                  </a:lnTo>
                  <a:lnTo>
                    <a:pt x="1229" y="871"/>
                  </a:lnTo>
                  <a:lnTo>
                    <a:pt x="1247" y="863"/>
                  </a:lnTo>
                  <a:lnTo>
                    <a:pt x="1266" y="853"/>
                  </a:lnTo>
                  <a:lnTo>
                    <a:pt x="1287" y="840"/>
                  </a:lnTo>
                  <a:lnTo>
                    <a:pt x="1307" y="825"/>
                  </a:lnTo>
                  <a:lnTo>
                    <a:pt x="1328" y="806"/>
                  </a:lnTo>
                  <a:lnTo>
                    <a:pt x="1347" y="787"/>
                  </a:lnTo>
                  <a:lnTo>
                    <a:pt x="1367" y="765"/>
                  </a:lnTo>
                  <a:lnTo>
                    <a:pt x="1384" y="741"/>
                  </a:lnTo>
                  <a:lnTo>
                    <a:pt x="1393" y="729"/>
                  </a:lnTo>
                  <a:lnTo>
                    <a:pt x="1400" y="717"/>
                  </a:lnTo>
                  <a:lnTo>
                    <a:pt x="1408" y="704"/>
                  </a:lnTo>
                  <a:lnTo>
                    <a:pt x="1414" y="691"/>
                  </a:lnTo>
                  <a:lnTo>
                    <a:pt x="1421" y="677"/>
                  </a:lnTo>
                  <a:lnTo>
                    <a:pt x="1425" y="663"/>
                  </a:lnTo>
                  <a:lnTo>
                    <a:pt x="1430" y="648"/>
                  </a:lnTo>
                  <a:lnTo>
                    <a:pt x="1434" y="634"/>
                  </a:lnTo>
                  <a:lnTo>
                    <a:pt x="1437" y="620"/>
                  </a:lnTo>
                  <a:lnTo>
                    <a:pt x="1439" y="605"/>
                  </a:lnTo>
                  <a:lnTo>
                    <a:pt x="1439" y="590"/>
                  </a:lnTo>
                  <a:lnTo>
                    <a:pt x="1439" y="575"/>
                  </a:lnTo>
                  <a:lnTo>
                    <a:pt x="1438" y="550"/>
                  </a:lnTo>
                  <a:lnTo>
                    <a:pt x="1434" y="526"/>
                  </a:lnTo>
                  <a:lnTo>
                    <a:pt x="1428" y="504"/>
                  </a:lnTo>
                  <a:lnTo>
                    <a:pt x="1422" y="483"/>
                  </a:lnTo>
                  <a:lnTo>
                    <a:pt x="1413" y="463"/>
                  </a:lnTo>
                  <a:lnTo>
                    <a:pt x="1403" y="443"/>
                  </a:lnTo>
                  <a:lnTo>
                    <a:pt x="1393" y="426"/>
                  </a:lnTo>
                  <a:lnTo>
                    <a:pt x="1381" y="409"/>
                  </a:lnTo>
                  <a:lnTo>
                    <a:pt x="1367" y="393"/>
                  </a:lnTo>
                  <a:lnTo>
                    <a:pt x="1354" y="377"/>
                  </a:lnTo>
                  <a:lnTo>
                    <a:pt x="1339" y="363"/>
                  </a:lnTo>
                  <a:lnTo>
                    <a:pt x="1324" y="350"/>
                  </a:lnTo>
                  <a:lnTo>
                    <a:pt x="1308" y="339"/>
                  </a:lnTo>
                  <a:lnTo>
                    <a:pt x="1292" y="328"/>
                  </a:lnTo>
                  <a:lnTo>
                    <a:pt x="1276" y="317"/>
                  </a:lnTo>
                  <a:lnTo>
                    <a:pt x="1260" y="307"/>
                  </a:lnTo>
                  <a:lnTo>
                    <a:pt x="1244" y="299"/>
                  </a:lnTo>
                  <a:lnTo>
                    <a:pt x="1228" y="290"/>
                  </a:lnTo>
                  <a:lnTo>
                    <a:pt x="1211" y="283"/>
                  </a:lnTo>
                  <a:lnTo>
                    <a:pt x="1196" y="277"/>
                  </a:lnTo>
                  <a:lnTo>
                    <a:pt x="1167" y="265"/>
                  </a:lnTo>
                  <a:lnTo>
                    <a:pt x="1141" y="256"/>
                  </a:lnTo>
                  <a:lnTo>
                    <a:pt x="1102" y="246"/>
                  </a:lnTo>
                  <a:lnTo>
                    <a:pt x="1087" y="243"/>
                  </a:lnTo>
                  <a:lnTo>
                    <a:pt x="1087" y="232"/>
                  </a:lnTo>
                  <a:lnTo>
                    <a:pt x="1082" y="204"/>
                  </a:lnTo>
                  <a:lnTo>
                    <a:pt x="1077" y="184"/>
                  </a:lnTo>
                  <a:lnTo>
                    <a:pt x="1070" y="164"/>
                  </a:lnTo>
                  <a:lnTo>
                    <a:pt x="1065" y="153"/>
                  </a:lnTo>
                  <a:lnTo>
                    <a:pt x="1059" y="141"/>
                  </a:lnTo>
                  <a:lnTo>
                    <a:pt x="1053" y="129"/>
                  </a:lnTo>
                  <a:lnTo>
                    <a:pt x="1046" y="118"/>
                  </a:lnTo>
                  <a:lnTo>
                    <a:pt x="1038" y="106"/>
                  </a:lnTo>
                  <a:lnTo>
                    <a:pt x="1028" y="94"/>
                  </a:lnTo>
                  <a:lnTo>
                    <a:pt x="1018" y="84"/>
                  </a:lnTo>
                  <a:lnTo>
                    <a:pt x="1006" y="73"/>
                  </a:lnTo>
                  <a:lnTo>
                    <a:pt x="993" y="62"/>
                  </a:lnTo>
                  <a:lnTo>
                    <a:pt x="979" y="52"/>
                  </a:lnTo>
                  <a:lnTo>
                    <a:pt x="964" y="43"/>
                  </a:lnTo>
                  <a:lnTo>
                    <a:pt x="947" y="34"/>
                  </a:lnTo>
                  <a:lnTo>
                    <a:pt x="929" y="26"/>
                  </a:lnTo>
                  <a:lnTo>
                    <a:pt x="909" y="19"/>
                  </a:lnTo>
                  <a:lnTo>
                    <a:pt x="888" y="13"/>
                  </a:lnTo>
                  <a:lnTo>
                    <a:pt x="865" y="8"/>
                  </a:lnTo>
                  <a:lnTo>
                    <a:pt x="840" y="5"/>
                  </a:lnTo>
                  <a:lnTo>
                    <a:pt x="814" y="3"/>
                  </a:lnTo>
                  <a:lnTo>
                    <a:pt x="785" y="0"/>
                  </a:lnTo>
                  <a:lnTo>
                    <a:pt x="756" y="2"/>
                  </a:lnTo>
                  <a:lnTo>
                    <a:pt x="730" y="3"/>
                  </a:lnTo>
                  <a:lnTo>
                    <a:pt x="705" y="6"/>
                  </a:lnTo>
                  <a:lnTo>
                    <a:pt x="682" y="9"/>
                  </a:lnTo>
                  <a:lnTo>
                    <a:pt x="661" y="13"/>
                  </a:lnTo>
                  <a:lnTo>
                    <a:pt x="640" y="19"/>
                  </a:lnTo>
                  <a:lnTo>
                    <a:pt x="622" y="24"/>
                  </a:lnTo>
                  <a:lnTo>
                    <a:pt x="605" y="32"/>
                  </a:lnTo>
                  <a:lnTo>
                    <a:pt x="587" y="38"/>
                  </a:lnTo>
                  <a:lnTo>
                    <a:pt x="572" y="47"/>
                  </a:lnTo>
                  <a:lnTo>
                    <a:pt x="558" y="54"/>
                  </a:lnTo>
                  <a:lnTo>
                    <a:pt x="545" y="63"/>
                  </a:lnTo>
                  <a:lnTo>
                    <a:pt x="532" y="73"/>
                  </a:lnTo>
                  <a:lnTo>
                    <a:pt x="522" y="81"/>
                  </a:lnTo>
                  <a:lnTo>
                    <a:pt x="512" y="91"/>
                  </a:lnTo>
                  <a:lnTo>
                    <a:pt x="502" y="101"/>
                  </a:lnTo>
                  <a:lnTo>
                    <a:pt x="494" y="111"/>
                  </a:lnTo>
                  <a:lnTo>
                    <a:pt x="479" y="130"/>
                  </a:lnTo>
                  <a:lnTo>
                    <a:pt x="468" y="148"/>
                  </a:lnTo>
                  <a:lnTo>
                    <a:pt x="459" y="166"/>
                  </a:lnTo>
                  <a:lnTo>
                    <a:pt x="453" y="181"/>
                  </a:lnTo>
                  <a:lnTo>
                    <a:pt x="445" y="205"/>
                  </a:lnTo>
                  <a:lnTo>
                    <a:pt x="444" y="213"/>
                  </a:lnTo>
                  <a:lnTo>
                    <a:pt x="438" y="211"/>
                  </a:lnTo>
                  <a:lnTo>
                    <a:pt x="424" y="206"/>
                  </a:lnTo>
                  <a:lnTo>
                    <a:pt x="414" y="202"/>
                  </a:lnTo>
                  <a:lnTo>
                    <a:pt x="402" y="199"/>
                  </a:lnTo>
                  <a:lnTo>
                    <a:pt x="389" y="197"/>
                  </a:lnTo>
                  <a:lnTo>
                    <a:pt x="374" y="195"/>
                  </a:lnTo>
                  <a:lnTo>
                    <a:pt x="359" y="194"/>
                  </a:lnTo>
                  <a:lnTo>
                    <a:pt x="341" y="194"/>
                  </a:lnTo>
                  <a:lnTo>
                    <a:pt x="324" y="195"/>
                  </a:lnTo>
                  <a:lnTo>
                    <a:pt x="306" y="198"/>
                  </a:lnTo>
                  <a:lnTo>
                    <a:pt x="287" y="204"/>
                  </a:lnTo>
                  <a:lnTo>
                    <a:pt x="269" y="210"/>
                  </a:lnTo>
                  <a:lnTo>
                    <a:pt x="259" y="215"/>
                  </a:lnTo>
                  <a:lnTo>
                    <a:pt x="251" y="220"/>
                  </a:lnTo>
                  <a:lnTo>
                    <a:pt x="241" y="226"/>
                  </a:lnTo>
                  <a:lnTo>
                    <a:pt x="232" y="233"/>
                  </a:lnTo>
                  <a:lnTo>
                    <a:pt x="224" y="239"/>
                  </a:lnTo>
                  <a:lnTo>
                    <a:pt x="217" y="247"/>
                  </a:lnTo>
                  <a:lnTo>
                    <a:pt x="210" y="253"/>
                  </a:lnTo>
                  <a:lnTo>
                    <a:pt x="204" y="260"/>
                  </a:lnTo>
                  <a:lnTo>
                    <a:pt x="195" y="273"/>
                  </a:lnTo>
                  <a:lnTo>
                    <a:pt x="188" y="287"/>
                  </a:lnTo>
                  <a:lnTo>
                    <a:pt x="183" y="300"/>
                  </a:lnTo>
                  <a:lnTo>
                    <a:pt x="179" y="312"/>
                  </a:lnTo>
                  <a:lnTo>
                    <a:pt x="178" y="323"/>
                  </a:lnTo>
                  <a:lnTo>
                    <a:pt x="178" y="335"/>
                  </a:lnTo>
                  <a:lnTo>
                    <a:pt x="179" y="345"/>
                  </a:lnTo>
                  <a:lnTo>
                    <a:pt x="180" y="355"/>
                  </a:lnTo>
                  <a:lnTo>
                    <a:pt x="183" y="363"/>
                  </a:lnTo>
                  <a:lnTo>
                    <a:pt x="185" y="370"/>
                  </a:lnTo>
                  <a:lnTo>
                    <a:pt x="190" y="381"/>
                  </a:lnTo>
                  <a:lnTo>
                    <a:pt x="191" y="384"/>
                  </a:lnTo>
                  <a:close/>
                </a:path>
              </a:pathLst>
            </a:custGeom>
            <a:solidFill>
              <a:srgbClr val="FFFFFF"/>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FFFFFF"/>
                </a:solidFill>
                <a:latin typeface="Calibri"/>
              </a:endParaRPr>
            </a:p>
          </p:txBody>
        </p:sp>
        <p:sp>
          <p:nvSpPr>
            <p:cNvPr id="53" name="Freeform 135"/>
            <p:cNvSpPr>
              <a:spLocks/>
            </p:cNvSpPr>
            <p:nvPr/>
          </p:nvSpPr>
          <p:spPr bwMode="auto">
            <a:xfrm>
              <a:off x="5886051" y="4118269"/>
              <a:ext cx="317724" cy="309894"/>
            </a:xfrm>
            <a:custGeom>
              <a:avLst/>
              <a:gdLst>
                <a:gd name="T0" fmla="*/ 1138 w 1138"/>
                <a:gd name="T1" fmla="*/ 463 h 1107"/>
                <a:gd name="T2" fmla="*/ 694 w 1138"/>
                <a:gd name="T3" fmla="*/ 463 h 1107"/>
                <a:gd name="T4" fmla="*/ 694 w 1138"/>
                <a:gd name="T5" fmla="*/ 0 h 1107"/>
                <a:gd name="T6" fmla="*/ 473 w 1138"/>
                <a:gd name="T7" fmla="*/ 0 h 1107"/>
                <a:gd name="T8" fmla="*/ 473 w 1138"/>
                <a:gd name="T9" fmla="*/ 463 h 1107"/>
                <a:gd name="T10" fmla="*/ 0 w 1138"/>
                <a:gd name="T11" fmla="*/ 463 h 1107"/>
                <a:gd name="T12" fmla="*/ 0 w 1138"/>
                <a:gd name="T13" fmla="*/ 685 h 1107"/>
                <a:gd name="T14" fmla="*/ 473 w 1138"/>
                <a:gd name="T15" fmla="*/ 685 h 1107"/>
                <a:gd name="T16" fmla="*/ 473 w 1138"/>
                <a:gd name="T17" fmla="*/ 1107 h 1107"/>
                <a:gd name="T18" fmla="*/ 694 w 1138"/>
                <a:gd name="T19" fmla="*/ 1107 h 1107"/>
                <a:gd name="T20" fmla="*/ 694 w 1138"/>
                <a:gd name="T21" fmla="*/ 685 h 1107"/>
                <a:gd name="T22" fmla="*/ 1138 w 1138"/>
                <a:gd name="T23" fmla="*/ 685 h 1107"/>
                <a:gd name="T24" fmla="*/ 1138 w 1138"/>
                <a:gd name="T25" fmla="*/ 463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8" h="1107">
                  <a:moveTo>
                    <a:pt x="1138" y="463"/>
                  </a:moveTo>
                  <a:lnTo>
                    <a:pt x="694" y="463"/>
                  </a:lnTo>
                  <a:lnTo>
                    <a:pt x="694" y="0"/>
                  </a:lnTo>
                  <a:lnTo>
                    <a:pt x="473" y="0"/>
                  </a:lnTo>
                  <a:lnTo>
                    <a:pt x="473" y="463"/>
                  </a:lnTo>
                  <a:lnTo>
                    <a:pt x="0" y="463"/>
                  </a:lnTo>
                  <a:lnTo>
                    <a:pt x="0" y="685"/>
                  </a:lnTo>
                  <a:lnTo>
                    <a:pt x="473" y="685"/>
                  </a:lnTo>
                  <a:lnTo>
                    <a:pt x="473" y="1107"/>
                  </a:lnTo>
                  <a:lnTo>
                    <a:pt x="694" y="1107"/>
                  </a:lnTo>
                  <a:lnTo>
                    <a:pt x="694" y="685"/>
                  </a:lnTo>
                  <a:lnTo>
                    <a:pt x="1138" y="685"/>
                  </a:lnTo>
                  <a:lnTo>
                    <a:pt x="1138" y="463"/>
                  </a:lnTo>
                  <a:close/>
                </a:path>
              </a:pathLst>
            </a:custGeom>
            <a:solidFill>
              <a:schemeClr val="tx1"/>
            </a:solidFill>
            <a:ln>
              <a:solidFill>
                <a:schemeClr val="tx1"/>
              </a:solidFill>
            </a:ln>
          </p:spPr>
          <p:txBody>
            <a:bodyPr vert="horz" wrap="square" lIns="68580" tIns="34290" rIns="68580" bIns="34290" numCol="1" anchor="t" anchorCtr="0" compatLnSpc="1">
              <a:prstTxWarp prst="textNoShape">
                <a:avLst/>
              </a:prstTxWarp>
            </a:bodyPr>
            <a:lstStyle/>
            <a:p>
              <a:endParaRPr lang="id-ID" sz="1350">
                <a:solidFill>
                  <a:srgbClr val="FFFFFF"/>
                </a:solidFill>
                <a:latin typeface="Calibri"/>
              </a:endParaRPr>
            </a:p>
          </p:txBody>
        </p:sp>
        <p:sp>
          <p:nvSpPr>
            <p:cNvPr id="54" name="Freeform 136"/>
            <p:cNvSpPr>
              <a:spLocks/>
            </p:cNvSpPr>
            <p:nvPr/>
          </p:nvSpPr>
          <p:spPr bwMode="auto">
            <a:xfrm>
              <a:off x="5192427" y="5171011"/>
              <a:ext cx="1132173" cy="1042673"/>
            </a:xfrm>
            <a:custGeom>
              <a:avLst/>
              <a:gdLst>
                <a:gd name="T0" fmla="*/ 3985 w 4047"/>
                <a:gd name="T1" fmla="*/ 351 h 3726"/>
                <a:gd name="T2" fmla="*/ 4039 w 4047"/>
                <a:gd name="T3" fmla="*/ 451 h 3726"/>
                <a:gd name="T4" fmla="*/ 4042 w 4047"/>
                <a:gd name="T5" fmla="*/ 547 h 3726"/>
                <a:gd name="T6" fmla="*/ 4002 w 4047"/>
                <a:gd name="T7" fmla="*/ 619 h 3726"/>
                <a:gd name="T8" fmla="*/ 3900 w 4047"/>
                <a:gd name="T9" fmla="*/ 730 h 3726"/>
                <a:gd name="T10" fmla="*/ 3861 w 4047"/>
                <a:gd name="T11" fmla="*/ 790 h 3726"/>
                <a:gd name="T12" fmla="*/ 3860 w 4047"/>
                <a:gd name="T13" fmla="*/ 840 h 3726"/>
                <a:gd name="T14" fmla="*/ 3893 w 4047"/>
                <a:gd name="T15" fmla="*/ 892 h 3726"/>
                <a:gd name="T16" fmla="*/ 3980 w 4047"/>
                <a:gd name="T17" fmla="*/ 981 h 3726"/>
                <a:gd name="T18" fmla="*/ 4013 w 4047"/>
                <a:gd name="T19" fmla="*/ 1045 h 3726"/>
                <a:gd name="T20" fmla="*/ 4013 w 4047"/>
                <a:gd name="T21" fmla="*/ 1111 h 3726"/>
                <a:gd name="T22" fmla="*/ 3978 w 4047"/>
                <a:gd name="T23" fmla="*/ 1186 h 3726"/>
                <a:gd name="T24" fmla="*/ 3889 w 4047"/>
                <a:gd name="T25" fmla="*/ 1311 h 3726"/>
                <a:gd name="T26" fmla="*/ 3858 w 4047"/>
                <a:gd name="T27" fmla="*/ 1386 h 3726"/>
                <a:gd name="T28" fmla="*/ 3862 w 4047"/>
                <a:gd name="T29" fmla="*/ 1451 h 3726"/>
                <a:gd name="T30" fmla="*/ 3898 w 4047"/>
                <a:gd name="T31" fmla="*/ 1506 h 3726"/>
                <a:gd name="T32" fmla="*/ 3979 w 4047"/>
                <a:gd name="T33" fmla="*/ 1578 h 3726"/>
                <a:gd name="T34" fmla="*/ 4006 w 4047"/>
                <a:gd name="T35" fmla="*/ 1625 h 3726"/>
                <a:gd name="T36" fmla="*/ 4001 w 4047"/>
                <a:gd name="T37" fmla="*/ 1679 h 3726"/>
                <a:gd name="T38" fmla="*/ 3941 w 4047"/>
                <a:gd name="T39" fmla="*/ 1779 h 3726"/>
                <a:gd name="T40" fmla="*/ 3869 w 4047"/>
                <a:gd name="T41" fmla="*/ 1882 h 3726"/>
                <a:gd name="T42" fmla="*/ 3857 w 4047"/>
                <a:gd name="T43" fmla="*/ 1942 h 3726"/>
                <a:gd name="T44" fmla="*/ 3891 w 4047"/>
                <a:gd name="T45" fmla="*/ 2014 h 3726"/>
                <a:gd name="T46" fmla="*/ 3972 w 4047"/>
                <a:gd name="T47" fmla="*/ 2108 h 3726"/>
                <a:gd name="T48" fmla="*/ 4004 w 4047"/>
                <a:gd name="T49" fmla="*/ 2167 h 3726"/>
                <a:gd name="T50" fmla="*/ 4004 w 4047"/>
                <a:gd name="T51" fmla="*/ 2223 h 3726"/>
                <a:gd name="T52" fmla="*/ 3945 w 4047"/>
                <a:gd name="T53" fmla="*/ 2323 h 3726"/>
                <a:gd name="T54" fmla="*/ 3864 w 4047"/>
                <a:gd name="T55" fmla="*/ 2431 h 3726"/>
                <a:gd name="T56" fmla="*/ 3845 w 4047"/>
                <a:gd name="T57" fmla="*/ 2496 h 3726"/>
                <a:gd name="T58" fmla="*/ 3865 w 4047"/>
                <a:gd name="T59" fmla="*/ 2562 h 3726"/>
                <a:gd name="T60" fmla="*/ 3937 w 4047"/>
                <a:gd name="T61" fmla="*/ 2643 h 3726"/>
                <a:gd name="T62" fmla="*/ 3946 w 4047"/>
                <a:gd name="T63" fmla="*/ 2692 h 3726"/>
                <a:gd name="T64" fmla="*/ 3903 w 4047"/>
                <a:gd name="T65" fmla="*/ 2817 h 3726"/>
                <a:gd name="T66" fmla="*/ 3755 w 4047"/>
                <a:gd name="T67" fmla="*/ 3010 h 3726"/>
                <a:gd name="T68" fmla="*/ 3289 w 4047"/>
                <a:gd name="T69" fmla="*/ 3421 h 3726"/>
                <a:gd name="T70" fmla="*/ 1089 w 4047"/>
                <a:gd name="T71" fmla="*/ 3726 h 3726"/>
                <a:gd name="T72" fmla="*/ 209 w 4047"/>
                <a:gd name="T73" fmla="*/ 2807 h 3726"/>
                <a:gd name="T74" fmla="*/ 191 w 4047"/>
                <a:gd name="T75" fmla="*/ 2703 h 3726"/>
                <a:gd name="T76" fmla="*/ 124 w 4047"/>
                <a:gd name="T77" fmla="*/ 2628 h 3726"/>
                <a:gd name="T78" fmla="*/ 24 w 4047"/>
                <a:gd name="T79" fmla="*/ 2522 h 3726"/>
                <a:gd name="T80" fmla="*/ 2 w 4047"/>
                <a:gd name="T81" fmla="*/ 2466 h 3726"/>
                <a:gd name="T82" fmla="*/ 12 w 4047"/>
                <a:gd name="T83" fmla="*/ 2414 h 3726"/>
                <a:gd name="T84" fmla="*/ 64 w 4047"/>
                <a:gd name="T85" fmla="*/ 2352 h 3726"/>
                <a:gd name="T86" fmla="*/ 149 w 4047"/>
                <a:gd name="T87" fmla="*/ 2265 h 3726"/>
                <a:gd name="T88" fmla="*/ 149 w 4047"/>
                <a:gd name="T89" fmla="*/ 2222 h 3726"/>
                <a:gd name="T90" fmla="*/ 59 w 4047"/>
                <a:gd name="T91" fmla="*/ 2050 h 3726"/>
                <a:gd name="T92" fmla="*/ 9 w 4047"/>
                <a:gd name="T93" fmla="*/ 1928 h 3726"/>
                <a:gd name="T94" fmla="*/ 3 w 4047"/>
                <a:gd name="T95" fmla="*/ 1851 h 3726"/>
                <a:gd name="T96" fmla="*/ 35 w 4047"/>
                <a:gd name="T97" fmla="*/ 1766 h 3726"/>
                <a:gd name="T98" fmla="*/ 118 w 4047"/>
                <a:gd name="T99" fmla="*/ 1667 h 3726"/>
                <a:gd name="T100" fmla="*/ 134 w 4047"/>
                <a:gd name="T101" fmla="*/ 1624 h 3726"/>
                <a:gd name="T102" fmla="*/ 103 w 4047"/>
                <a:gd name="T103" fmla="*/ 1538 h 3726"/>
                <a:gd name="T104" fmla="*/ 33 w 4047"/>
                <a:gd name="T105" fmla="*/ 1407 h 3726"/>
                <a:gd name="T106" fmla="*/ 23 w 4047"/>
                <a:gd name="T107" fmla="*/ 1340 h 3726"/>
                <a:gd name="T108" fmla="*/ 51 w 4047"/>
                <a:gd name="T109" fmla="*/ 1255 h 3726"/>
                <a:gd name="T110" fmla="*/ 132 w 4047"/>
                <a:gd name="T111" fmla="*/ 1109 h 3726"/>
                <a:gd name="T112" fmla="*/ 143 w 4047"/>
                <a:gd name="T113" fmla="*/ 1048 h 3726"/>
                <a:gd name="T114" fmla="*/ 101 w 4047"/>
                <a:gd name="T115" fmla="*/ 962 h 3726"/>
                <a:gd name="T116" fmla="*/ 24 w 4047"/>
                <a:gd name="T117" fmla="*/ 842 h 3726"/>
                <a:gd name="T118" fmla="*/ 3 w 4047"/>
                <a:gd name="T119" fmla="*/ 769 h 3726"/>
                <a:gd name="T120" fmla="*/ 8 w 4047"/>
                <a:gd name="T121" fmla="*/ 450 h 3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47" h="3726">
                  <a:moveTo>
                    <a:pt x="32" y="0"/>
                  </a:moveTo>
                  <a:lnTo>
                    <a:pt x="3957" y="0"/>
                  </a:lnTo>
                  <a:lnTo>
                    <a:pt x="3957" y="323"/>
                  </a:lnTo>
                  <a:lnTo>
                    <a:pt x="3960" y="326"/>
                  </a:lnTo>
                  <a:lnTo>
                    <a:pt x="3971" y="336"/>
                  </a:lnTo>
                  <a:lnTo>
                    <a:pt x="3985" y="351"/>
                  </a:lnTo>
                  <a:lnTo>
                    <a:pt x="4002" y="372"/>
                  </a:lnTo>
                  <a:lnTo>
                    <a:pt x="4010" y="385"/>
                  </a:lnTo>
                  <a:lnTo>
                    <a:pt x="4019" y="400"/>
                  </a:lnTo>
                  <a:lnTo>
                    <a:pt x="4026" y="416"/>
                  </a:lnTo>
                  <a:lnTo>
                    <a:pt x="4033" y="433"/>
                  </a:lnTo>
                  <a:lnTo>
                    <a:pt x="4039" y="451"/>
                  </a:lnTo>
                  <a:lnTo>
                    <a:pt x="4043" y="471"/>
                  </a:lnTo>
                  <a:lnTo>
                    <a:pt x="4047" y="491"/>
                  </a:lnTo>
                  <a:lnTo>
                    <a:pt x="4047" y="514"/>
                  </a:lnTo>
                  <a:lnTo>
                    <a:pt x="4047" y="525"/>
                  </a:lnTo>
                  <a:lnTo>
                    <a:pt x="4045" y="535"/>
                  </a:lnTo>
                  <a:lnTo>
                    <a:pt x="4042" y="547"/>
                  </a:lnTo>
                  <a:lnTo>
                    <a:pt x="4039" y="557"/>
                  </a:lnTo>
                  <a:lnTo>
                    <a:pt x="4035" y="568"/>
                  </a:lnTo>
                  <a:lnTo>
                    <a:pt x="4029" y="579"/>
                  </a:lnTo>
                  <a:lnTo>
                    <a:pt x="4024" y="588"/>
                  </a:lnTo>
                  <a:lnTo>
                    <a:pt x="4018" y="599"/>
                  </a:lnTo>
                  <a:lnTo>
                    <a:pt x="4002" y="619"/>
                  </a:lnTo>
                  <a:lnTo>
                    <a:pt x="3986" y="638"/>
                  </a:lnTo>
                  <a:lnTo>
                    <a:pt x="3969" y="657"/>
                  </a:lnTo>
                  <a:lnTo>
                    <a:pt x="3952" y="676"/>
                  </a:lnTo>
                  <a:lnTo>
                    <a:pt x="3933" y="694"/>
                  </a:lnTo>
                  <a:lnTo>
                    <a:pt x="3916" y="713"/>
                  </a:lnTo>
                  <a:lnTo>
                    <a:pt x="3900" y="730"/>
                  </a:lnTo>
                  <a:lnTo>
                    <a:pt x="3886" y="747"/>
                  </a:lnTo>
                  <a:lnTo>
                    <a:pt x="3879" y="756"/>
                  </a:lnTo>
                  <a:lnTo>
                    <a:pt x="3874" y="764"/>
                  </a:lnTo>
                  <a:lnTo>
                    <a:pt x="3869" y="773"/>
                  </a:lnTo>
                  <a:lnTo>
                    <a:pt x="3864" y="782"/>
                  </a:lnTo>
                  <a:lnTo>
                    <a:pt x="3861" y="790"/>
                  </a:lnTo>
                  <a:lnTo>
                    <a:pt x="3858" y="799"/>
                  </a:lnTo>
                  <a:lnTo>
                    <a:pt x="3857" y="808"/>
                  </a:lnTo>
                  <a:lnTo>
                    <a:pt x="3856" y="815"/>
                  </a:lnTo>
                  <a:lnTo>
                    <a:pt x="3857" y="824"/>
                  </a:lnTo>
                  <a:lnTo>
                    <a:pt x="3858" y="832"/>
                  </a:lnTo>
                  <a:lnTo>
                    <a:pt x="3860" y="840"/>
                  </a:lnTo>
                  <a:lnTo>
                    <a:pt x="3863" y="848"/>
                  </a:lnTo>
                  <a:lnTo>
                    <a:pt x="3866" y="855"/>
                  </a:lnTo>
                  <a:lnTo>
                    <a:pt x="3871" y="863"/>
                  </a:lnTo>
                  <a:lnTo>
                    <a:pt x="3876" y="870"/>
                  </a:lnTo>
                  <a:lnTo>
                    <a:pt x="3882" y="878"/>
                  </a:lnTo>
                  <a:lnTo>
                    <a:pt x="3893" y="892"/>
                  </a:lnTo>
                  <a:lnTo>
                    <a:pt x="3907" y="907"/>
                  </a:lnTo>
                  <a:lnTo>
                    <a:pt x="3921" y="921"/>
                  </a:lnTo>
                  <a:lnTo>
                    <a:pt x="3937" y="935"/>
                  </a:lnTo>
                  <a:lnTo>
                    <a:pt x="3952" y="950"/>
                  </a:lnTo>
                  <a:lnTo>
                    <a:pt x="3966" y="965"/>
                  </a:lnTo>
                  <a:lnTo>
                    <a:pt x="3980" y="981"/>
                  </a:lnTo>
                  <a:lnTo>
                    <a:pt x="3992" y="999"/>
                  </a:lnTo>
                  <a:lnTo>
                    <a:pt x="3997" y="1007"/>
                  </a:lnTo>
                  <a:lnTo>
                    <a:pt x="4002" y="1016"/>
                  </a:lnTo>
                  <a:lnTo>
                    <a:pt x="4007" y="1026"/>
                  </a:lnTo>
                  <a:lnTo>
                    <a:pt x="4010" y="1035"/>
                  </a:lnTo>
                  <a:lnTo>
                    <a:pt x="4013" y="1045"/>
                  </a:lnTo>
                  <a:lnTo>
                    <a:pt x="4015" y="1056"/>
                  </a:lnTo>
                  <a:lnTo>
                    <a:pt x="4016" y="1067"/>
                  </a:lnTo>
                  <a:lnTo>
                    <a:pt x="4018" y="1078"/>
                  </a:lnTo>
                  <a:lnTo>
                    <a:pt x="4016" y="1088"/>
                  </a:lnTo>
                  <a:lnTo>
                    <a:pt x="4015" y="1100"/>
                  </a:lnTo>
                  <a:lnTo>
                    <a:pt x="4013" y="1111"/>
                  </a:lnTo>
                  <a:lnTo>
                    <a:pt x="4010" y="1122"/>
                  </a:lnTo>
                  <a:lnTo>
                    <a:pt x="4006" y="1133"/>
                  </a:lnTo>
                  <a:lnTo>
                    <a:pt x="4001" y="1143"/>
                  </a:lnTo>
                  <a:lnTo>
                    <a:pt x="3996" y="1154"/>
                  </a:lnTo>
                  <a:lnTo>
                    <a:pt x="3991" y="1165"/>
                  </a:lnTo>
                  <a:lnTo>
                    <a:pt x="3978" y="1186"/>
                  </a:lnTo>
                  <a:lnTo>
                    <a:pt x="3964" y="1207"/>
                  </a:lnTo>
                  <a:lnTo>
                    <a:pt x="3948" y="1228"/>
                  </a:lnTo>
                  <a:lnTo>
                    <a:pt x="3932" y="1248"/>
                  </a:lnTo>
                  <a:lnTo>
                    <a:pt x="3917" y="1270"/>
                  </a:lnTo>
                  <a:lnTo>
                    <a:pt x="3902" y="1290"/>
                  </a:lnTo>
                  <a:lnTo>
                    <a:pt x="3889" y="1311"/>
                  </a:lnTo>
                  <a:lnTo>
                    <a:pt x="3877" y="1332"/>
                  </a:lnTo>
                  <a:lnTo>
                    <a:pt x="3872" y="1343"/>
                  </a:lnTo>
                  <a:lnTo>
                    <a:pt x="3868" y="1354"/>
                  </a:lnTo>
                  <a:lnTo>
                    <a:pt x="3863" y="1365"/>
                  </a:lnTo>
                  <a:lnTo>
                    <a:pt x="3860" y="1376"/>
                  </a:lnTo>
                  <a:lnTo>
                    <a:pt x="3858" y="1386"/>
                  </a:lnTo>
                  <a:lnTo>
                    <a:pt x="3856" y="1397"/>
                  </a:lnTo>
                  <a:lnTo>
                    <a:pt x="3856" y="1408"/>
                  </a:lnTo>
                  <a:lnTo>
                    <a:pt x="3856" y="1420"/>
                  </a:lnTo>
                  <a:lnTo>
                    <a:pt x="3858" y="1431"/>
                  </a:lnTo>
                  <a:lnTo>
                    <a:pt x="3860" y="1442"/>
                  </a:lnTo>
                  <a:lnTo>
                    <a:pt x="3862" y="1451"/>
                  </a:lnTo>
                  <a:lnTo>
                    <a:pt x="3865" y="1460"/>
                  </a:lnTo>
                  <a:lnTo>
                    <a:pt x="3870" y="1469"/>
                  </a:lnTo>
                  <a:lnTo>
                    <a:pt x="3875" y="1477"/>
                  </a:lnTo>
                  <a:lnTo>
                    <a:pt x="3879" y="1485"/>
                  </a:lnTo>
                  <a:lnTo>
                    <a:pt x="3885" y="1492"/>
                  </a:lnTo>
                  <a:lnTo>
                    <a:pt x="3898" y="1506"/>
                  </a:lnTo>
                  <a:lnTo>
                    <a:pt x="3911" y="1519"/>
                  </a:lnTo>
                  <a:lnTo>
                    <a:pt x="3925" y="1531"/>
                  </a:lnTo>
                  <a:lnTo>
                    <a:pt x="3939" y="1543"/>
                  </a:lnTo>
                  <a:lnTo>
                    <a:pt x="3953" y="1554"/>
                  </a:lnTo>
                  <a:lnTo>
                    <a:pt x="3966" y="1566"/>
                  </a:lnTo>
                  <a:lnTo>
                    <a:pt x="3979" y="1578"/>
                  </a:lnTo>
                  <a:lnTo>
                    <a:pt x="3990" y="1590"/>
                  </a:lnTo>
                  <a:lnTo>
                    <a:pt x="3994" y="1596"/>
                  </a:lnTo>
                  <a:lnTo>
                    <a:pt x="3998" y="1602"/>
                  </a:lnTo>
                  <a:lnTo>
                    <a:pt x="4001" y="1610"/>
                  </a:lnTo>
                  <a:lnTo>
                    <a:pt x="4004" y="1618"/>
                  </a:lnTo>
                  <a:lnTo>
                    <a:pt x="4006" y="1625"/>
                  </a:lnTo>
                  <a:lnTo>
                    <a:pt x="4007" y="1634"/>
                  </a:lnTo>
                  <a:lnTo>
                    <a:pt x="4008" y="1642"/>
                  </a:lnTo>
                  <a:lnTo>
                    <a:pt x="4007" y="1651"/>
                  </a:lnTo>
                  <a:lnTo>
                    <a:pt x="4006" y="1661"/>
                  </a:lnTo>
                  <a:lnTo>
                    <a:pt x="4004" y="1671"/>
                  </a:lnTo>
                  <a:lnTo>
                    <a:pt x="4001" y="1679"/>
                  </a:lnTo>
                  <a:lnTo>
                    <a:pt x="3997" y="1689"/>
                  </a:lnTo>
                  <a:lnTo>
                    <a:pt x="3990" y="1707"/>
                  </a:lnTo>
                  <a:lnTo>
                    <a:pt x="3979" y="1726"/>
                  </a:lnTo>
                  <a:lnTo>
                    <a:pt x="3968" y="1743"/>
                  </a:lnTo>
                  <a:lnTo>
                    <a:pt x="3955" y="1761"/>
                  </a:lnTo>
                  <a:lnTo>
                    <a:pt x="3941" y="1779"/>
                  </a:lnTo>
                  <a:lnTo>
                    <a:pt x="3928" y="1796"/>
                  </a:lnTo>
                  <a:lnTo>
                    <a:pt x="3914" y="1813"/>
                  </a:lnTo>
                  <a:lnTo>
                    <a:pt x="3901" y="1830"/>
                  </a:lnTo>
                  <a:lnTo>
                    <a:pt x="3889" y="1848"/>
                  </a:lnTo>
                  <a:lnTo>
                    <a:pt x="3878" y="1865"/>
                  </a:lnTo>
                  <a:lnTo>
                    <a:pt x="3869" y="1882"/>
                  </a:lnTo>
                  <a:lnTo>
                    <a:pt x="3862" y="1899"/>
                  </a:lnTo>
                  <a:lnTo>
                    <a:pt x="3860" y="1908"/>
                  </a:lnTo>
                  <a:lnTo>
                    <a:pt x="3858" y="1916"/>
                  </a:lnTo>
                  <a:lnTo>
                    <a:pt x="3857" y="1924"/>
                  </a:lnTo>
                  <a:lnTo>
                    <a:pt x="3856" y="1933"/>
                  </a:lnTo>
                  <a:lnTo>
                    <a:pt x="3857" y="1942"/>
                  </a:lnTo>
                  <a:lnTo>
                    <a:pt x="3858" y="1950"/>
                  </a:lnTo>
                  <a:lnTo>
                    <a:pt x="3860" y="1958"/>
                  </a:lnTo>
                  <a:lnTo>
                    <a:pt x="3862" y="1966"/>
                  </a:lnTo>
                  <a:lnTo>
                    <a:pt x="3870" y="1983"/>
                  </a:lnTo>
                  <a:lnTo>
                    <a:pt x="3879" y="1998"/>
                  </a:lnTo>
                  <a:lnTo>
                    <a:pt x="3891" y="2014"/>
                  </a:lnTo>
                  <a:lnTo>
                    <a:pt x="3904" y="2029"/>
                  </a:lnTo>
                  <a:lnTo>
                    <a:pt x="3917" y="2045"/>
                  </a:lnTo>
                  <a:lnTo>
                    <a:pt x="3931" y="2060"/>
                  </a:lnTo>
                  <a:lnTo>
                    <a:pt x="3945" y="2076"/>
                  </a:lnTo>
                  <a:lnTo>
                    <a:pt x="3959" y="2092"/>
                  </a:lnTo>
                  <a:lnTo>
                    <a:pt x="3972" y="2108"/>
                  </a:lnTo>
                  <a:lnTo>
                    <a:pt x="3983" y="2124"/>
                  </a:lnTo>
                  <a:lnTo>
                    <a:pt x="3988" y="2133"/>
                  </a:lnTo>
                  <a:lnTo>
                    <a:pt x="3993" y="2141"/>
                  </a:lnTo>
                  <a:lnTo>
                    <a:pt x="3997" y="2150"/>
                  </a:lnTo>
                  <a:lnTo>
                    <a:pt x="4000" y="2159"/>
                  </a:lnTo>
                  <a:lnTo>
                    <a:pt x="4004" y="2167"/>
                  </a:lnTo>
                  <a:lnTo>
                    <a:pt x="4006" y="2176"/>
                  </a:lnTo>
                  <a:lnTo>
                    <a:pt x="4007" y="2186"/>
                  </a:lnTo>
                  <a:lnTo>
                    <a:pt x="4007" y="2195"/>
                  </a:lnTo>
                  <a:lnTo>
                    <a:pt x="4007" y="2204"/>
                  </a:lnTo>
                  <a:lnTo>
                    <a:pt x="4006" y="2214"/>
                  </a:lnTo>
                  <a:lnTo>
                    <a:pt x="4004" y="2223"/>
                  </a:lnTo>
                  <a:lnTo>
                    <a:pt x="4000" y="2232"/>
                  </a:lnTo>
                  <a:lnTo>
                    <a:pt x="3993" y="2250"/>
                  </a:lnTo>
                  <a:lnTo>
                    <a:pt x="3983" y="2269"/>
                  </a:lnTo>
                  <a:lnTo>
                    <a:pt x="3971" y="2287"/>
                  </a:lnTo>
                  <a:lnTo>
                    <a:pt x="3958" y="2306"/>
                  </a:lnTo>
                  <a:lnTo>
                    <a:pt x="3945" y="2323"/>
                  </a:lnTo>
                  <a:lnTo>
                    <a:pt x="3930" y="2341"/>
                  </a:lnTo>
                  <a:lnTo>
                    <a:pt x="3916" y="2358"/>
                  </a:lnTo>
                  <a:lnTo>
                    <a:pt x="3901" y="2377"/>
                  </a:lnTo>
                  <a:lnTo>
                    <a:pt x="3888" y="2395"/>
                  </a:lnTo>
                  <a:lnTo>
                    <a:pt x="3875" y="2412"/>
                  </a:lnTo>
                  <a:lnTo>
                    <a:pt x="3864" y="2431"/>
                  </a:lnTo>
                  <a:lnTo>
                    <a:pt x="3856" y="2449"/>
                  </a:lnTo>
                  <a:lnTo>
                    <a:pt x="3852" y="2459"/>
                  </a:lnTo>
                  <a:lnTo>
                    <a:pt x="3849" y="2469"/>
                  </a:lnTo>
                  <a:lnTo>
                    <a:pt x="3847" y="2477"/>
                  </a:lnTo>
                  <a:lnTo>
                    <a:pt x="3846" y="2487"/>
                  </a:lnTo>
                  <a:lnTo>
                    <a:pt x="3845" y="2496"/>
                  </a:lnTo>
                  <a:lnTo>
                    <a:pt x="3846" y="2505"/>
                  </a:lnTo>
                  <a:lnTo>
                    <a:pt x="3846" y="2513"/>
                  </a:lnTo>
                  <a:lnTo>
                    <a:pt x="3847" y="2522"/>
                  </a:lnTo>
                  <a:lnTo>
                    <a:pt x="3851" y="2536"/>
                  </a:lnTo>
                  <a:lnTo>
                    <a:pt x="3858" y="2550"/>
                  </a:lnTo>
                  <a:lnTo>
                    <a:pt x="3865" y="2562"/>
                  </a:lnTo>
                  <a:lnTo>
                    <a:pt x="3873" y="2573"/>
                  </a:lnTo>
                  <a:lnTo>
                    <a:pt x="3883" y="2584"/>
                  </a:lnTo>
                  <a:lnTo>
                    <a:pt x="3892" y="2594"/>
                  </a:lnTo>
                  <a:lnTo>
                    <a:pt x="3912" y="2613"/>
                  </a:lnTo>
                  <a:lnTo>
                    <a:pt x="3929" y="2633"/>
                  </a:lnTo>
                  <a:lnTo>
                    <a:pt x="3937" y="2643"/>
                  </a:lnTo>
                  <a:lnTo>
                    <a:pt x="3942" y="2654"/>
                  </a:lnTo>
                  <a:lnTo>
                    <a:pt x="3944" y="2660"/>
                  </a:lnTo>
                  <a:lnTo>
                    <a:pt x="3945" y="2665"/>
                  </a:lnTo>
                  <a:lnTo>
                    <a:pt x="3946" y="2672"/>
                  </a:lnTo>
                  <a:lnTo>
                    <a:pt x="3946" y="2678"/>
                  </a:lnTo>
                  <a:lnTo>
                    <a:pt x="3946" y="2692"/>
                  </a:lnTo>
                  <a:lnTo>
                    <a:pt x="3944" y="2708"/>
                  </a:lnTo>
                  <a:lnTo>
                    <a:pt x="3940" y="2727"/>
                  </a:lnTo>
                  <a:lnTo>
                    <a:pt x="3934" y="2746"/>
                  </a:lnTo>
                  <a:lnTo>
                    <a:pt x="3927" y="2768"/>
                  </a:lnTo>
                  <a:lnTo>
                    <a:pt x="3916" y="2792"/>
                  </a:lnTo>
                  <a:lnTo>
                    <a:pt x="3903" y="2817"/>
                  </a:lnTo>
                  <a:lnTo>
                    <a:pt x="3887" y="2844"/>
                  </a:lnTo>
                  <a:lnTo>
                    <a:pt x="3869" y="2874"/>
                  </a:lnTo>
                  <a:lnTo>
                    <a:pt x="3846" y="2905"/>
                  </a:lnTo>
                  <a:lnTo>
                    <a:pt x="3820" y="2937"/>
                  </a:lnTo>
                  <a:lnTo>
                    <a:pt x="3790" y="2973"/>
                  </a:lnTo>
                  <a:lnTo>
                    <a:pt x="3755" y="3010"/>
                  </a:lnTo>
                  <a:lnTo>
                    <a:pt x="3716" y="3049"/>
                  </a:lnTo>
                  <a:lnTo>
                    <a:pt x="3673" y="3089"/>
                  </a:lnTo>
                  <a:lnTo>
                    <a:pt x="3625" y="3132"/>
                  </a:lnTo>
                  <a:lnTo>
                    <a:pt x="3517" y="3224"/>
                  </a:lnTo>
                  <a:lnTo>
                    <a:pt x="3403" y="3322"/>
                  </a:lnTo>
                  <a:lnTo>
                    <a:pt x="3289" y="3421"/>
                  </a:lnTo>
                  <a:lnTo>
                    <a:pt x="3181" y="3515"/>
                  </a:lnTo>
                  <a:lnTo>
                    <a:pt x="3085" y="3598"/>
                  </a:lnTo>
                  <a:lnTo>
                    <a:pt x="3009" y="3665"/>
                  </a:lnTo>
                  <a:lnTo>
                    <a:pt x="2959" y="3710"/>
                  </a:lnTo>
                  <a:lnTo>
                    <a:pt x="2940" y="3726"/>
                  </a:lnTo>
                  <a:lnTo>
                    <a:pt x="1089" y="3726"/>
                  </a:lnTo>
                  <a:lnTo>
                    <a:pt x="234" y="3010"/>
                  </a:lnTo>
                  <a:lnTo>
                    <a:pt x="227" y="2974"/>
                  </a:lnTo>
                  <a:lnTo>
                    <a:pt x="221" y="2933"/>
                  </a:lnTo>
                  <a:lnTo>
                    <a:pt x="217" y="2891"/>
                  </a:lnTo>
                  <a:lnTo>
                    <a:pt x="214" y="2848"/>
                  </a:lnTo>
                  <a:lnTo>
                    <a:pt x="209" y="2807"/>
                  </a:lnTo>
                  <a:lnTo>
                    <a:pt x="205" y="2769"/>
                  </a:lnTo>
                  <a:lnTo>
                    <a:pt x="203" y="2751"/>
                  </a:lnTo>
                  <a:lnTo>
                    <a:pt x="200" y="2735"/>
                  </a:lnTo>
                  <a:lnTo>
                    <a:pt x="196" y="2720"/>
                  </a:lnTo>
                  <a:lnTo>
                    <a:pt x="193" y="2708"/>
                  </a:lnTo>
                  <a:lnTo>
                    <a:pt x="191" y="2703"/>
                  </a:lnTo>
                  <a:lnTo>
                    <a:pt x="188" y="2697"/>
                  </a:lnTo>
                  <a:lnTo>
                    <a:pt x="184" y="2691"/>
                  </a:lnTo>
                  <a:lnTo>
                    <a:pt x="179" y="2685"/>
                  </a:lnTo>
                  <a:lnTo>
                    <a:pt x="168" y="2672"/>
                  </a:lnTo>
                  <a:lnTo>
                    <a:pt x="154" y="2658"/>
                  </a:lnTo>
                  <a:lnTo>
                    <a:pt x="124" y="2628"/>
                  </a:lnTo>
                  <a:lnTo>
                    <a:pt x="90" y="2597"/>
                  </a:lnTo>
                  <a:lnTo>
                    <a:pt x="73" y="2581"/>
                  </a:lnTo>
                  <a:lnTo>
                    <a:pt x="57" y="2565"/>
                  </a:lnTo>
                  <a:lnTo>
                    <a:pt x="42" y="2547"/>
                  </a:lnTo>
                  <a:lnTo>
                    <a:pt x="29" y="2530"/>
                  </a:lnTo>
                  <a:lnTo>
                    <a:pt x="24" y="2522"/>
                  </a:lnTo>
                  <a:lnTo>
                    <a:pt x="18" y="2512"/>
                  </a:lnTo>
                  <a:lnTo>
                    <a:pt x="13" y="2503"/>
                  </a:lnTo>
                  <a:lnTo>
                    <a:pt x="10" y="2493"/>
                  </a:lnTo>
                  <a:lnTo>
                    <a:pt x="7" y="2485"/>
                  </a:lnTo>
                  <a:lnTo>
                    <a:pt x="4" y="2475"/>
                  </a:lnTo>
                  <a:lnTo>
                    <a:pt x="2" y="2466"/>
                  </a:lnTo>
                  <a:lnTo>
                    <a:pt x="2" y="2457"/>
                  </a:lnTo>
                  <a:lnTo>
                    <a:pt x="2" y="2447"/>
                  </a:lnTo>
                  <a:lnTo>
                    <a:pt x="3" y="2438"/>
                  </a:lnTo>
                  <a:lnTo>
                    <a:pt x="5" y="2430"/>
                  </a:lnTo>
                  <a:lnTo>
                    <a:pt x="9" y="2421"/>
                  </a:lnTo>
                  <a:lnTo>
                    <a:pt x="12" y="2414"/>
                  </a:lnTo>
                  <a:lnTo>
                    <a:pt x="16" y="2406"/>
                  </a:lnTo>
                  <a:lnTo>
                    <a:pt x="21" y="2398"/>
                  </a:lnTo>
                  <a:lnTo>
                    <a:pt x="26" y="2391"/>
                  </a:lnTo>
                  <a:lnTo>
                    <a:pt x="37" y="2377"/>
                  </a:lnTo>
                  <a:lnTo>
                    <a:pt x="50" y="2364"/>
                  </a:lnTo>
                  <a:lnTo>
                    <a:pt x="64" y="2352"/>
                  </a:lnTo>
                  <a:lnTo>
                    <a:pt x="78" y="2340"/>
                  </a:lnTo>
                  <a:lnTo>
                    <a:pt x="106" y="2316"/>
                  </a:lnTo>
                  <a:lnTo>
                    <a:pt x="130" y="2294"/>
                  </a:lnTo>
                  <a:lnTo>
                    <a:pt x="139" y="2283"/>
                  </a:lnTo>
                  <a:lnTo>
                    <a:pt x="147" y="2271"/>
                  </a:lnTo>
                  <a:lnTo>
                    <a:pt x="149" y="2265"/>
                  </a:lnTo>
                  <a:lnTo>
                    <a:pt x="151" y="2258"/>
                  </a:lnTo>
                  <a:lnTo>
                    <a:pt x="152" y="2252"/>
                  </a:lnTo>
                  <a:lnTo>
                    <a:pt x="153" y="2245"/>
                  </a:lnTo>
                  <a:lnTo>
                    <a:pt x="152" y="2239"/>
                  </a:lnTo>
                  <a:lnTo>
                    <a:pt x="151" y="2231"/>
                  </a:lnTo>
                  <a:lnTo>
                    <a:pt x="149" y="2222"/>
                  </a:lnTo>
                  <a:lnTo>
                    <a:pt x="146" y="2214"/>
                  </a:lnTo>
                  <a:lnTo>
                    <a:pt x="138" y="2195"/>
                  </a:lnTo>
                  <a:lnTo>
                    <a:pt x="128" y="2174"/>
                  </a:lnTo>
                  <a:lnTo>
                    <a:pt x="103" y="2127"/>
                  </a:lnTo>
                  <a:lnTo>
                    <a:pt x="73" y="2077"/>
                  </a:lnTo>
                  <a:lnTo>
                    <a:pt x="59" y="2050"/>
                  </a:lnTo>
                  <a:lnTo>
                    <a:pt x="45" y="2023"/>
                  </a:lnTo>
                  <a:lnTo>
                    <a:pt x="32" y="1996"/>
                  </a:lnTo>
                  <a:lnTo>
                    <a:pt x="22" y="1968"/>
                  </a:lnTo>
                  <a:lnTo>
                    <a:pt x="16" y="1955"/>
                  </a:lnTo>
                  <a:lnTo>
                    <a:pt x="12" y="1941"/>
                  </a:lnTo>
                  <a:lnTo>
                    <a:pt x="9" y="1928"/>
                  </a:lnTo>
                  <a:lnTo>
                    <a:pt x="5" y="1914"/>
                  </a:lnTo>
                  <a:lnTo>
                    <a:pt x="3" y="1901"/>
                  </a:lnTo>
                  <a:lnTo>
                    <a:pt x="2" y="1888"/>
                  </a:lnTo>
                  <a:lnTo>
                    <a:pt x="1" y="1875"/>
                  </a:lnTo>
                  <a:lnTo>
                    <a:pt x="2" y="1863"/>
                  </a:lnTo>
                  <a:lnTo>
                    <a:pt x="3" y="1851"/>
                  </a:lnTo>
                  <a:lnTo>
                    <a:pt x="5" y="1839"/>
                  </a:lnTo>
                  <a:lnTo>
                    <a:pt x="8" y="1828"/>
                  </a:lnTo>
                  <a:lnTo>
                    <a:pt x="10" y="1818"/>
                  </a:lnTo>
                  <a:lnTo>
                    <a:pt x="17" y="1799"/>
                  </a:lnTo>
                  <a:lnTo>
                    <a:pt x="25" y="1782"/>
                  </a:lnTo>
                  <a:lnTo>
                    <a:pt x="35" y="1766"/>
                  </a:lnTo>
                  <a:lnTo>
                    <a:pt x="45" y="1750"/>
                  </a:lnTo>
                  <a:lnTo>
                    <a:pt x="56" y="1737"/>
                  </a:lnTo>
                  <a:lnTo>
                    <a:pt x="68" y="1725"/>
                  </a:lnTo>
                  <a:lnTo>
                    <a:pt x="90" y="1701"/>
                  </a:lnTo>
                  <a:lnTo>
                    <a:pt x="110" y="1679"/>
                  </a:lnTo>
                  <a:lnTo>
                    <a:pt x="118" y="1667"/>
                  </a:lnTo>
                  <a:lnTo>
                    <a:pt x="125" y="1656"/>
                  </a:lnTo>
                  <a:lnTo>
                    <a:pt x="127" y="1650"/>
                  </a:lnTo>
                  <a:lnTo>
                    <a:pt x="130" y="1644"/>
                  </a:lnTo>
                  <a:lnTo>
                    <a:pt x="132" y="1638"/>
                  </a:lnTo>
                  <a:lnTo>
                    <a:pt x="133" y="1632"/>
                  </a:lnTo>
                  <a:lnTo>
                    <a:pt x="134" y="1624"/>
                  </a:lnTo>
                  <a:lnTo>
                    <a:pt x="133" y="1618"/>
                  </a:lnTo>
                  <a:lnTo>
                    <a:pt x="133" y="1610"/>
                  </a:lnTo>
                  <a:lnTo>
                    <a:pt x="131" y="1602"/>
                  </a:lnTo>
                  <a:lnTo>
                    <a:pt x="126" y="1587"/>
                  </a:lnTo>
                  <a:lnTo>
                    <a:pt x="120" y="1571"/>
                  </a:lnTo>
                  <a:lnTo>
                    <a:pt x="103" y="1538"/>
                  </a:lnTo>
                  <a:lnTo>
                    <a:pt x="81" y="1502"/>
                  </a:lnTo>
                  <a:lnTo>
                    <a:pt x="70" y="1483"/>
                  </a:lnTo>
                  <a:lnTo>
                    <a:pt x="59" y="1464"/>
                  </a:lnTo>
                  <a:lnTo>
                    <a:pt x="50" y="1445"/>
                  </a:lnTo>
                  <a:lnTo>
                    <a:pt x="41" y="1425"/>
                  </a:lnTo>
                  <a:lnTo>
                    <a:pt x="33" y="1407"/>
                  </a:lnTo>
                  <a:lnTo>
                    <a:pt x="27" y="1388"/>
                  </a:lnTo>
                  <a:lnTo>
                    <a:pt x="25" y="1378"/>
                  </a:lnTo>
                  <a:lnTo>
                    <a:pt x="24" y="1368"/>
                  </a:lnTo>
                  <a:lnTo>
                    <a:pt x="23" y="1358"/>
                  </a:lnTo>
                  <a:lnTo>
                    <a:pt x="23" y="1350"/>
                  </a:lnTo>
                  <a:lnTo>
                    <a:pt x="23" y="1340"/>
                  </a:lnTo>
                  <a:lnTo>
                    <a:pt x="24" y="1330"/>
                  </a:lnTo>
                  <a:lnTo>
                    <a:pt x="25" y="1321"/>
                  </a:lnTo>
                  <a:lnTo>
                    <a:pt x="27" y="1312"/>
                  </a:lnTo>
                  <a:lnTo>
                    <a:pt x="33" y="1293"/>
                  </a:lnTo>
                  <a:lnTo>
                    <a:pt x="41" y="1274"/>
                  </a:lnTo>
                  <a:lnTo>
                    <a:pt x="51" y="1255"/>
                  </a:lnTo>
                  <a:lnTo>
                    <a:pt x="60" y="1236"/>
                  </a:lnTo>
                  <a:lnTo>
                    <a:pt x="71" y="1218"/>
                  </a:lnTo>
                  <a:lnTo>
                    <a:pt x="82" y="1200"/>
                  </a:lnTo>
                  <a:lnTo>
                    <a:pt x="105" y="1163"/>
                  </a:lnTo>
                  <a:lnTo>
                    <a:pt x="124" y="1127"/>
                  </a:lnTo>
                  <a:lnTo>
                    <a:pt x="132" y="1109"/>
                  </a:lnTo>
                  <a:lnTo>
                    <a:pt x="138" y="1092"/>
                  </a:lnTo>
                  <a:lnTo>
                    <a:pt x="140" y="1083"/>
                  </a:lnTo>
                  <a:lnTo>
                    <a:pt x="141" y="1074"/>
                  </a:lnTo>
                  <a:lnTo>
                    <a:pt x="143" y="1066"/>
                  </a:lnTo>
                  <a:lnTo>
                    <a:pt x="143" y="1057"/>
                  </a:lnTo>
                  <a:lnTo>
                    <a:pt x="143" y="1048"/>
                  </a:lnTo>
                  <a:lnTo>
                    <a:pt x="141" y="1041"/>
                  </a:lnTo>
                  <a:lnTo>
                    <a:pt x="139" y="1032"/>
                  </a:lnTo>
                  <a:lnTo>
                    <a:pt x="137" y="1025"/>
                  </a:lnTo>
                  <a:lnTo>
                    <a:pt x="131" y="1008"/>
                  </a:lnTo>
                  <a:lnTo>
                    <a:pt x="122" y="993"/>
                  </a:lnTo>
                  <a:lnTo>
                    <a:pt x="101" y="962"/>
                  </a:lnTo>
                  <a:lnTo>
                    <a:pt x="77" y="929"/>
                  </a:lnTo>
                  <a:lnTo>
                    <a:pt x="64" y="911"/>
                  </a:lnTo>
                  <a:lnTo>
                    <a:pt x="51" y="893"/>
                  </a:lnTo>
                  <a:lnTo>
                    <a:pt x="39" y="873"/>
                  </a:lnTo>
                  <a:lnTo>
                    <a:pt x="28" y="853"/>
                  </a:lnTo>
                  <a:lnTo>
                    <a:pt x="24" y="842"/>
                  </a:lnTo>
                  <a:lnTo>
                    <a:pt x="18" y="831"/>
                  </a:lnTo>
                  <a:lnTo>
                    <a:pt x="15" y="819"/>
                  </a:lnTo>
                  <a:lnTo>
                    <a:pt x="11" y="808"/>
                  </a:lnTo>
                  <a:lnTo>
                    <a:pt x="8" y="796"/>
                  </a:lnTo>
                  <a:lnTo>
                    <a:pt x="5" y="783"/>
                  </a:lnTo>
                  <a:lnTo>
                    <a:pt x="3" y="769"/>
                  </a:lnTo>
                  <a:lnTo>
                    <a:pt x="2" y="756"/>
                  </a:lnTo>
                  <a:lnTo>
                    <a:pt x="1" y="722"/>
                  </a:lnTo>
                  <a:lnTo>
                    <a:pt x="0" y="679"/>
                  </a:lnTo>
                  <a:lnTo>
                    <a:pt x="1" y="629"/>
                  </a:lnTo>
                  <a:lnTo>
                    <a:pt x="2" y="573"/>
                  </a:lnTo>
                  <a:lnTo>
                    <a:pt x="8" y="450"/>
                  </a:lnTo>
                  <a:lnTo>
                    <a:pt x="13" y="321"/>
                  </a:lnTo>
                  <a:lnTo>
                    <a:pt x="21" y="200"/>
                  </a:lnTo>
                  <a:lnTo>
                    <a:pt x="26" y="97"/>
                  </a:lnTo>
                  <a:lnTo>
                    <a:pt x="30" y="27"/>
                  </a:lnTo>
                  <a:lnTo>
                    <a:pt x="32" y="0"/>
                  </a:lnTo>
                  <a:close/>
                </a:path>
              </a:pathLst>
            </a:custGeom>
            <a:solidFill>
              <a:schemeClr val="tx2">
                <a:lumMod val="25000"/>
              </a:schemeClr>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FFFFFF"/>
                </a:solidFill>
                <a:latin typeface="Calibri"/>
              </a:endParaRPr>
            </a:p>
          </p:txBody>
        </p:sp>
        <p:sp>
          <p:nvSpPr>
            <p:cNvPr id="55" name="Freeform 137"/>
            <p:cNvSpPr>
              <a:spLocks/>
            </p:cNvSpPr>
            <p:nvPr/>
          </p:nvSpPr>
          <p:spPr bwMode="auto">
            <a:xfrm>
              <a:off x="5509033" y="6243891"/>
              <a:ext cx="469874" cy="64887"/>
            </a:xfrm>
            <a:custGeom>
              <a:avLst/>
              <a:gdLst>
                <a:gd name="T0" fmla="*/ 0 w 1681"/>
                <a:gd name="T1" fmla="*/ 0 h 232"/>
                <a:gd name="T2" fmla="*/ 1681 w 1681"/>
                <a:gd name="T3" fmla="*/ 0 h 232"/>
                <a:gd name="T4" fmla="*/ 1672 w 1681"/>
                <a:gd name="T5" fmla="*/ 10 h 232"/>
                <a:gd name="T6" fmla="*/ 1650 w 1681"/>
                <a:gd name="T7" fmla="*/ 37 h 232"/>
                <a:gd name="T8" fmla="*/ 1618 w 1681"/>
                <a:gd name="T9" fmla="*/ 73 h 232"/>
                <a:gd name="T10" fmla="*/ 1578 w 1681"/>
                <a:gd name="T11" fmla="*/ 115 h 232"/>
                <a:gd name="T12" fmla="*/ 1557 w 1681"/>
                <a:gd name="T13" fmla="*/ 137 h 232"/>
                <a:gd name="T14" fmla="*/ 1535 w 1681"/>
                <a:gd name="T15" fmla="*/ 159 h 232"/>
                <a:gd name="T16" fmla="*/ 1512 w 1681"/>
                <a:gd name="T17" fmla="*/ 178 h 232"/>
                <a:gd name="T18" fmla="*/ 1490 w 1681"/>
                <a:gd name="T19" fmla="*/ 195 h 232"/>
                <a:gd name="T20" fmla="*/ 1479 w 1681"/>
                <a:gd name="T21" fmla="*/ 203 h 232"/>
                <a:gd name="T22" fmla="*/ 1468 w 1681"/>
                <a:gd name="T23" fmla="*/ 211 h 232"/>
                <a:gd name="T24" fmla="*/ 1457 w 1681"/>
                <a:gd name="T25" fmla="*/ 216 h 232"/>
                <a:gd name="T26" fmla="*/ 1446 w 1681"/>
                <a:gd name="T27" fmla="*/ 221 h 232"/>
                <a:gd name="T28" fmla="*/ 1437 w 1681"/>
                <a:gd name="T29" fmla="*/ 226 h 232"/>
                <a:gd name="T30" fmla="*/ 1427 w 1681"/>
                <a:gd name="T31" fmla="*/ 229 h 232"/>
                <a:gd name="T32" fmla="*/ 1417 w 1681"/>
                <a:gd name="T33" fmla="*/ 231 h 232"/>
                <a:gd name="T34" fmla="*/ 1409 w 1681"/>
                <a:gd name="T35" fmla="*/ 232 h 232"/>
                <a:gd name="T36" fmla="*/ 1383 w 1681"/>
                <a:gd name="T37" fmla="*/ 232 h 232"/>
                <a:gd name="T38" fmla="*/ 1339 w 1681"/>
                <a:gd name="T39" fmla="*/ 232 h 232"/>
                <a:gd name="T40" fmla="*/ 1281 w 1681"/>
                <a:gd name="T41" fmla="*/ 232 h 232"/>
                <a:gd name="T42" fmla="*/ 1210 w 1681"/>
                <a:gd name="T43" fmla="*/ 232 h 232"/>
                <a:gd name="T44" fmla="*/ 1130 w 1681"/>
                <a:gd name="T45" fmla="*/ 232 h 232"/>
                <a:gd name="T46" fmla="*/ 1043 w 1681"/>
                <a:gd name="T47" fmla="*/ 232 h 232"/>
                <a:gd name="T48" fmla="*/ 951 w 1681"/>
                <a:gd name="T49" fmla="*/ 232 h 232"/>
                <a:gd name="T50" fmla="*/ 857 w 1681"/>
                <a:gd name="T51" fmla="*/ 232 h 232"/>
                <a:gd name="T52" fmla="*/ 762 w 1681"/>
                <a:gd name="T53" fmla="*/ 232 h 232"/>
                <a:gd name="T54" fmla="*/ 670 w 1681"/>
                <a:gd name="T55" fmla="*/ 232 h 232"/>
                <a:gd name="T56" fmla="*/ 584 w 1681"/>
                <a:gd name="T57" fmla="*/ 232 h 232"/>
                <a:gd name="T58" fmla="*/ 504 w 1681"/>
                <a:gd name="T59" fmla="*/ 232 h 232"/>
                <a:gd name="T60" fmla="*/ 435 w 1681"/>
                <a:gd name="T61" fmla="*/ 232 h 232"/>
                <a:gd name="T62" fmla="*/ 379 w 1681"/>
                <a:gd name="T63" fmla="*/ 232 h 232"/>
                <a:gd name="T64" fmla="*/ 337 w 1681"/>
                <a:gd name="T65" fmla="*/ 232 h 232"/>
                <a:gd name="T66" fmla="*/ 312 w 1681"/>
                <a:gd name="T67" fmla="*/ 232 h 232"/>
                <a:gd name="T68" fmla="*/ 304 w 1681"/>
                <a:gd name="T69" fmla="*/ 231 h 232"/>
                <a:gd name="T70" fmla="*/ 295 w 1681"/>
                <a:gd name="T71" fmla="*/ 229 h 232"/>
                <a:gd name="T72" fmla="*/ 286 w 1681"/>
                <a:gd name="T73" fmla="*/ 226 h 232"/>
                <a:gd name="T74" fmla="*/ 275 w 1681"/>
                <a:gd name="T75" fmla="*/ 221 h 232"/>
                <a:gd name="T76" fmla="*/ 254 w 1681"/>
                <a:gd name="T77" fmla="*/ 211 h 232"/>
                <a:gd name="T78" fmla="*/ 229 w 1681"/>
                <a:gd name="T79" fmla="*/ 195 h 232"/>
                <a:gd name="T80" fmla="*/ 204 w 1681"/>
                <a:gd name="T81" fmla="*/ 178 h 232"/>
                <a:gd name="T82" fmla="*/ 178 w 1681"/>
                <a:gd name="T83" fmla="*/ 159 h 232"/>
                <a:gd name="T84" fmla="*/ 151 w 1681"/>
                <a:gd name="T85" fmla="*/ 137 h 232"/>
                <a:gd name="T86" fmla="*/ 126 w 1681"/>
                <a:gd name="T87" fmla="*/ 115 h 232"/>
                <a:gd name="T88" fmla="*/ 78 w 1681"/>
                <a:gd name="T89" fmla="*/ 73 h 232"/>
                <a:gd name="T90" fmla="*/ 38 w 1681"/>
                <a:gd name="T91" fmla="*/ 37 h 232"/>
                <a:gd name="T92" fmla="*/ 10 w 1681"/>
                <a:gd name="T93" fmla="*/ 10 h 232"/>
                <a:gd name="T94" fmla="*/ 0 w 1681"/>
                <a:gd name="T95"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81" h="232">
                  <a:moveTo>
                    <a:pt x="0" y="0"/>
                  </a:moveTo>
                  <a:lnTo>
                    <a:pt x="1681" y="0"/>
                  </a:lnTo>
                  <a:lnTo>
                    <a:pt x="1672" y="10"/>
                  </a:lnTo>
                  <a:lnTo>
                    <a:pt x="1650" y="37"/>
                  </a:lnTo>
                  <a:lnTo>
                    <a:pt x="1618" y="73"/>
                  </a:lnTo>
                  <a:lnTo>
                    <a:pt x="1578" y="115"/>
                  </a:lnTo>
                  <a:lnTo>
                    <a:pt x="1557" y="137"/>
                  </a:lnTo>
                  <a:lnTo>
                    <a:pt x="1535" y="159"/>
                  </a:lnTo>
                  <a:lnTo>
                    <a:pt x="1512" y="178"/>
                  </a:lnTo>
                  <a:lnTo>
                    <a:pt x="1490" y="195"/>
                  </a:lnTo>
                  <a:lnTo>
                    <a:pt x="1479" y="203"/>
                  </a:lnTo>
                  <a:lnTo>
                    <a:pt x="1468" y="211"/>
                  </a:lnTo>
                  <a:lnTo>
                    <a:pt x="1457" y="216"/>
                  </a:lnTo>
                  <a:lnTo>
                    <a:pt x="1446" y="221"/>
                  </a:lnTo>
                  <a:lnTo>
                    <a:pt x="1437" y="226"/>
                  </a:lnTo>
                  <a:lnTo>
                    <a:pt x="1427" y="229"/>
                  </a:lnTo>
                  <a:lnTo>
                    <a:pt x="1417" y="231"/>
                  </a:lnTo>
                  <a:lnTo>
                    <a:pt x="1409" y="232"/>
                  </a:lnTo>
                  <a:lnTo>
                    <a:pt x="1383" y="232"/>
                  </a:lnTo>
                  <a:lnTo>
                    <a:pt x="1339" y="232"/>
                  </a:lnTo>
                  <a:lnTo>
                    <a:pt x="1281" y="232"/>
                  </a:lnTo>
                  <a:lnTo>
                    <a:pt x="1210" y="232"/>
                  </a:lnTo>
                  <a:lnTo>
                    <a:pt x="1130" y="232"/>
                  </a:lnTo>
                  <a:lnTo>
                    <a:pt x="1043" y="232"/>
                  </a:lnTo>
                  <a:lnTo>
                    <a:pt x="951" y="232"/>
                  </a:lnTo>
                  <a:lnTo>
                    <a:pt x="857" y="232"/>
                  </a:lnTo>
                  <a:lnTo>
                    <a:pt x="762" y="232"/>
                  </a:lnTo>
                  <a:lnTo>
                    <a:pt x="670" y="232"/>
                  </a:lnTo>
                  <a:lnTo>
                    <a:pt x="584" y="232"/>
                  </a:lnTo>
                  <a:lnTo>
                    <a:pt x="504" y="232"/>
                  </a:lnTo>
                  <a:lnTo>
                    <a:pt x="435" y="232"/>
                  </a:lnTo>
                  <a:lnTo>
                    <a:pt x="379" y="232"/>
                  </a:lnTo>
                  <a:lnTo>
                    <a:pt x="337" y="232"/>
                  </a:lnTo>
                  <a:lnTo>
                    <a:pt x="312" y="232"/>
                  </a:lnTo>
                  <a:lnTo>
                    <a:pt x="304" y="231"/>
                  </a:lnTo>
                  <a:lnTo>
                    <a:pt x="295" y="229"/>
                  </a:lnTo>
                  <a:lnTo>
                    <a:pt x="286" y="226"/>
                  </a:lnTo>
                  <a:lnTo>
                    <a:pt x="275" y="221"/>
                  </a:lnTo>
                  <a:lnTo>
                    <a:pt x="254" y="211"/>
                  </a:lnTo>
                  <a:lnTo>
                    <a:pt x="229" y="195"/>
                  </a:lnTo>
                  <a:lnTo>
                    <a:pt x="204" y="178"/>
                  </a:lnTo>
                  <a:lnTo>
                    <a:pt x="178" y="159"/>
                  </a:lnTo>
                  <a:lnTo>
                    <a:pt x="151" y="137"/>
                  </a:lnTo>
                  <a:lnTo>
                    <a:pt x="126" y="115"/>
                  </a:lnTo>
                  <a:lnTo>
                    <a:pt x="78" y="73"/>
                  </a:lnTo>
                  <a:lnTo>
                    <a:pt x="38" y="37"/>
                  </a:lnTo>
                  <a:lnTo>
                    <a:pt x="10" y="10"/>
                  </a:lnTo>
                  <a:lnTo>
                    <a:pt x="0" y="0"/>
                  </a:lnTo>
                  <a:close/>
                </a:path>
              </a:pathLst>
            </a:custGeom>
            <a:solidFill>
              <a:srgbClr val="444444"/>
            </a:solidFill>
            <a:ln>
              <a:solidFill>
                <a:schemeClr val="tx1"/>
              </a:solid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FFFFFF"/>
                </a:solidFill>
                <a:latin typeface="Calibri"/>
              </a:endParaRPr>
            </a:p>
          </p:txBody>
        </p:sp>
      </p:grpSp>
      <p:grpSp>
        <p:nvGrpSpPr>
          <p:cNvPr id="69" name="Group 68"/>
          <p:cNvGrpSpPr/>
          <p:nvPr/>
        </p:nvGrpSpPr>
        <p:grpSpPr>
          <a:xfrm>
            <a:off x="6735307" y="2114264"/>
            <a:ext cx="3546613" cy="639397"/>
            <a:chOff x="4577706" y="2223665"/>
            <a:chExt cx="2035430" cy="898560"/>
          </a:xfrm>
        </p:grpSpPr>
        <p:cxnSp>
          <p:nvCxnSpPr>
            <p:cNvPr id="70" name="Straight Connector 69"/>
            <p:cNvCxnSpPr/>
            <p:nvPr/>
          </p:nvCxnSpPr>
          <p:spPr>
            <a:xfrm flipV="1">
              <a:off x="4577706" y="2223665"/>
              <a:ext cx="334720" cy="898560"/>
            </a:xfrm>
            <a:prstGeom prst="line">
              <a:avLst/>
            </a:prstGeom>
            <a:ln/>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4912426" y="2224330"/>
              <a:ext cx="1700710" cy="0"/>
            </a:xfrm>
            <a:prstGeom prst="line">
              <a:avLst/>
            </a:prstGeom>
            <a:ln>
              <a:tailEnd type="oval"/>
            </a:ln>
          </p:spPr>
          <p:style>
            <a:lnRef idx="1">
              <a:schemeClr val="dk1"/>
            </a:lnRef>
            <a:fillRef idx="0">
              <a:schemeClr val="dk1"/>
            </a:fillRef>
            <a:effectRef idx="0">
              <a:schemeClr val="dk1"/>
            </a:effectRef>
            <a:fontRef idx="minor">
              <a:schemeClr val="tx1"/>
            </a:fontRef>
          </p:style>
        </p:cxnSp>
      </p:grpSp>
      <p:grpSp>
        <p:nvGrpSpPr>
          <p:cNvPr id="72" name="Group 71"/>
          <p:cNvGrpSpPr/>
          <p:nvPr/>
        </p:nvGrpSpPr>
        <p:grpSpPr>
          <a:xfrm>
            <a:off x="7506036" y="2290612"/>
            <a:ext cx="4069789" cy="1244995"/>
            <a:chOff x="8659714" y="5096927"/>
            <a:chExt cx="3415177" cy="906884"/>
          </a:xfrm>
        </p:grpSpPr>
        <p:sp>
          <p:nvSpPr>
            <p:cNvPr id="73" name="Rectangle 72"/>
            <p:cNvSpPr/>
            <p:nvPr/>
          </p:nvSpPr>
          <p:spPr>
            <a:xfrm>
              <a:off x="8667213" y="5308817"/>
              <a:ext cx="3407678" cy="694994"/>
            </a:xfrm>
            <a:prstGeom prst="rect">
              <a:avLst/>
            </a:prstGeom>
          </p:spPr>
          <p:txBody>
            <a:bodyPr wrap="square">
              <a:spAutoFit/>
            </a:bodyPr>
            <a:lstStyle/>
            <a:p>
              <a:r>
                <a:rPr lang="en-US" sz="1400" dirty="0">
                  <a:solidFill>
                    <a:schemeClr val="accent2">
                      <a:lumMod val="75000"/>
                    </a:schemeClr>
                  </a:solidFill>
                  <a:latin typeface="Calibri"/>
                  <a:ea typeface="Roboto" panose="02000000000000000000" pitchFamily="2" charset="0"/>
                </a:rPr>
                <a:t>Fixed L-Scale will be cheaper due to lack of Bluetooth module and stable mounting</a:t>
              </a:r>
            </a:p>
            <a:p>
              <a:r>
                <a:rPr lang="en-US" sz="1400" dirty="0">
                  <a:solidFill>
                    <a:schemeClr val="accent2">
                      <a:lumMod val="75000"/>
                    </a:schemeClr>
                  </a:solidFill>
                  <a:latin typeface="Calibri"/>
                  <a:ea typeface="Roboto" panose="02000000000000000000" pitchFamily="2" charset="0"/>
                </a:rPr>
                <a:t>Portable L-Scale will be an inexpensive option for Explorers, Field Engineers, Rescue Operators. </a:t>
              </a:r>
            </a:p>
          </p:txBody>
        </p:sp>
        <p:sp>
          <p:nvSpPr>
            <p:cNvPr id="74" name="TextBox 73"/>
            <p:cNvSpPr txBox="1"/>
            <p:nvPr/>
          </p:nvSpPr>
          <p:spPr>
            <a:xfrm>
              <a:off x="8659714" y="5096927"/>
              <a:ext cx="3107218" cy="246611"/>
            </a:xfrm>
            <a:prstGeom prst="rect">
              <a:avLst/>
            </a:prstGeom>
            <a:noFill/>
          </p:spPr>
          <p:txBody>
            <a:bodyPr wrap="square" rtlCol="0">
              <a:spAutoFit/>
            </a:bodyPr>
            <a:lstStyle/>
            <a:p>
              <a:r>
                <a:rPr lang="en-US" sz="1600" b="1" dirty="0">
                  <a:solidFill>
                    <a:schemeClr val="accent2">
                      <a:lumMod val="75000"/>
                    </a:schemeClr>
                  </a:solidFill>
                  <a:latin typeface="Montserrat" panose="00000500000000000000" pitchFamily="50" charset="0"/>
                </a:rPr>
                <a:t>BUDGET</a:t>
              </a:r>
              <a:r>
                <a:rPr lang="en-US" sz="1050" b="1" dirty="0">
                  <a:solidFill>
                    <a:schemeClr val="accent2">
                      <a:lumMod val="75000"/>
                    </a:schemeClr>
                  </a:solidFill>
                  <a:latin typeface="Montserrat" panose="00000500000000000000" pitchFamily="50" charset="0"/>
                </a:rPr>
                <a:t> </a:t>
              </a:r>
            </a:p>
          </p:txBody>
        </p:sp>
      </p:grpSp>
      <p:grpSp>
        <p:nvGrpSpPr>
          <p:cNvPr id="75" name="Group 74"/>
          <p:cNvGrpSpPr/>
          <p:nvPr/>
        </p:nvGrpSpPr>
        <p:grpSpPr>
          <a:xfrm>
            <a:off x="7549621" y="4232781"/>
            <a:ext cx="3555012" cy="1142131"/>
            <a:chOff x="8621574" y="5121038"/>
            <a:chExt cx="3231133" cy="982816"/>
          </a:xfrm>
        </p:grpSpPr>
        <p:sp>
          <p:nvSpPr>
            <p:cNvPr id="76" name="Rectangle 75"/>
            <p:cNvSpPr/>
            <p:nvPr/>
          </p:nvSpPr>
          <p:spPr>
            <a:xfrm>
              <a:off x="8621575" y="5388772"/>
              <a:ext cx="3231132" cy="715082"/>
            </a:xfrm>
            <a:prstGeom prst="rect">
              <a:avLst/>
            </a:prstGeom>
          </p:spPr>
          <p:txBody>
            <a:bodyPr wrap="square">
              <a:spAutoFit/>
            </a:bodyPr>
            <a:lstStyle/>
            <a:p>
              <a:r>
                <a:rPr lang="en-US" sz="1200" dirty="0">
                  <a:solidFill>
                    <a:schemeClr val="accent2">
                      <a:lumMod val="75000"/>
                    </a:schemeClr>
                  </a:solidFill>
                </a:rPr>
                <a:t>L-Scale is a Multi-Utility IOT Device with support app, created to record and display user’s measurements. It is a low cost device that contributes directly to several utility and industrial purposes.</a:t>
              </a:r>
              <a:endParaRPr lang="en-US" sz="1400" dirty="0">
                <a:solidFill>
                  <a:schemeClr val="accent2">
                    <a:lumMod val="75000"/>
                  </a:schemeClr>
                </a:solidFill>
                <a:latin typeface="Calibri"/>
                <a:ea typeface="Roboto" panose="02000000000000000000" pitchFamily="2" charset="0"/>
              </a:endParaRPr>
            </a:p>
          </p:txBody>
        </p:sp>
        <p:sp>
          <p:nvSpPr>
            <p:cNvPr id="77" name="TextBox 76"/>
            <p:cNvSpPr txBox="1"/>
            <p:nvPr/>
          </p:nvSpPr>
          <p:spPr>
            <a:xfrm>
              <a:off x="8621574" y="5121038"/>
              <a:ext cx="3145358" cy="291329"/>
            </a:xfrm>
            <a:prstGeom prst="rect">
              <a:avLst/>
            </a:prstGeom>
            <a:noFill/>
          </p:spPr>
          <p:txBody>
            <a:bodyPr wrap="square" rtlCol="0">
              <a:spAutoFit/>
            </a:bodyPr>
            <a:lstStyle/>
            <a:p>
              <a:r>
                <a:rPr lang="en-US" sz="1600" b="1" dirty="0">
                  <a:solidFill>
                    <a:schemeClr val="accent2">
                      <a:lumMod val="75000"/>
                    </a:schemeClr>
                  </a:solidFill>
                  <a:latin typeface="Montserrat" panose="00000500000000000000" pitchFamily="50" charset="0"/>
                </a:rPr>
                <a:t>FEASABILITY AND USAGE</a:t>
              </a:r>
            </a:p>
          </p:txBody>
        </p:sp>
      </p:grpSp>
      <p:grpSp>
        <p:nvGrpSpPr>
          <p:cNvPr id="78" name="Group 77"/>
          <p:cNvGrpSpPr/>
          <p:nvPr/>
        </p:nvGrpSpPr>
        <p:grpSpPr>
          <a:xfrm>
            <a:off x="6677462" y="3924243"/>
            <a:ext cx="2883098" cy="546900"/>
            <a:chOff x="4577706" y="2223665"/>
            <a:chExt cx="2035430" cy="898560"/>
          </a:xfrm>
        </p:grpSpPr>
        <p:cxnSp>
          <p:nvCxnSpPr>
            <p:cNvPr id="79" name="Straight Connector 78"/>
            <p:cNvCxnSpPr/>
            <p:nvPr/>
          </p:nvCxnSpPr>
          <p:spPr>
            <a:xfrm flipV="1">
              <a:off x="4577706" y="2223665"/>
              <a:ext cx="334720" cy="898560"/>
            </a:xfrm>
            <a:prstGeom prst="line">
              <a:avLst/>
            </a:prstGeom>
            <a:ln/>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a:off x="4912426" y="2224330"/>
              <a:ext cx="1700710" cy="0"/>
            </a:xfrm>
            <a:prstGeom prst="line">
              <a:avLst/>
            </a:prstGeom>
            <a:ln>
              <a:tailEnd type="oval"/>
            </a:ln>
          </p:spPr>
          <p:style>
            <a:lnRef idx="1">
              <a:schemeClr val="dk1"/>
            </a:lnRef>
            <a:fillRef idx="0">
              <a:schemeClr val="dk1"/>
            </a:fillRef>
            <a:effectRef idx="0">
              <a:schemeClr val="dk1"/>
            </a:effectRef>
            <a:fontRef idx="minor">
              <a:schemeClr val="tx1"/>
            </a:fontRef>
          </p:style>
        </p:cxnSp>
      </p:grpSp>
      <p:grpSp>
        <p:nvGrpSpPr>
          <p:cNvPr id="81" name="Group 80"/>
          <p:cNvGrpSpPr/>
          <p:nvPr/>
        </p:nvGrpSpPr>
        <p:grpSpPr>
          <a:xfrm flipH="1">
            <a:off x="1347040" y="2198984"/>
            <a:ext cx="4686798" cy="1171064"/>
            <a:chOff x="4577706" y="2223665"/>
            <a:chExt cx="2035430" cy="898560"/>
          </a:xfrm>
        </p:grpSpPr>
        <p:cxnSp>
          <p:nvCxnSpPr>
            <p:cNvPr id="82" name="Straight Connector 81"/>
            <p:cNvCxnSpPr/>
            <p:nvPr/>
          </p:nvCxnSpPr>
          <p:spPr>
            <a:xfrm flipV="1">
              <a:off x="4577706" y="2223665"/>
              <a:ext cx="334720" cy="898560"/>
            </a:xfrm>
            <a:prstGeom prst="line">
              <a:avLst/>
            </a:prstGeom>
            <a:ln/>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a:off x="4912426" y="2224330"/>
              <a:ext cx="1700710" cy="0"/>
            </a:xfrm>
            <a:prstGeom prst="line">
              <a:avLst/>
            </a:prstGeom>
            <a:ln>
              <a:tailEnd type="oval"/>
            </a:ln>
          </p:spPr>
          <p:style>
            <a:lnRef idx="1">
              <a:schemeClr val="dk1"/>
            </a:lnRef>
            <a:fillRef idx="0">
              <a:schemeClr val="dk1"/>
            </a:fillRef>
            <a:effectRef idx="0">
              <a:schemeClr val="dk1"/>
            </a:effectRef>
            <a:fontRef idx="minor">
              <a:schemeClr val="tx1"/>
            </a:fontRef>
          </p:style>
        </p:cxnSp>
      </p:grpSp>
      <p:grpSp>
        <p:nvGrpSpPr>
          <p:cNvPr id="84" name="Group 83"/>
          <p:cNvGrpSpPr/>
          <p:nvPr/>
        </p:nvGrpSpPr>
        <p:grpSpPr>
          <a:xfrm flipH="1">
            <a:off x="1347039" y="3967938"/>
            <a:ext cx="4483889" cy="577088"/>
            <a:chOff x="4577706" y="2223665"/>
            <a:chExt cx="2035430" cy="898560"/>
          </a:xfrm>
        </p:grpSpPr>
        <p:cxnSp>
          <p:nvCxnSpPr>
            <p:cNvPr id="85" name="Straight Connector 84"/>
            <p:cNvCxnSpPr/>
            <p:nvPr/>
          </p:nvCxnSpPr>
          <p:spPr>
            <a:xfrm flipV="1">
              <a:off x="4577706" y="2223665"/>
              <a:ext cx="334720" cy="898560"/>
            </a:xfrm>
            <a:prstGeom prst="line">
              <a:avLst/>
            </a:prstGeom>
            <a:ln/>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4912426" y="2224330"/>
              <a:ext cx="1700710" cy="0"/>
            </a:xfrm>
            <a:prstGeom prst="line">
              <a:avLst/>
            </a:prstGeom>
            <a:ln>
              <a:tailEnd type="oval"/>
            </a:ln>
          </p:spPr>
          <p:style>
            <a:lnRef idx="1">
              <a:schemeClr val="dk1"/>
            </a:lnRef>
            <a:fillRef idx="0">
              <a:schemeClr val="dk1"/>
            </a:fillRef>
            <a:effectRef idx="0">
              <a:schemeClr val="dk1"/>
            </a:effectRef>
            <a:fontRef idx="minor">
              <a:schemeClr val="tx1"/>
            </a:fontRef>
          </p:style>
        </p:cxnSp>
      </p:grpSp>
      <p:grpSp>
        <p:nvGrpSpPr>
          <p:cNvPr id="87" name="Group 86"/>
          <p:cNvGrpSpPr/>
          <p:nvPr/>
        </p:nvGrpSpPr>
        <p:grpSpPr>
          <a:xfrm>
            <a:off x="1229317" y="2290611"/>
            <a:ext cx="3532520" cy="1653233"/>
            <a:chOff x="8597925" y="5121038"/>
            <a:chExt cx="3231132" cy="1019493"/>
          </a:xfrm>
        </p:grpSpPr>
        <p:sp>
          <p:nvSpPr>
            <p:cNvPr id="88" name="Rectangle 87"/>
            <p:cNvSpPr/>
            <p:nvPr/>
          </p:nvSpPr>
          <p:spPr>
            <a:xfrm>
              <a:off x="8597925" y="5286451"/>
              <a:ext cx="3231132" cy="854080"/>
            </a:xfrm>
            <a:prstGeom prst="rect">
              <a:avLst/>
            </a:prstGeom>
          </p:spPr>
          <p:txBody>
            <a:bodyPr wrap="square">
              <a:spAutoFit/>
            </a:bodyPr>
            <a:lstStyle/>
            <a:p>
              <a:r>
                <a:rPr lang="en-US" sz="1400" dirty="0">
                  <a:solidFill>
                    <a:schemeClr val="accent2">
                      <a:lumMod val="75000"/>
                    </a:schemeClr>
                  </a:solidFill>
                </a:rPr>
                <a:t>Industrial Usage – Can be used in Water Treatment Plants, Chemical Plants etc.</a:t>
              </a:r>
            </a:p>
            <a:p>
              <a:r>
                <a:rPr lang="en-US" sz="1400" dirty="0">
                  <a:solidFill>
                    <a:schemeClr val="accent2">
                      <a:lumMod val="75000"/>
                    </a:schemeClr>
                  </a:solidFill>
                  <a:latin typeface="Calibri"/>
                  <a:ea typeface="Roboto" panose="02000000000000000000" pitchFamily="2" charset="0"/>
                </a:rPr>
                <a:t>Maintenance – Can be used in municipal services such as cleaning sewage</a:t>
              </a:r>
            </a:p>
            <a:p>
              <a:r>
                <a:rPr lang="en-US" sz="1400" dirty="0">
                  <a:solidFill>
                    <a:schemeClr val="accent2">
                      <a:lumMod val="75000"/>
                    </a:schemeClr>
                  </a:solidFill>
                  <a:latin typeface="Calibri"/>
                  <a:ea typeface="Roboto" panose="02000000000000000000" pitchFamily="2" charset="0"/>
                </a:rPr>
                <a:t>Exploration – Can be used in mines, caves and rescue operations etc.</a:t>
              </a:r>
            </a:p>
          </p:txBody>
        </p:sp>
        <p:sp>
          <p:nvSpPr>
            <p:cNvPr id="89" name="TextBox 88"/>
            <p:cNvSpPr txBox="1"/>
            <p:nvPr/>
          </p:nvSpPr>
          <p:spPr>
            <a:xfrm>
              <a:off x="8621574" y="5121038"/>
              <a:ext cx="3145358" cy="208775"/>
            </a:xfrm>
            <a:prstGeom prst="rect">
              <a:avLst/>
            </a:prstGeom>
            <a:noFill/>
          </p:spPr>
          <p:txBody>
            <a:bodyPr wrap="square" rtlCol="0">
              <a:spAutoFit/>
            </a:bodyPr>
            <a:lstStyle/>
            <a:p>
              <a:r>
                <a:rPr lang="en-US" sz="1600" b="1" dirty="0">
                  <a:solidFill>
                    <a:schemeClr val="accent2">
                      <a:lumMod val="75000"/>
                    </a:schemeClr>
                  </a:solidFill>
                  <a:latin typeface="Montserrat" panose="00000500000000000000" pitchFamily="50" charset="0"/>
                </a:rPr>
                <a:t>TARGET AUDIENCE</a:t>
              </a:r>
            </a:p>
          </p:txBody>
        </p:sp>
      </p:grpSp>
      <p:grpSp>
        <p:nvGrpSpPr>
          <p:cNvPr id="90" name="Group 89"/>
          <p:cNvGrpSpPr/>
          <p:nvPr/>
        </p:nvGrpSpPr>
        <p:grpSpPr>
          <a:xfrm>
            <a:off x="1257679" y="4232782"/>
            <a:ext cx="3433729" cy="1076867"/>
            <a:chOff x="8621574" y="5121039"/>
            <a:chExt cx="3231134" cy="1172618"/>
          </a:xfrm>
        </p:grpSpPr>
        <p:sp>
          <p:nvSpPr>
            <p:cNvPr id="91" name="Rectangle 90"/>
            <p:cNvSpPr/>
            <p:nvPr/>
          </p:nvSpPr>
          <p:spPr>
            <a:xfrm>
              <a:off x="8621576" y="5388771"/>
              <a:ext cx="3231132" cy="904886"/>
            </a:xfrm>
            <a:prstGeom prst="rect">
              <a:avLst/>
            </a:prstGeom>
          </p:spPr>
          <p:txBody>
            <a:bodyPr wrap="square">
              <a:spAutoFit/>
            </a:bodyPr>
            <a:lstStyle/>
            <a:p>
              <a:r>
                <a:rPr lang="en-US" sz="1200" dirty="0">
                  <a:solidFill>
                    <a:schemeClr val="accent2">
                      <a:lumMod val="75000"/>
                    </a:schemeClr>
                  </a:solidFill>
                </a:rPr>
                <a:t>Many National/State/University Level programs have been launched in support of IOT projects as </a:t>
              </a:r>
              <a:r>
                <a:rPr lang="en-US" sz="1200" dirty="0" err="1">
                  <a:solidFill>
                    <a:schemeClr val="accent2">
                      <a:lumMod val="75000"/>
                    </a:schemeClr>
                  </a:solidFill>
                </a:rPr>
                <a:t>Atma</a:t>
              </a:r>
              <a:r>
                <a:rPr lang="en-US" sz="1200" dirty="0">
                  <a:solidFill>
                    <a:schemeClr val="accent2">
                      <a:lumMod val="75000"/>
                    </a:schemeClr>
                  </a:solidFill>
                </a:rPr>
                <a:t> </a:t>
              </a:r>
              <a:r>
                <a:rPr lang="en-US" sz="1200" dirty="0" err="1">
                  <a:solidFill>
                    <a:schemeClr val="accent2">
                      <a:lumMod val="75000"/>
                    </a:schemeClr>
                  </a:solidFill>
                </a:rPr>
                <a:t>Nirbhar</a:t>
              </a:r>
              <a:r>
                <a:rPr lang="en-US" sz="1200" dirty="0">
                  <a:solidFill>
                    <a:schemeClr val="accent2">
                      <a:lumMod val="75000"/>
                    </a:schemeClr>
                  </a:solidFill>
                </a:rPr>
                <a:t> Bharat currently. We plan to use this opportunity to get support from such programs.</a:t>
              </a:r>
              <a:endParaRPr lang="en-US" sz="1400" dirty="0">
                <a:solidFill>
                  <a:schemeClr val="accent2">
                    <a:lumMod val="75000"/>
                  </a:schemeClr>
                </a:solidFill>
                <a:latin typeface="Calibri"/>
                <a:ea typeface="Roboto" panose="02000000000000000000" pitchFamily="2" charset="0"/>
              </a:endParaRPr>
            </a:p>
          </p:txBody>
        </p:sp>
        <p:sp>
          <p:nvSpPr>
            <p:cNvPr id="92" name="TextBox 91"/>
            <p:cNvSpPr txBox="1"/>
            <p:nvPr/>
          </p:nvSpPr>
          <p:spPr>
            <a:xfrm>
              <a:off x="8621574" y="5121039"/>
              <a:ext cx="3145358" cy="368657"/>
            </a:xfrm>
            <a:prstGeom prst="rect">
              <a:avLst/>
            </a:prstGeom>
            <a:noFill/>
          </p:spPr>
          <p:txBody>
            <a:bodyPr wrap="square" rtlCol="0">
              <a:spAutoFit/>
            </a:bodyPr>
            <a:lstStyle/>
            <a:p>
              <a:r>
                <a:rPr lang="en-US" sz="1600" b="1" dirty="0">
                  <a:solidFill>
                    <a:schemeClr val="accent2">
                      <a:lumMod val="75000"/>
                    </a:schemeClr>
                  </a:solidFill>
                  <a:latin typeface="Montserrat" panose="00000500000000000000" pitchFamily="50" charset="0"/>
                </a:rPr>
                <a:t>MARKETING</a:t>
              </a:r>
            </a:p>
          </p:txBody>
        </p:sp>
      </p:grpSp>
    </p:spTree>
    <p:extLst>
      <p:ext uri="{BB962C8B-B14F-4D97-AF65-F5344CB8AC3E}">
        <p14:creationId xmlns:p14="http://schemas.microsoft.com/office/powerpoint/2010/main" val="61871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wipe(left)">
                                      <p:cBhvr>
                                        <p:cTn id="13" dur="500"/>
                                        <p:tgtEl>
                                          <p:spTgt spid="69"/>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500"/>
                                        <p:tgtEl>
                                          <p:spTgt spid="72"/>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wipe(left)">
                                      <p:cBhvr>
                                        <p:cTn id="21" dur="500"/>
                                        <p:tgtEl>
                                          <p:spTgt spid="78"/>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fade">
                                      <p:cBhvr>
                                        <p:cTn id="25" dur="500"/>
                                        <p:tgtEl>
                                          <p:spTgt spid="75"/>
                                        </p:tgtEl>
                                      </p:cBhvr>
                                    </p:animEffect>
                                  </p:childTnLst>
                                </p:cTn>
                              </p:par>
                            </p:childTnLst>
                          </p:cTn>
                        </p:par>
                        <p:par>
                          <p:cTn id="26" fill="hold">
                            <p:stCondLst>
                              <p:cond delay="3000"/>
                            </p:stCondLst>
                            <p:childTnLst>
                              <p:par>
                                <p:cTn id="27" presetID="22" presetClass="entr" presetSubtype="2" fill="hold" nodeType="after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right)">
                                      <p:cBhvr>
                                        <p:cTn id="29" dur="500"/>
                                        <p:tgtEl>
                                          <p:spTgt spid="81"/>
                                        </p:tgtEl>
                                      </p:cBhvr>
                                    </p:animEffect>
                                  </p:childTnLst>
                                </p:cTn>
                              </p:par>
                            </p:childTnLst>
                          </p:cTn>
                        </p:par>
                        <p:par>
                          <p:cTn id="30" fill="hold">
                            <p:stCondLst>
                              <p:cond delay="3500"/>
                            </p:stCondLst>
                            <p:childTnLst>
                              <p:par>
                                <p:cTn id="31" presetID="10" presetClass="entr" presetSubtype="0" fill="hold" nodeType="afterEffect">
                                  <p:stCondLst>
                                    <p:cond delay="0"/>
                                  </p:stCondLst>
                                  <p:childTnLst>
                                    <p:set>
                                      <p:cBhvr>
                                        <p:cTn id="32" dur="1" fill="hold">
                                          <p:stCondLst>
                                            <p:cond delay="0"/>
                                          </p:stCondLst>
                                        </p:cTn>
                                        <p:tgtEl>
                                          <p:spTgt spid="87"/>
                                        </p:tgtEl>
                                        <p:attrNameLst>
                                          <p:attrName>style.visibility</p:attrName>
                                        </p:attrNameLst>
                                      </p:cBhvr>
                                      <p:to>
                                        <p:strVal val="visible"/>
                                      </p:to>
                                    </p:set>
                                    <p:animEffect transition="in" filter="fade">
                                      <p:cBhvr>
                                        <p:cTn id="33" dur="500"/>
                                        <p:tgtEl>
                                          <p:spTgt spid="87"/>
                                        </p:tgtEl>
                                      </p:cBhvr>
                                    </p:animEffect>
                                  </p:childTnLst>
                                </p:cTn>
                              </p:par>
                            </p:childTnLst>
                          </p:cTn>
                        </p:par>
                        <p:par>
                          <p:cTn id="34" fill="hold">
                            <p:stCondLst>
                              <p:cond delay="4000"/>
                            </p:stCondLst>
                            <p:childTnLst>
                              <p:par>
                                <p:cTn id="35" presetID="22" presetClass="entr" presetSubtype="2" fill="hold" nodeType="after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wipe(right)">
                                      <p:cBhvr>
                                        <p:cTn id="37" dur="500"/>
                                        <p:tgtEl>
                                          <p:spTgt spid="84"/>
                                        </p:tgtEl>
                                      </p:cBhvr>
                                    </p:animEffect>
                                  </p:childTnLst>
                                </p:cTn>
                              </p:par>
                            </p:childTnLst>
                          </p:cTn>
                        </p:par>
                        <p:par>
                          <p:cTn id="38" fill="hold">
                            <p:stCondLst>
                              <p:cond delay="4500"/>
                            </p:stCondLst>
                            <p:childTnLst>
                              <p:par>
                                <p:cTn id="39" presetID="10" presetClass="entr" presetSubtype="0" fill="hold" nodeType="afterEffect">
                                  <p:stCondLst>
                                    <p:cond delay="0"/>
                                  </p:stCondLst>
                                  <p:childTnLst>
                                    <p:set>
                                      <p:cBhvr>
                                        <p:cTn id="40" dur="1" fill="hold">
                                          <p:stCondLst>
                                            <p:cond delay="0"/>
                                          </p:stCondLst>
                                        </p:cTn>
                                        <p:tgtEl>
                                          <p:spTgt spid="90"/>
                                        </p:tgtEl>
                                        <p:attrNameLst>
                                          <p:attrName>style.visibility</p:attrName>
                                        </p:attrNameLst>
                                      </p:cBhvr>
                                      <p:to>
                                        <p:strVal val="visible"/>
                                      </p:to>
                                    </p:set>
                                    <p:animEffect transition="in" filter="fade">
                                      <p:cBhvr>
                                        <p:cTn id="4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517E-EE10-40C9-A1D5-24A6BB818C15}"/>
              </a:ext>
            </a:extLst>
          </p:cNvPr>
          <p:cNvSpPr>
            <a:spLocks noGrp="1"/>
          </p:cNvSpPr>
          <p:nvPr>
            <p:ph type="title"/>
          </p:nvPr>
        </p:nvSpPr>
        <p:spPr>
          <a:xfrm>
            <a:off x="4844935" y="3136037"/>
            <a:ext cx="2292712" cy="585926"/>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n-IN" sz="2800" dirty="0"/>
              <a:t>Photo Shoot</a:t>
            </a:r>
          </a:p>
        </p:txBody>
      </p:sp>
    </p:spTree>
    <p:extLst>
      <p:ext uri="{BB962C8B-B14F-4D97-AF65-F5344CB8AC3E}">
        <p14:creationId xmlns:p14="http://schemas.microsoft.com/office/powerpoint/2010/main" val="195969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7B297E5-FAD4-4ECE-A3D2-564E22D329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88622" y="0"/>
            <a:ext cx="4762500" cy="3910244"/>
          </a:xfrm>
          <a:prstGeom prst="rect">
            <a:avLst/>
          </a:prstGeom>
        </p:spPr>
      </p:pic>
      <p:pic>
        <p:nvPicPr>
          <p:cNvPr id="5" name="Graphic 4">
            <a:extLst>
              <a:ext uri="{FF2B5EF4-FFF2-40B4-BE49-F238E27FC236}">
                <a16:creationId xmlns:a16="http://schemas.microsoft.com/office/drawing/2014/main" id="{F96443C4-8603-4347-ADEA-E0C8ACCE59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3710866"/>
            <a:ext cx="2961258" cy="2961258"/>
          </a:xfrm>
          <a:prstGeom prst="rect">
            <a:avLst/>
          </a:prstGeom>
        </p:spPr>
      </p:pic>
      <p:pic>
        <p:nvPicPr>
          <p:cNvPr id="7" name="Graphic 6">
            <a:extLst>
              <a:ext uri="{FF2B5EF4-FFF2-40B4-BE49-F238E27FC236}">
                <a16:creationId xmlns:a16="http://schemas.microsoft.com/office/drawing/2014/main" id="{5BF8AD9D-BC96-405A-83EA-444A55AE807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29500" y="1909624"/>
            <a:ext cx="4762500" cy="4762500"/>
          </a:xfrm>
          <a:prstGeom prst="rect">
            <a:avLst/>
          </a:prstGeom>
        </p:spPr>
      </p:pic>
    </p:spTree>
    <p:extLst>
      <p:ext uri="{BB962C8B-B14F-4D97-AF65-F5344CB8AC3E}">
        <p14:creationId xmlns:p14="http://schemas.microsoft.com/office/powerpoint/2010/main" val="101690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8FE766-BEC0-4250-AF12-6C994DD27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38041"/>
            <a:ext cx="5956078" cy="5956078"/>
          </a:xfrm>
          <a:prstGeom prst="rect">
            <a:avLst/>
          </a:prstGeom>
        </p:spPr>
      </p:pic>
      <p:sp>
        <p:nvSpPr>
          <p:cNvPr id="2" name="Title 1">
            <a:extLst>
              <a:ext uri="{FF2B5EF4-FFF2-40B4-BE49-F238E27FC236}">
                <a16:creationId xmlns:a16="http://schemas.microsoft.com/office/drawing/2014/main" id="{C0E97891-C3F3-4640-BEFD-9B7A5BFF67C6}"/>
              </a:ext>
            </a:extLst>
          </p:cNvPr>
          <p:cNvSpPr>
            <a:spLocks noGrp="1"/>
          </p:cNvSpPr>
          <p:nvPr>
            <p:ph type="title"/>
          </p:nvPr>
        </p:nvSpPr>
        <p:spPr>
          <a:xfrm>
            <a:off x="398915" y="803183"/>
            <a:ext cx="6505468" cy="369332"/>
          </a:xfrm>
        </p:spPr>
        <p:txBody>
          <a:bodyPr>
            <a:noAutofit/>
          </a:bodyPr>
          <a:lstStyle/>
          <a:p>
            <a:r>
              <a:rPr lang="en-US" sz="4400" dirty="0">
                <a:latin typeface="Bahnschrift Condensed" panose="020B0502040204020203" pitchFamily="34" charset="0"/>
              </a:rPr>
              <a:t>Developed by Team 220 volts</a:t>
            </a:r>
            <a:r>
              <a:rPr lang="en-US" sz="4400" dirty="0"/>
              <a:t> </a:t>
            </a:r>
            <a:br>
              <a:rPr lang="en-US" sz="4000" dirty="0"/>
            </a:br>
            <a:endParaRPr lang="en-IN" sz="4000" dirty="0"/>
          </a:p>
        </p:txBody>
      </p:sp>
      <p:sp>
        <p:nvSpPr>
          <p:cNvPr id="3" name="Content Placeholder 2">
            <a:extLst>
              <a:ext uri="{FF2B5EF4-FFF2-40B4-BE49-F238E27FC236}">
                <a16:creationId xmlns:a16="http://schemas.microsoft.com/office/drawing/2014/main" id="{4975E5C2-EA04-4BD4-9EA2-98AB99EE5B9B}"/>
              </a:ext>
            </a:extLst>
          </p:cNvPr>
          <p:cNvSpPr>
            <a:spLocks noGrp="1"/>
          </p:cNvSpPr>
          <p:nvPr>
            <p:ph idx="1"/>
          </p:nvPr>
        </p:nvSpPr>
        <p:spPr>
          <a:xfrm>
            <a:off x="538125" y="1172515"/>
            <a:ext cx="5418666" cy="1964510"/>
          </a:xfrm>
        </p:spPr>
        <p:txBody>
          <a:bodyPr>
            <a:normAutofit/>
          </a:bodyPr>
          <a:lstStyle/>
          <a:p>
            <a:pPr marL="285750" indent="-285750">
              <a:buFont typeface="Arial" panose="020B0604020202020204" pitchFamily="34" charset="0"/>
              <a:buChar char="•"/>
            </a:pPr>
            <a:r>
              <a:rPr lang="en-US" sz="1600" dirty="0">
                <a:solidFill>
                  <a:schemeClr val="accent2">
                    <a:lumMod val="75000"/>
                  </a:schemeClr>
                </a:solidFill>
              </a:rPr>
              <a:t>Kanav Bhasin (Email: kanavbhasin22@gmail.com)</a:t>
            </a:r>
          </a:p>
          <a:p>
            <a:pPr marL="285750" indent="-285750">
              <a:buFont typeface="Arial" panose="020B0604020202020204" pitchFamily="34" charset="0"/>
              <a:buChar char="•"/>
            </a:pPr>
            <a:r>
              <a:rPr lang="en-US" sz="1600" dirty="0">
                <a:solidFill>
                  <a:schemeClr val="accent2">
                    <a:lumMod val="75000"/>
                  </a:schemeClr>
                </a:solidFill>
              </a:rPr>
              <a:t>Daksh Nauni (Email: mr.codefrost@gmail.com)</a:t>
            </a:r>
          </a:p>
          <a:p>
            <a:pPr marL="285750" indent="-285750">
              <a:buFont typeface="Arial" panose="020B0604020202020204" pitchFamily="34" charset="0"/>
              <a:buChar char="•"/>
            </a:pPr>
            <a:r>
              <a:rPr lang="en-US" sz="1600" dirty="0">
                <a:solidFill>
                  <a:schemeClr val="accent2">
                    <a:lumMod val="75000"/>
                  </a:schemeClr>
                </a:solidFill>
              </a:rPr>
              <a:t>Yakshit Gupta (Email: guptayakshit@gmail.com)</a:t>
            </a:r>
          </a:p>
          <a:p>
            <a:pPr marL="285750" indent="-285750">
              <a:buFont typeface="Arial" panose="020B0604020202020204" pitchFamily="34" charset="0"/>
              <a:buChar char="•"/>
            </a:pPr>
            <a:r>
              <a:rPr lang="en-US" sz="1600" dirty="0">
                <a:solidFill>
                  <a:schemeClr val="accent2">
                    <a:lumMod val="75000"/>
                  </a:schemeClr>
                </a:solidFill>
              </a:rPr>
              <a:t>Tanish Kamdar (Email: tanishkamdar@gmail.com</a:t>
            </a:r>
            <a:r>
              <a:rPr lang="en-US" sz="1050" dirty="0">
                <a:solidFill>
                  <a:schemeClr val="accent2">
                    <a:lumMod val="75000"/>
                  </a:schemeClr>
                </a:solidFill>
              </a:rPr>
              <a:t>)</a:t>
            </a:r>
          </a:p>
          <a:p>
            <a:pPr marL="0" indent="0">
              <a:buNone/>
            </a:pPr>
            <a:endParaRPr lang="en-IN" dirty="0"/>
          </a:p>
        </p:txBody>
      </p:sp>
      <p:sp>
        <p:nvSpPr>
          <p:cNvPr id="4" name="TextBox 3">
            <a:extLst>
              <a:ext uri="{FF2B5EF4-FFF2-40B4-BE49-F238E27FC236}">
                <a16:creationId xmlns:a16="http://schemas.microsoft.com/office/drawing/2014/main" id="{0397B2F3-6F18-4624-85B7-41B295F86CEE}"/>
              </a:ext>
            </a:extLst>
          </p:cNvPr>
          <p:cNvSpPr txBox="1"/>
          <p:nvPr/>
        </p:nvSpPr>
        <p:spPr>
          <a:xfrm>
            <a:off x="1865055" y="4142791"/>
            <a:ext cx="2774227" cy="400110"/>
          </a:xfrm>
          <a:prstGeom prst="rect">
            <a:avLst/>
          </a:prstGeom>
          <a:solidFill>
            <a:schemeClr val="accent4">
              <a:lumMod val="20000"/>
              <a:lumOff val="8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dirty="0">
                <a:solidFill>
                  <a:schemeClr val="accent2">
                    <a:lumMod val="75000"/>
                  </a:schemeClr>
                </a:solidFill>
              </a:rPr>
              <a:t>THEME: OPEN PLATFORM </a:t>
            </a:r>
            <a:endParaRPr lang="en-IN" sz="2000" dirty="0">
              <a:solidFill>
                <a:schemeClr val="accent2">
                  <a:lumMod val="75000"/>
                </a:schemeClr>
              </a:solidFill>
            </a:endParaRPr>
          </a:p>
        </p:txBody>
      </p:sp>
      <p:sp>
        <p:nvSpPr>
          <p:cNvPr id="6" name="TextBox 5">
            <a:extLst>
              <a:ext uri="{FF2B5EF4-FFF2-40B4-BE49-F238E27FC236}">
                <a16:creationId xmlns:a16="http://schemas.microsoft.com/office/drawing/2014/main" id="{45D73D89-D0C3-48DD-A2A5-C294502D2A1E}"/>
              </a:ext>
            </a:extLst>
          </p:cNvPr>
          <p:cNvSpPr txBox="1"/>
          <p:nvPr/>
        </p:nvSpPr>
        <p:spPr>
          <a:xfrm>
            <a:off x="60527" y="3367033"/>
            <a:ext cx="6350001" cy="400110"/>
          </a:xfrm>
          <a:prstGeom prst="rect">
            <a:avLst/>
          </a:prstGeom>
          <a:solidFill>
            <a:schemeClr val="accent4">
              <a:lumMod val="20000"/>
              <a:lumOff val="8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dirty="0">
                <a:solidFill>
                  <a:schemeClr val="accent2">
                    <a:lumMod val="75000"/>
                  </a:schemeClr>
                </a:solidFill>
              </a:rPr>
              <a:t>PROBLEM: LACK OF LIQUID LEVEL TRACKING INSTRUMENTS </a:t>
            </a:r>
            <a:endParaRPr lang="en-IN" sz="2000" dirty="0">
              <a:solidFill>
                <a:schemeClr val="accent2">
                  <a:lumMod val="75000"/>
                </a:schemeClr>
              </a:solidFill>
            </a:endParaRPr>
          </a:p>
        </p:txBody>
      </p:sp>
    </p:spTree>
    <p:extLst>
      <p:ext uri="{BB962C8B-B14F-4D97-AF65-F5344CB8AC3E}">
        <p14:creationId xmlns:p14="http://schemas.microsoft.com/office/powerpoint/2010/main" val="926559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517E-EE10-40C9-A1D5-24A6BB818C15}"/>
              </a:ext>
            </a:extLst>
          </p:cNvPr>
          <p:cNvSpPr>
            <a:spLocks noGrp="1"/>
          </p:cNvSpPr>
          <p:nvPr>
            <p:ph type="title"/>
          </p:nvPr>
        </p:nvSpPr>
        <p:spPr>
          <a:xfrm>
            <a:off x="3229428" y="684480"/>
            <a:ext cx="4565165" cy="448369"/>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n-IN" sz="2800" dirty="0"/>
              <a:t>What is</a:t>
            </a:r>
            <a:r>
              <a:rPr lang="en-US" sz="2800" dirty="0"/>
              <a:t> L-scale? </a:t>
            </a:r>
            <a:endParaRPr lang="en-IN" sz="2800" dirty="0"/>
          </a:p>
        </p:txBody>
      </p:sp>
      <p:sp>
        <p:nvSpPr>
          <p:cNvPr id="4" name="Text Placeholder 3">
            <a:extLst>
              <a:ext uri="{FF2B5EF4-FFF2-40B4-BE49-F238E27FC236}">
                <a16:creationId xmlns:a16="http://schemas.microsoft.com/office/drawing/2014/main" id="{709F99A4-D80D-4776-9689-53A38F34260E}"/>
              </a:ext>
            </a:extLst>
          </p:cNvPr>
          <p:cNvSpPr>
            <a:spLocks noGrp="1"/>
          </p:cNvSpPr>
          <p:nvPr>
            <p:ph type="body" sz="half" idx="2"/>
          </p:nvPr>
        </p:nvSpPr>
        <p:spPr>
          <a:xfrm>
            <a:off x="927112" y="2271042"/>
            <a:ext cx="3788134" cy="1865952"/>
          </a:xfrm>
        </p:spPr>
        <p:txBody>
          <a:bodyPr>
            <a:normAutofit fontScale="92500" lnSpcReduction="10000"/>
          </a:bodyPr>
          <a:lstStyle/>
          <a:p>
            <a:r>
              <a:rPr lang="en-IN" sz="2800" dirty="0">
                <a:solidFill>
                  <a:schemeClr val="accent2">
                    <a:lumMod val="75000"/>
                  </a:schemeClr>
                </a:solidFill>
              </a:rPr>
              <a:t>L-scale </a:t>
            </a:r>
            <a:r>
              <a:rPr lang="en-US" sz="2800" dirty="0">
                <a:solidFill>
                  <a:schemeClr val="accent2">
                    <a:lumMod val="75000"/>
                  </a:schemeClr>
                </a:solidFill>
              </a:rPr>
              <a:t>is a</a:t>
            </a:r>
            <a:r>
              <a:rPr lang="en-IN" sz="2800" dirty="0">
                <a:solidFill>
                  <a:schemeClr val="accent2">
                    <a:lumMod val="75000"/>
                  </a:schemeClr>
                </a:solidFill>
              </a:rPr>
              <a:t> software-hardware project developed for </a:t>
            </a:r>
            <a:r>
              <a:rPr lang="en-US" sz="2800" dirty="0">
                <a:solidFill>
                  <a:schemeClr val="accent2">
                    <a:lumMod val="75000"/>
                  </a:schemeClr>
                </a:solidFill>
              </a:rPr>
              <a:t>Liquid level</a:t>
            </a:r>
            <a:r>
              <a:rPr lang="en-IN" sz="2800" dirty="0">
                <a:solidFill>
                  <a:schemeClr val="accent2">
                    <a:lumMod val="75000"/>
                  </a:schemeClr>
                </a:solidFill>
              </a:rPr>
              <a:t> </a:t>
            </a:r>
            <a:r>
              <a:rPr lang="en-US" sz="2800" dirty="0">
                <a:solidFill>
                  <a:schemeClr val="accent2">
                    <a:lumMod val="75000"/>
                  </a:schemeClr>
                </a:solidFill>
              </a:rPr>
              <a:t>Tracking </a:t>
            </a:r>
            <a:r>
              <a:rPr lang="en-IN" sz="2800" dirty="0">
                <a:solidFill>
                  <a:schemeClr val="accent2">
                    <a:lumMod val="75000"/>
                  </a:schemeClr>
                </a:solidFill>
              </a:rPr>
              <a:t>.</a:t>
            </a:r>
          </a:p>
          <a:p>
            <a:endParaRPr lang="en-IN" sz="1800" dirty="0"/>
          </a:p>
        </p:txBody>
      </p:sp>
      <p:pic>
        <p:nvPicPr>
          <p:cNvPr id="5" name="Picture 4">
            <a:extLst>
              <a:ext uri="{FF2B5EF4-FFF2-40B4-BE49-F238E27FC236}">
                <a16:creationId xmlns:a16="http://schemas.microsoft.com/office/drawing/2014/main" id="{863ECF2C-3CB7-45BB-B8F6-6777D5766379}"/>
              </a:ext>
            </a:extLst>
          </p:cNvPr>
          <p:cNvPicPr>
            <a:picLocks noChangeAspect="1"/>
          </p:cNvPicPr>
          <p:nvPr/>
        </p:nvPicPr>
        <p:blipFill>
          <a:blip r:embed="rId2"/>
          <a:stretch>
            <a:fillRect/>
          </a:stretch>
        </p:blipFill>
        <p:spPr>
          <a:xfrm>
            <a:off x="6403411" y="1498717"/>
            <a:ext cx="4861477" cy="4817876"/>
          </a:xfrm>
          <a:prstGeom prst="rect">
            <a:avLst/>
          </a:prstGeom>
        </p:spPr>
      </p:pic>
    </p:spTree>
    <p:extLst>
      <p:ext uri="{BB962C8B-B14F-4D97-AF65-F5344CB8AC3E}">
        <p14:creationId xmlns:p14="http://schemas.microsoft.com/office/powerpoint/2010/main" val="264668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EBEAC0-26DF-4EE5-AAC2-8059C3EB278B}"/>
              </a:ext>
            </a:extLst>
          </p:cNvPr>
          <p:cNvSpPr>
            <a:spLocks noGrp="1"/>
          </p:cNvSpPr>
          <p:nvPr>
            <p:ph type="title"/>
          </p:nvPr>
        </p:nvSpPr>
        <p:spPr>
          <a:xfrm>
            <a:off x="3882173" y="772356"/>
            <a:ext cx="3308740" cy="521833"/>
          </a:xfrm>
        </p:spPr>
        <p:style>
          <a:lnRef idx="0">
            <a:schemeClr val="accent1"/>
          </a:lnRef>
          <a:fillRef idx="3">
            <a:schemeClr val="accent1"/>
          </a:fillRef>
          <a:effectRef idx="3">
            <a:schemeClr val="accent1"/>
          </a:effectRef>
          <a:fontRef idx="minor">
            <a:schemeClr val="lt1"/>
          </a:fontRef>
        </p:style>
        <p:txBody>
          <a:bodyPr>
            <a:normAutofit/>
          </a:bodyPr>
          <a:lstStyle/>
          <a:p>
            <a:r>
              <a:rPr lang="en-IN" sz="2800" dirty="0"/>
              <a:t>L-scale variants</a:t>
            </a:r>
          </a:p>
        </p:txBody>
      </p:sp>
      <p:sp>
        <p:nvSpPr>
          <p:cNvPr id="7" name="Text Placeholder 3">
            <a:extLst>
              <a:ext uri="{FF2B5EF4-FFF2-40B4-BE49-F238E27FC236}">
                <a16:creationId xmlns:a16="http://schemas.microsoft.com/office/drawing/2014/main" id="{3989ADA7-B989-4982-B7A4-D7BA58E44336}"/>
              </a:ext>
            </a:extLst>
          </p:cNvPr>
          <p:cNvSpPr>
            <a:spLocks noGrp="1"/>
          </p:cNvSpPr>
          <p:nvPr>
            <p:ph type="body" sz="half" idx="2"/>
          </p:nvPr>
        </p:nvSpPr>
        <p:spPr>
          <a:xfrm>
            <a:off x="1189607" y="2473160"/>
            <a:ext cx="4092607" cy="2727673"/>
          </a:xfrm>
        </p:spPr>
        <p:txBody>
          <a:bodyPr>
            <a:normAutofit fontScale="92500"/>
          </a:bodyPr>
          <a:lstStyle/>
          <a:p>
            <a:r>
              <a:rPr lang="en-IN" sz="2400" dirty="0">
                <a:solidFill>
                  <a:schemeClr val="accent2">
                    <a:lumMod val="75000"/>
                  </a:schemeClr>
                </a:solidFill>
              </a:rPr>
              <a:t>fixed L-scale </a:t>
            </a:r>
          </a:p>
          <a:p>
            <a:pPr marL="342900" indent="-342900">
              <a:buFontTx/>
              <a:buChar char="-"/>
            </a:pPr>
            <a:r>
              <a:rPr lang="en-IN" sz="2400" dirty="0">
                <a:solidFill>
                  <a:schemeClr val="accent2">
                    <a:lumMod val="75000"/>
                  </a:schemeClr>
                </a:solidFill>
              </a:rPr>
              <a:t>mounted on a container/vessel/object</a:t>
            </a:r>
          </a:p>
          <a:p>
            <a:pPr marL="342900" indent="-342900">
              <a:buFontTx/>
              <a:buChar char="-"/>
            </a:pPr>
            <a:r>
              <a:rPr lang="en-IN" sz="2400" dirty="0">
                <a:solidFill>
                  <a:schemeClr val="accent2">
                    <a:lumMod val="75000"/>
                  </a:schemeClr>
                </a:solidFill>
              </a:rPr>
              <a:t>Sends data using api via internet to the app</a:t>
            </a:r>
          </a:p>
        </p:txBody>
      </p:sp>
      <p:sp>
        <p:nvSpPr>
          <p:cNvPr id="8" name="Text Placeholder 3">
            <a:extLst>
              <a:ext uri="{FF2B5EF4-FFF2-40B4-BE49-F238E27FC236}">
                <a16:creationId xmlns:a16="http://schemas.microsoft.com/office/drawing/2014/main" id="{76CF2E8A-F8AD-4F6F-B9A3-65AB61212DB6}"/>
              </a:ext>
            </a:extLst>
          </p:cNvPr>
          <p:cNvSpPr txBox="1">
            <a:spLocks/>
          </p:cNvSpPr>
          <p:nvPr/>
        </p:nvSpPr>
        <p:spPr>
          <a:xfrm>
            <a:off x="6785114" y="2430252"/>
            <a:ext cx="4217280" cy="3135661"/>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20000"/>
              </a:lnSpc>
              <a:spcBef>
                <a:spcPts val="10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1pPr>
            <a:lvl2pPr marL="457063" indent="0" algn="l" defTabSz="914400" rtl="0" eaLnBrk="1" latinLnBrk="0" hangingPunct="1">
              <a:lnSpc>
                <a:spcPct val="120000"/>
              </a:lnSpc>
              <a:spcBef>
                <a:spcPts val="5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2pPr>
            <a:lvl3pPr marL="914126"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3pPr>
            <a:lvl4pPr marL="1371189"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4pPr>
            <a:lvl5pPr marL="1828251"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5pPr>
            <a:lvl6pPr marL="2285314"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6pPr>
            <a:lvl7pPr marL="2742377"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7pPr>
            <a:lvl8pPr marL="319944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8pPr>
            <a:lvl9pPr marL="3656503"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9pPr>
          </a:lstStyle>
          <a:p>
            <a:r>
              <a:rPr lang="en-IN" sz="2400" dirty="0">
                <a:solidFill>
                  <a:schemeClr val="accent2">
                    <a:lumMod val="75000"/>
                  </a:schemeClr>
                </a:solidFill>
              </a:rPr>
              <a:t>portable L-scale </a:t>
            </a:r>
          </a:p>
          <a:p>
            <a:pPr marL="342900" indent="-342900">
              <a:buFontTx/>
              <a:buChar char="-"/>
            </a:pPr>
            <a:r>
              <a:rPr lang="en-IN" sz="2400" dirty="0">
                <a:solidFill>
                  <a:schemeClr val="accent2">
                    <a:lumMod val="75000"/>
                  </a:schemeClr>
                </a:solidFill>
              </a:rPr>
              <a:t>Can be mounted on a container/vessel/object</a:t>
            </a:r>
          </a:p>
          <a:p>
            <a:pPr marL="342900" indent="-342900">
              <a:buFontTx/>
              <a:buChar char="-"/>
            </a:pPr>
            <a:r>
              <a:rPr lang="en-IN" sz="2400" dirty="0">
                <a:solidFill>
                  <a:schemeClr val="accent2">
                    <a:lumMod val="75000"/>
                  </a:schemeClr>
                </a:solidFill>
              </a:rPr>
              <a:t>Can be removed from a container/vessel/object</a:t>
            </a:r>
          </a:p>
          <a:p>
            <a:pPr marL="342900" indent="-342900">
              <a:buFontTx/>
              <a:buChar char="-"/>
            </a:pPr>
            <a:r>
              <a:rPr lang="en-IN" sz="2400" dirty="0">
                <a:solidFill>
                  <a:schemeClr val="accent2">
                    <a:lumMod val="75000"/>
                  </a:schemeClr>
                </a:solidFill>
              </a:rPr>
              <a:t>Sends data using Bluetooth module to the app</a:t>
            </a:r>
          </a:p>
        </p:txBody>
      </p:sp>
    </p:spTree>
    <p:extLst>
      <p:ext uri="{BB962C8B-B14F-4D97-AF65-F5344CB8AC3E}">
        <p14:creationId xmlns:p14="http://schemas.microsoft.com/office/powerpoint/2010/main" val="1520910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517E-EE10-40C9-A1D5-24A6BB818C15}"/>
              </a:ext>
            </a:extLst>
          </p:cNvPr>
          <p:cNvSpPr>
            <a:spLocks noGrp="1"/>
          </p:cNvSpPr>
          <p:nvPr>
            <p:ph type="title"/>
          </p:nvPr>
        </p:nvSpPr>
        <p:spPr>
          <a:xfrm>
            <a:off x="3882173" y="834570"/>
            <a:ext cx="3616876" cy="556382"/>
          </a:xfrm>
        </p:spPr>
        <p:style>
          <a:lnRef idx="0">
            <a:schemeClr val="accent1"/>
          </a:lnRef>
          <a:fillRef idx="3">
            <a:schemeClr val="accent1"/>
          </a:fillRef>
          <a:effectRef idx="3">
            <a:schemeClr val="accent1"/>
          </a:effectRef>
          <a:fontRef idx="minor">
            <a:schemeClr val="lt1"/>
          </a:fontRef>
        </p:style>
        <p:txBody>
          <a:bodyPr>
            <a:normAutofit/>
          </a:bodyPr>
          <a:lstStyle/>
          <a:p>
            <a:r>
              <a:rPr lang="en-IN" sz="2800" dirty="0"/>
              <a:t>How does it work?</a:t>
            </a:r>
          </a:p>
        </p:txBody>
      </p:sp>
      <p:sp>
        <p:nvSpPr>
          <p:cNvPr id="4" name="Text Placeholder 3">
            <a:extLst>
              <a:ext uri="{FF2B5EF4-FFF2-40B4-BE49-F238E27FC236}">
                <a16:creationId xmlns:a16="http://schemas.microsoft.com/office/drawing/2014/main" id="{709F99A4-D80D-4776-9689-53A38F34260E}"/>
              </a:ext>
            </a:extLst>
          </p:cNvPr>
          <p:cNvSpPr>
            <a:spLocks noGrp="1"/>
          </p:cNvSpPr>
          <p:nvPr>
            <p:ph type="body" sz="half" idx="2"/>
          </p:nvPr>
        </p:nvSpPr>
        <p:spPr>
          <a:xfrm>
            <a:off x="1322772" y="1874761"/>
            <a:ext cx="8735627" cy="4148669"/>
          </a:xfrm>
        </p:spPr>
        <p:txBody>
          <a:bodyPr>
            <a:normAutofit fontScale="70000" lnSpcReduction="20000"/>
          </a:bodyPr>
          <a:lstStyle/>
          <a:p>
            <a:pPr marL="457200" indent="-457200">
              <a:buFont typeface="Arial" panose="020B0604020202020204" pitchFamily="34" charset="0"/>
              <a:buChar char="•"/>
            </a:pPr>
            <a:r>
              <a:rPr lang="en-US" sz="2800" dirty="0">
                <a:solidFill>
                  <a:schemeClr val="accent2">
                    <a:lumMod val="75000"/>
                  </a:schemeClr>
                </a:solidFill>
              </a:rPr>
              <a:t>L-scale consists of sensors like ultrasonic sensor which is used to measure the liquid levels in containers, wells, caves, etc. </a:t>
            </a:r>
          </a:p>
          <a:p>
            <a:pPr marL="457200" indent="-457200">
              <a:buFont typeface="Arial" panose="020B0604020202020204" pitchFamily="34" charset="0"/>
              <a:buChar char="•"/>
            </a:pPr>
            <a:r>
              <a:rPr lang="en-IN" sz="2800" dirty="0">
                <a:solidFill>
                  <a:schemeClr val="accent2">
                    <a:lumMod val="75000"/>
                  </a:schemeClr>
                </a:solidFill>
              </a:rPr>
              <a:t>On measuring the level, </a:t>
            </a:r>
            <a:r>
              <a:rPr lang="en-US" sz="2800" dirty="0">
                <a:solidFill>
                  <a:schemeClr val="accent2">
                    <a:lumMod val="75000"/>
                  </a:schemeClr>
                </a:solidFill>
              </a:rPr>
              <a:t>the liquid occupancy percentage is calculated.</a:t>
            </a:r>
          </a:p>
          <a:p>
            <a:pPr marL="457200" indent="-457200">
              <a:buFont typeface="Arial" panose="020B0604020202020204" pitchFamily="34" charset="0"/>
              <a:buChar char="•"/>
            </a:pPr>
            <a:r>
              <a:rPr lang="en-IN" sz="2800" dirty="0">
                <a:solidFill>
                  <a:schemeClr val="accent2">
                    <a:lumMod val="75000"/>
                  </a:schemeClr>
                </a:solidFill>
              </a:rPr>
              <a:t>Th</a:t>
            </a:r>
            <a:r>
              <a:rPr lang="en-US" sz="2800" dirty="0">
                <a:solidFill>
                  <a:schemeClr val="accent2">
                    <a:lumMod val="75000"/>
                  </a:schemeClr>
                </a:solidFill>
              </a:rPr>
              <a:t>is</a:t>
            </a:r>
            <a:r>
              <a:rPr lang="en-US" sz="2800" dirty="0" err="1">
                <a:solidFill>
                  <a:schemeClr val="accent2">
                    <a:lumMod val="75000"/>
                  </a:schemeClr>
                </a:solidFill>
              </a:rPr>
              <a:t> whole data is sent to thingspeak</a:t>
            </a:r>
            <a:r>
              <a:rPr lang="en-IN" sz="2800" dirty="0">
                <a:solidFill>
                  <a:schemeClr val="accent2">
                    <a:lumMod val="75000"/>
                  </a:schemeClr>
                </a:solidFill>
              </a:rPr>
              <a:t> </a:t>
            </a:r>
            <a:r>
              <a:rPr lang="en-IN" sz="2800" dirty="0" err="1">
                <a:solidFill>
                  <a:schemeClr val="accent2">
                    <a:lumMod val="75000"/>
                  </a:schemeClr>
                </a:solidFill>
              </a:rPr>
              <a:t>iot</a:t>
            </a:r>
            <a:r>
              <a:rPr lang="en-IN" sz="2800" dirty="0">
                <a:solidFill>
                  <a:schemeClr val="accent2">
                    <a:lumMod val="75000"/>
                  </a:schemeClr>
                </a:solidFill>
              </a:rPr>
              <a:t> platform via </a:t>
            </a:r>
            <a:r>
              <a:rPr lang="en-IN" sz="2800" dirty="0" err="1">
                <a:solidFill>
                  <a:schemeClr val="accent2">
                    <a:lumMod val="75000"/>
                  </a:schemeClr>
                </a:solidFill>
              </a:rPr>
              <a:t>nodemcu</a:t>
            </a:r>
            <a:r>
              <a:rPr lang="en-IN" sz="2800" dirty="0">
                <a:solidFill>
                  <a:schemeClr val="accent2">
                    <a:lumMod val="75000"/>
                  </a:schemeClr>
                </a:solidFill>
              </a:rPr>
              <a:t> and from the cloud,  this real time data is sent to a mobile application, where the concerned person can see the level. </a:t>
            </a:r>
            <a:endParaRPr lang="en-US" sz="2800" dirty="0">
              <a:solidFill>
                <a:schemeClr val="accent2">
                  <a:lumMod val="75000"/>
                </a:schemeClr>
              </a:solidFill>
            </a:endParaRPr>
          </a:p>
          <a:p>
            <a:pPr marL="457200" indent="-457200">
              <a:buFont typeface="Arial" panose="020B0604020202020204" pitchFamily="34" charset="0"/>
              <a:buChar char="•"/>
            </a:pPr>
            <a:r>
              <a:rPr lang="en-IN" sz="2800" dirty="0">
                <a:solidFill>
                  <a:schemeClr val="accent2">
                    <a:lumMod val="75000"/>
                  </a:schemeClr>
                </a:solidFill>
              </a:rPr>
              <a:t>Also, it sends alerts via app if the liquid goes down below a certain level.</a:t>
            </a:r>
          </a:p>
          <a:p>
            <a:endParaRPr lang="en-IN" sz="1800" dirty="0"/>
          </a:p>
        </p:txBody>
      </p:sp>
    </p:spTree>
    <p:extLst>
      <p:ext uri="{BB962C8B-B14F-4D97-AF65-F5344CB8AC3E}">
        <p14:creationId xmlns:p14="http://schemas.microsoft.com/office/powerpoint/2010/main" val="253993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517E-EE10-40C9-A1D5-24A6BB818C15}"/>
              </a:ext>
            </a:extLst>
          </p:cNvPr>
          <p:cNvSpPr>
            <a:spLocks noGrp="1"/>
          </p:cNvSpPr>
          <p:nvPr>
            <p:ph type="title"/>
          </p:nvPr>
        </p:nvSpPr>
        <p:spPr>
          <a:xfrm>
            <a:off x="3882173" y="772356"/>
            <a:ext cx="3308740" cy="521833"/>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n-IN" sz="2800" dirty="0"/>
              <a:t>How does it works?</a:t>
            </a:r>
          </a:p>
        </p:txBody>
      </p:sp>
      <p:sp>
        <p:nvSpPr>
          <p:cNvPr id="4" name="Text Placeholder 3">
            <a:extLst>
              <a:ext uri="{FF2B5EF4-FFF2-40B4-BE49-F238E27FC236}">
                <a16:creationId xmlns:a16="http://schemas.microsoft.com/office/drawing/2014/main" id="{709F99A4-D80D-4776-9689-53A38F34260E}"/>
              </a:ext>
            </a:extLst>
          </p:cNvPr>
          <p:cNvSpPr>
            <a:spLocks noGrp="1"/>
          </p:cNvSpPr>
          <p:nvPr>
            <p:ph type="body" sz="half" idx="2"/>
          </p:nvPr>
        </p:nvSpPr>
        <p:spPr>
          <a:xfrm>
            <a:off x="7341317" y="2214315"/>
            <a:ext cx="3989291" cy="2429370"/>
          </a:xfrm>
        </p:spPr>
        <p:txBody>
          <a:bodyPr>
            <a:normAutofit/>
          </a:bodyPr>
          <a:lstStyle/>
          <a:p>
            <a:r>
              <a:rPr lang="en-IN" sz="1800" dirty="0">
                <a:solidFill>
                  <a:schemeClr val="accent2">
                    <a:lumMod val="75000"/>
                  </a:schemeClr>
                </a:solidFill>
              </a:rPr>
              <a:t>The Hardware: It consists of an ultrasonic sensor and a </a:t>
            </a:r>
            <a:r>
              <a:rPr lang="en-IN" sz="1800" dirty="0" err="1">
                <a:solidFill>
                  <a:schemeClr val="accent2">
                    <a:lumMod val="75000"/>
                  </a:schemeClr>
                </a:solidFill>
              </a:rPr>
              <a:t>nodemcu</a:t>
            </a:r>
            <a:r>
              <a:rPr lang="en-IN" sz="1800" dirty="0">
                <a:solidFill>
                  <a:schemeClr val="accent2">
                    <a:lumMod val="75000"/>
                  </a:schemeClr>
                </a:solidFill>
              </a:rPr>
              <a:t>. It is to be used as a lid for the container to be </a:t>
            </a:r>
            <a:r>
              <a:rPr lang="en-IN" sz="1800" dirty="0" err="1">
                <a:solidFill>
                  <a:schemeClr val="accent2">
                    <a:lumMod val="75000"/>
                  </a:schemeClr>
                </a:solidFill>
              </a:rPr>
              <a:t>moitored</a:t>
            </a:r>
            <a:endParaRPr lang="en-IN" sz="1800" dirty="0">
              <a:solidFill>
                <a:schemeClr val="accent2">
                  <a:lumMod val="75000"/>
                </a:schemeClr>
              </a:solidFill>
            </a:endParaRPr>
          </a:p>
        </p:txBody>
      </p:sp>
      <p:pic>
        <p:nvPicPr>
          <p:cNvPr id="5" name="Picture 4">
            <a:extLst>
              <a:ext uri="{FF2B5EF4-FFF2-40B4-BE49-F238E27FC236}">
                <a16:creationId xmlns:a16="http://schemas.microsoft.com/office/drawing/2014/main" id="{46FC21B1-99DC-4BD7-8A1F-3C40FB3F6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35" y="2126519"/>
            <a:ext cx="6160886" cy="2909307"/>
          </a:xfrm>
          <a:prstGeom prst="rect">
            <a:avLst/>
          </a:prstGeom>
        </p:spPr>
      </p:pic>
    </p:spTree>
    <p:extLst>
      <p:ext uri="{BB962C8B-B14F-4D97-AF65-F5344CB8AC3E}">
        <p14:creationId xmlns:p14="http://schemas.microsoft.com/office/powerpoint/2010/main" val="305446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8A95F7-8EF3-4738-9EF4-9A20C4E96116}"/>
              </a:ext>
            </a:extLst>
          </p:cNvPr>
          <p:cNvSpPr txBox="1">
            <a:spLocks/>
          </p:cNvSpPr>
          <p:nvPr/>
        </p:nvSpPr>
        <p:spPr>
          <a:xfrm>
            <a:off x="5033637" y="363867"/>
            <a:ext cx="1837680" cy="683698"/>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3300" b="0" kern="1200" cap="all" baseline="0">
                <a:solidFill>
                  <a:schemeClr val="lt1"/>
                </a:solidFill>
                <a:effectLst/>
                <a:latin typeface="Montserrat" panose="00000500000000000000" pitchFamily="50" charset="0"/>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2800" dirty="0"/>
              <a:t>software</a:t>
            </a:r>
          </a:p>
        </p:txBody>
      </p:sp>
      <p:sp>
        <p:nvSpPr>
          <p:cNvPr id="3" name="Text Placeholder 3">
            <a:extLst>
              <a:ext uri="{FF2B5EF4-FFF2-40B4-BE49-F238E27FC236}">
                <a16:creationId xmlns:a16="http://schemas.microsoft.com/office/drawing/2014/main" id="{27A8760E-92C0-4A62-8589-1CE2C0DD4B10}"/>
              </a:ext>
            </a:extLst>
          </p:cNvPr>
          <p:cNvSpPr txBox="1">
            <a:spLocks/>
          </p:cNvSpPr>
          <p:nvPr/>
        </p:nvSpPr>
        <p:spPr>
          <a:xfrm>
            <a:off x="1029809" y="1736316"/>
            <a:ext cx="4962618" cy="3377222"/>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IN" sz="1800" dirty="0">
                <a:solidFill>
                  <a:schemeClr val="accent2">
                    <a:lumMod val="75000"/>
                  </a:schemeClr>
                </a:solidFill>
              </a:rPr>
              <a:t>L-SCALE uses flutter as the end user application framework</a:t>
            </a:r>
          </a:p>
          <a:p>
            <a:r>
              <a:rPr lang="en-IN" sz="1800" dirty="0">
                <a:solidFill>
                  <a:schemeClr val="accent2">
                    <a:lumMod val="75000"/>
                  </a:schemeClr>
                </a:solidFill>
              </a:rPr>
              <a:t>Flutter allows the app to be cross platform</a:t>
            </a:r>
          </a:p>
          <a:p>
            <a:r>
              <a:rPr lang="en-IN" sz="1800" dirty="0">
                <a:solidFill>
                  <a:schemeClr val="accent2">
                    <a:lumMod val="75000"/>
                  </a:schemeClr>
                </a:solidFill>
              </a:rPr>
              <a:t>The app receives data using either bluetooth or fetch it from api depending upon the variant of the l-scale</a:t>
            </a:r>
          </a:p>
          <a:p>
            <a:r>
              <a:rPr lang="en-IN" sz="1800" dirty="0">
                <a:solidFill>
                  <a:schemeClr val="accent2">
                    <a:lumMod val="75000"/>
                  </a:schemeClr>
                </a:solidFill>
              </a:rPr>
              <a:t>Features of the app will be discussed in successive slides</a:t>
            </a:r>
          </a:p>
        </p:txBody>
      </p:sp>
      <p:pic>
        <p:nvPicPr>
          <p:cNvPr id="5" name="Picture 4">
            <a:extLst>
              <a:ext uri="{FF2B5EF4-FFF2-40B4-BE49-F238E27FC236}">
                <a16:creationId xmlns:a16="http://schemas.microsoft.com/office/drawing/2014/main" id="{D7AEC722-174A-456E-BFB8-54FAF71B6EA0}"/>
              </a:ext>
            </a:extLst>
          </p:cNvPr>
          <p:cNvPicPr>
            <a:picLocks noChangeAspect="1"/>
          </p:cNvPicPr>
          <p:nvPr/>
        </p:nvPicPr>
        <p:blipFill>
          <a:blip r:embed="rId2"/>
          <a:stretch>
            <a:fillRect/>
          </a:stretch>
        </p:blipFill>
        <p:spPr>
          <a:xfrm>
            <a:off x="7118122" y="4843660"/>
            <a:ext cx="1612804" cy="1744462"/>
          </a:xfrm>
          <a:prstGeom prst="rect">
            <a:avLst/>
          </a:prstGeom>
        </p:spPr>
      </p:pic>
      <p:pic>
        <p:nvPicPr>
          <p:cNvPr id="7" name="Picture 6">
            <a:extLst>
              <a:ext uri="{FF2B5EF4-FFF2-40B4-BE49-F238E27FC236}">
                <a16:creationId xmlns:a16="http://schemas.microsoft.com/office/drawing/2014/main" id="{07CF78C0-6512-4ACB-8CF3-C506B914593C}"/>
              </a:ext>
            </a:extLst>
          </p:cNvPr>
          <p:cNvPicPr>
            <a:picLocks noChangeAspect="1"/>
          </p:cNvPicPr>
          <p:nvPr/>
        </p:nvPicPr>
        <p:blipFill>
          <a:blip r:embed="rId3"/>
          <a:stretch>
            <a:fillRect/>
          </a:stretch>
        </p:blipFill>
        <p:spPr>
          <a:xfrm>
            <a:off x="7148263" y="175334"/>
            <a:ext cx="1803484" cy="1920035"/>
          </a:xfrm>
          <a:prstGeom prst="rect">
            <a:avLst/>
          </a:prstGeom>
        </p:spPr>
      </p:pic>
      <p:pic>
        <p:nvPicPr>
          <p:cNvPr id="9" name="Picture 8">
            <a:extLst>
              <a:ext uri="{FF2B5EF4-FFF2-40B4-BE49-F238E27FC236}">
                <a16:creationId xmlns:a16="http://schemas.microsoft.com/office/drawing/2014/main" id="{90CB325C-939F-4207-92BA-2995831C726E}"/>
              </a:ext>
            </a:extLst>
          </p:cNvPr>
          <p:cNvPicPr>
            <a:picLocks noChangeAspect="1"/>
          </p:cNvPicPr>
          <p:nvPr/>
        </p:nvPicPr>
        <p:blipFill>
          <a:blip r:embed="rId4"/>
          <a:stretch>
            <a:fillRect/>
          </a:stretch>
        </p:blipFill>
        <p:spPr>
          <a:xfrm>
            <a:off x="9997595" y="175334"/>
            <a:ext cx="1722792" cy="1744462"/>
          </a:xfrm>
          <a:prstGeom prst="rect">
            <a:avLst/>
          </a:prstGeom>
        </p:spPr>
      </p:pic>
      <p:pic>
        <p:nvPicPr>
          <p:cNvPr id="11" name="Picture 10">
            <a:extLst>
              <a:ext uri="{FF2B5EF4-FFF2-40B4-BE49-F238E27FC236}">
                <a16:creationId xmlns:a16="http://schemas.microsoft.com/office/drawing/2014/main" id="{4648B918-2B54-48D6-B675-3EF09F383F90}"/>
              </a:ext>
            </a:extLst>
          </p:cNvPr>
          <p:cNvPicPr>
            <a:picLocks noChangeAspect="1"/>
          </p:cNvPicPr>
          <p:nvPr/>
        </p:nvPicPr>
        <p:blipFill>
          <a:blip r:embed="rId5"/>
          <a:stretch>
            <a:fillRect/>
          </a:stretch>
        </p:blipFill>
        <p:spPr>
          <a:xfrm>
            <a:off x="9997595" y="4843659"/>
            <a:ext cx="1844314" cy="1744463"/>
          </a:xfrm>
          <a:prstGeom prst="rect">
            <a:avLst/>
          </a:prstGeom>
        </p:spPr>
      </p:pic>
      <p:pic>
        <p:nvPicPr>
          <p:cNvPr id="13" name="Picture 12">
            <a:extLst>
              <a:ext uri="{FF2B5EF4-FFF2-40B4-BE49-F238E27FC236}">
                <a16:creationId xmlns:a16="http://schemas.microsoft.com/office/drawing/2014/main" id="{01224F6E-DB4B-4BE9-83F6-251EFC62CB1F}"/>
              </a:ext>
            </a:extLst>
          </p:cNvPr>
          <p:cNvPicPr>
            <a:picLocks noChangeAspect="1"/>
          </p:cNvPicPr>
          <p:nvPr/>
        </p:nvPicPr>
        <p:blipFill>
          <a:blip r:embed="rId6"/>
          <a:stretch>
            <a:fillRect/>
          </a:stretch>
        </p:blipFill>
        <p:spPr>
          <a:xfrm>
            <a:off x="8730926" y="2574524"/>
            <a:ext cx="1387305" cy="1490069"/>
          </a:xfrm>
          <a:prstGeom prst="rect">
            <a:avLst/>
          </a:prstGeom>
        </p:spPr>
      </p:pic>
      <p:cxnSp>
        <p:nvCxnSpPr>
          <p:cNvPr id="15" name="Straight Arrow Connector 14">
            <a:extLst>
              <a:ext uri="{FF2B5EF4-FFF2-40B4-BE49-F238E27FC236}">
                <a16:creationId xmlns:a16="http://schemas.microsoft.com/office/drawing/2014/main" id="{456C8435-55BC-4437-9685-B471096CD00D}"/>
              </a:ext>
            </a:extLst>
          </p:cNvPr>
          <p:cNvCxnSpPr>
            <a:cxnSpLocks/>
            <a:stCxn id="13" idx="0"/>
            <a:endCxn id="7" idx="2"/>
          </p:cNvCxnSpPr>
          <p:nvPr/>
        </p:nvCxnSpPr>
        <p:spPr>
          <a:xfrm flipH="1" flipV="1">
            <a:off x="8050005" y="2095369"/>
            <a:ext cx="1374574" cy="479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064039-957D-4C31-A42E-21C71BBF5E97}"/>
              </a:ext>
            </a:extLst>
          </p:cNvPr>
          <p:cNvCxnSpPr>
            <a:cxnSpLocks/>
            <a:stCxn id="13" idx="0"/>
            <a:endCxn id="9" idx="2"/>
          </p:cNvCxnSpPr>
          <p:nvPr/>
        </p:nvCxnSpPr>
        <p:spPr>
          <a:xfrm flipV="1">
            <a:off x="9424579" y="1919796"/>
            <a:ext cx="1434412" cy="654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77375F2-14FF-4843-BF22-034DE271C594}"/>
              </a:ext>
            </a:extLst>
          </p:cNvPr>
          <p:cNvCxnSpPr>
            <a:cxnSpLocks/>
            <a:stCxn id="13" idx="2"/>
            <a:endCxn id="11" idx="0"/>
          </p:cNvCxnSpPr>
          <p:nvPr/>
        </p:nvCxnSpPr>
        <p:spPr>
          <a:xfrm>
            <a:off x="9424579" y="4064593"/>
            <a:ext cx="1495173" cy="779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2DD3112-9FDB-4F5F-9FEE-E888E62F3E87}"/>
              </a:ext>
            </a:extLst>
          </p:cNvPr>
          <p:cNvCxnSpPr>
            <a:cxnSpLocks/>
            <a:stCxn id="13" idx="2"/>
            <a:endCxn id="5" idx="0"/>
          </p:cNvCxnSpPr>
          <p:nvPr/>
        </p:nvCxnSpPr>
        <p:spPr>
          <a:xfrm flipH="1">
            <a:off x="7924524" y="4064593"/>
            <a:ext cx="1500055" cy="779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610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517E-EE10-40C9-A1D5-24A6BB818C15}"/>
              </a:ext>
            </a:extLst>
          </p:cNvPr>
          <p:cNvSpPr>
            <a:spLocks noGrp="1"/>
          </p:cNvSpPr>
          <p:nvPr>
            <p:ph type="title"/>
          </p:nvPr>
        </p:nvSpPr>
        <p:spPr>
          <a:xfrm>
            <a:off x="4204283" y="555412"/>
            <a:ext cx="3783434" cy="534703"/>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n-IN" sz="3200" dirty="0"/>
              <a:t>How does it work?</a:t>
            </a:r>
          </a:p>
        </p:txBody>
      </p:sp>
      <p:sp>
        <p:nvSpPr>
          <p:cNvPr id="7" name="TextBox 6">
            <a:extLst>
              <a:ext uri="{FF2B5EF4-FFF2-40B4-BE49-F238E27FC236}">
                <a16:creationId xmlns:a16="http://schemas.microsoft.com/office/drawing/2014/main" id="{3B4B33AD-4EAD-4AAE-A549-65571E57D10F}"/>
              </a:ext>
            </a:extLst>
          </p:cNvPr>
          <p:cNvSpPr txBox="1"/>
          <p:nvPr/>
        </p:nvSpPr>
        <p:spPr>
          <a:xfrm>
            <a:off x="713618" y="3314094"/>
            <a:ext cx="11031539" cy="2215991"/>
          </a:xfrm>
          <a:prstGeom prst="rect">
            <a:avLst/>
          </a:prstGeom>
          <a:noFill/>
        </p:spPr>
        <p:txBody>
          <a:bodyPr wrap="square">
            <a:spAutoFit/>
          </a:bodyPr>
          <a:lstStyle/>
          <a:p>
            <a:pPr marL="457200" indent="-457200">
              <a:buFont typeface="Arial" panose="020B0604020202020204" pitchFamily="34" charset="0"/>
              <a:buChar char="•"/>
            </a:pPr>
            <a:r>
              <a:rPr lang="en-US" sz="2400" dirty="0">
                <a:solidFill>
                  <a:schemeClr val="accent2">
                    <a:lumMod val="75000"/>
                  </a:schemeClr>
                </a:solidFill>
              </a:rPr>
              <a:t>ULTRASONIC LEVEL DETECTORS OPERATE BY GENERATING AN ULTRASONIC PULSE AND MEASURING THE TIME TAKEN FOR THE ECHO TO RETURN. </a:t>
            </a:r>
          </a:p>
          <a:p>
            <a:pPr marL="457200" indent="-457200">
              <a:buFont typeface="Arial" panose="020B0604020202020204" pitchFamily="34" charset="0"/>
              <a:buChar char="•"/>
            </a:pPr>
            <a:endParaRPr lang="en-US" sz="2400" dirty="0">
              <a:solidFill>
                <a:schemeClr val="accent2">
                  <a:lumMod val="75000"/>
                </a:schemeClr>
              </a:solidFill>
            </a:endParaRPr>
          </a:p>
          <a:p>
            <a:pPr marL="457200" indent="-457200">
              <a:buFont typeface="Arial" panose="020B0604020202020204" pitchFamily="34" charset="0"/>
              <a:buChar char="•"/>
            </a:pPr>
            <a:r>
              <a:rPr lang="en-US" sz="2400" dirty="0">
                <a:solidFill>
                  <a:schemeClr val="accent2">
                    <a:lumMod val="75000"/>
                  </a:schemeClr>
                </a:solidFill>
              </a:rPr>
              <a:t>THE ADVANTAGE OF ULTRASONIC LEVEL DETECTOR INCLUDE ITS NON-CONTACT USE  AND SUITABILITY FOR VARIOUS LIQUIDS. </a:t>
            </a:r>
            <a:endParaRPr lang="en-IN" sz="2400" dirty="0">
              <a:solidFill>
                <a:schemeClr val="accent2">
                  <a:lumMod val="75000"/>
                </a:schemeClr>
              </a:solidFill>
            </a:endParaRPr>
          </a:p>
          <a:p>
            <a:pPr marL="285750" indent="-285750">
              <a:buFont typeface="Arial" panose="020B0604020202020204" pitchFamily="34" charset="0"/>
              <a:buChar char="•"/>
            </a:pPr>
            <a:endParaRPr lang="en-IN" dirty="0">
              <a:solidFill>
                <a:schemeClr val="accent2">
                  <a:lumMod val="75000"/>
                </a:schemeClr>
              </a:solidFill>
            </a:endParaRPr>
          </a:p>
        </p:txBody>
      </p:sp>
      <p:sp>
        <p:nvSpPr>
          <p:cNvPr id="6" name="Rectangle: Rounded Corners 5">
            <a:extLst>
              <a:ext uri="{FF2B5EF4-FFF2-40B4-BE49-F238E27FC236}">
                <a16:creationId xmlns:a16="http://schemas.microsoft.com/office/drawing/2014/main" id="{12B157C4-46FB-4F69-8CFB-44A90D96E2A2}"/>
              </a:ext>
            </a:extLst>
          </p:cNvPr>
          <p:cNvSpPr/>
          <p:nvPr/>
        </p:nvSpPr>
        <p:spPr>
          <a:xfrm>
            <a:off x="3767091" y="1640639"/>
            <a:ext cx="1358284" cy="12354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Arduino UNO</a:t>
            </a:r>
          </a:p>
        </p:txBody>
      </p:sp>
      <p:sp>
        <p:nvSpPr>
          <p:cNvPr id="8" name="Rectangle: Rounded Corners 7">
            <a:extLst>
              <a:ext uri="{FF2B5EF4-FFF2-40B4-BE49-F238E27FC236}">
                <a16:creationId xmlns:a16="http://schemas.microsoft.com/office/drawing/2014/main" id="{D8BF721A-69BF-4FCB-BB1C-71945898A22E}"/>
              </a:ext>
            </a:extLst>
          </p:cNvPr>
          <p:cNvSpPr/>
          <p:nvPr/>
        </p:nvSpPr>
        <p:spPr>
          <a:xfrm>
            <a:off x="6387485" y="1640638"/>
            <a:ext cx="1358284" cy="12354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dirty="0"/>
              <a:t>HC-05 Bluetooth Module/ ESP8266 (API)</a:t>
            </a:r>
          </a:p>
        </p:txBody>
      </p:sp>
      <p:sp>
        <p:nvSpPr>
          <p:cNvPr id="9" name="Rectangle: Rounded Corners 8">
            <a:extLst>
              <a:ext uri="{FF2B5EF4-FFF2-40B4-BE49-F238E27FC236}">
                <a16:creationId xmlns:a16="http://schemas.microsoft.com/office/drawing/2014/main" id="{8158C06A-0914-486B-B2F9-A55CF82ACE42}"/>
              </a:ext>
            </a:extLst>
          </p:cNvPr>
          <p:cNvSpPr/>
          <p:nvPr/>
        </p:nvSpPr>
        <p:spPr>
          <a:xfrm>
            <a:off x="1309456" y="1640639"/>
            <a:ext cx="1358284" cy="12354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Ultrasonic</a:t>
            </a:r>
          </a:p>
          <a:p>
            <a:pPr algn="ctr"/>
            <a:r>
              <a:rPr lang="en-IN" dirty="0"/>
              <a:t>Sensor</a:t>
            </a:r>
          </a:p>
        </p:txBody>
      </p:sp>
      <p:sp>
        <p:nvSpPr>
          <p:cNvPr id="10" name="Rectangle: Rounded Corners 9">
            <a:extLst>
              <a:ext uri="{FF2B5EF4-FFF2-40B4-BE49-F238E27FC236}">
                <a16:creationId xmlns:a16="http://schemas.microsoft.com/office/drawing/2014/main" id="{917C531D-35F0-4F10-847C-64F90080AC87}"/>
              </a:ext>
            </a:extLst>
          </p:cNvPr>
          <p:cNvSpPr/>
          <p:nvPr/>
        </p:nvSpPr>
        <p:spPr>
          <a:xfrm>
            <a:off x="9309718" y="1640637"/>
            <a:ext cx="1358284" cy="12354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Flutter App</a:t>
            </a:r>
          </a:p>
        </p:txBody>
      </p:sp>
      <p:sp>
        <p:nvSpPr>
          <p:cNvPr id="11" name="Arrow: Right 10">
            <a:extLst>
              <a:ext uri="{FF2B5EF4-FFF2-40B4-BE49-F238E27FC236}">
                <a16:creationId xmlns:a16="http://schemas.microsoft.com/office/drawing/2014/main" id="{08EC2BBE-8B79-4680-93AB-6619F7602AC3}"/>
              </a:ext>
            </a:extLst>
          </p:cNvPr>
          <p:cNvSpPr/>
          <p:nvPr/>
        </p:nvSpPr>
        <p:spPr>
          <a:xfrm>
            <a:off x="2805344" y="2086252"/>
            <a:ext cx="683580" cy="4172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58FC7292-2540-4BD7-80B6-CF134175FD46}"/>
              </a:ext>
            </a:extLst>
          </p:cNvPr>
          <p:cNvSpPr/>
          <p:nvPr/>
        </p:nvSpPr>
        <p:spPr>
          <a:xfrm>
            <a:off x="5541146" y="2086252"/>
            <a:ext cx="683580" cy="4172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Graphic 15">
            <a:extLst>
              <a:ext uri="{FF2B5EF4-FFF2-40B4-BE49-F238E27FC236}">
                <a16:creationId xmlns:a16="http://schemas.microsoft.com/office/drawing/2014/main" id="{3DB9BE24-3BE8-4398-85F5-8E1DCDEAEC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3159" y="1260721"/>
            <a:ext cx="2068312" cy="2068312"/>
          </a:xfrm>
          <a:prstGeom prst="rect">
            <a:avLst/>
          </a:prstGeom>
        </p:spPr>
      </p:pic>
    </p:spTree>
    <p:extLst>
      <p:ext uri="{BB962C8B-B14F-4D97-AF65-F5344CB8AC3E}">
        <p14:creationId xmlns:p14="http://schemas.microsoft.com/office/powerpoint/2010/main" val="379887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517E-EE10-40C9-A1D5-24A6BB818C15}"/>
              </a:ext>
            </a:extLst>
          </p:cNvPr>
          <p:cNvSpPr>
            <a:spLocks noGrp="1"/>
          </p:cNvSpPr>
          <p:nvPr>
            <p:ph type="title"/>
          </p:nvPr>
        </p:nvSpPr>
        <p:spPr>
          <a:xfrm>
            <a:off x="3722938" y="212344"/>
            <a:ext cx="4190588" cy="610095"/>
          </a:xfrm>
        </p:spPr>
        <p:style>
          <a:lnRef idx="0">
            <a:schemeClr val="accent1"/>
          </a:lnRef>
          <a:fillRef idx="3">
            <a:schemeClr val="accent1"/>
          </a:fillRef>
          <a:effectRef idx="3">
            <a:schemeClr val="accent1"/>
          </a:effectRef>
          <a:fontRef idx="minor">
            <a:schemeClr val="lt1"/>
          </a:fontRef>
        </p:style>
        <p:txBody>
          <a:bodyPr>
            <a:normAutofit/>
          </a:bodyPr>
          <a:lstStyle/>
          <a:p>
            <a:r>
              <a:rPr lang="en-IN" sz="2800" dirty="0"/>
              <a:t>Why </a:t>
            </a:r>
            <a:r>
              <a:rPr lang="en-US" sz="2800" dirty="0"/>
              <a:t>l-scale? </a:t>
            </a:r>
            <a:endParaRPr lang="en-IN" sz="2800" dirty="0"/>
          </a:p>
        </p:txBody>
      </p:sp>
      <p:sp>
        <p:nvSpPr>
          <p:cNvPr id="5" name="Text Placeholder 4">
            <a:extLst>
              <a:ext uri="{FF2B5EF4-FFF2-40B4-BE49-F238E27FC236}">
                <a16:creationId xmlns:a16="http://schemas.microsoft.com/office/drawing/2014/main" id="{6A23D207-C4C2-4DFD-80E6-12F54DBA0FC5}"/>
              </a:ext>
            </a:extLst>
          </p:cNvPr>
          <p:cNvSpPr>
            <a:spLocks noGrp="1"/>
          </p:cNvSpPr>
          <p:nvPr>
            <p:ph type="body" sz="half" idx="2"/>
          </p:nvPr>
        </p:nvSpPr>
        <p:spPr>
          <a:xfrm>
            <a:off x="3142367" y="957045"/>
            <a:ext cx="6300515" cy="5688611"/>
          </a:xfrm>
        </p:spPr>
        <p:txBody>
          <a:bodyPr>
            <a:normAutofit fontScale="92500" lnSpcReduction="20000"/>
          </a:bodyPr>
          <a:lstStyle/>
          <a:p>
            <a:pPr marL="285750" indent="-285750">
              <a:buFont typeface="Wingdings" panose="05000000000000000000" pitchFamily="2" charset="2"/>
              <a:buChar char="§"/>
            </a:pPr>
            <a:r>
              <a:rPr lang="en-US" sz="2000" dirty="0">
                <a:solidFill>
                  <a:schemeClr val="accent2">
                    <a:lumMod val="75000"/>
                  </a:schemeClr>
                </a:solidFill>
              </a:rPr>
              <a:t>The current Liquid Level monitoring systems are not Portable</a:t>
            </a:r>
          </a:p>
          <a:p>
            <a:pPr marL="285750" indent="-285750">
              <a:buFont typeface="Wingdings" panose="05000000000000000000" pitchFamily="2" charset="2"/>
              <a:buChar char="§"/>
            </a:pPr>
            <a:r>
              <a:rPr lang="en-US" sz="2000" dirty="0">
                <a:solidFill>
                  <a:schemeClr val="accent2">
                    <a:lumMod val="75000"/>
                  </a:schemeClr>
                </a:solidFill>
              </a:rPr>
              <a:t>Measurement of liquid level in process tanks for monitoring and/or controlling is essential in process industries.</a:t>
            </a:r>
          </a:p>
          <a:p>
            <a:pPr marL="285750" indent="-285750">
              <a:buFont typeface="Wingdings" panose="05000000000000000000" pitchFamily="2" charset="2"/>
              <a:buChar char="§"/>
            </a:pPr>
            <a:r>
              <a:rPr lang="en-US" sz="2000" dirty="0">
                <a:solidFill>
                  <a:schemeClr val="accent2">
                    <a:lumMod val="75000"/>
                  </a:schemeClr>
                </a:solidFill>
              </a:rPr>
              <a:t>Measuring liquid levels in places like wells and caves can be made easier</a:t>
            </a:r>
          </a:p>
          <a:p>
            <a:pPr marL="285750" indent="-285750">
              <a:buFont typeface="Wingdings" panose="05000000000000000000" pitchFamily="2" charset="2"/>
              <a:buChar char="§"/>
            </a:pPr>
            <a:r>
              <a:rPr lang="en-US" sz="2000" dirty="0">
                <a:solidFill>
                  <a:schemeClr val="accent2">
                    <a:lumMod val="75000"/>
                  </a:schemeClr>
                </a:solidFill>
              </a:rPr>
              <a:t>In process plants, tanks contain various liquids that are generally costly. Some of the liquids are inflammable and corrosive as well. Therefore, it is very much essential to monitor the level of liquid in a tank so that it doesn’t overflow from the tank</a:t>
            </a:r>
          </a:p>
          <a:p>
            <a:pPr marL="285750" indent="-285750">
              <a:buFont typeface="Wingdings" panose="05000000000000000000" pitchFamily="2" charset="2"/>
              <a:buChar char="§"/>
            </a:pPr>
            <a:r>
              <a:rPr lang="en-US" sz="2000" dirty="0">
                <a:solidFill>
                  <a:schemeClr val="accent2">
                    <a:lumMod val="75000"/>
                  </a:schemeClr>
                </a:solidFill>
              </a:rPr>
              <a:t>CAN PROVE TO BE A LIFE SAVOR IN RESCUE OPERATIONS </a:t>
            </a:r>
          </a:p>
          <a:p>
            <a:pPr marL="285750" indent="-285750">
              <a:buFont typeface="Wingdings" panose="05000000000000000000" pitchFamily="2" charset="2"/>
              <a:buChar char="§"/>
            </a:pPr>
            <a:r>
              <a:rPr lang="en-US" sz="2000" dirty="0">
                <a:solidFill>
                  <a:schemeClr val="accent2">
                    <a:lumMod val="75000"/>
                  </a:schemeClr>
                </a:solidFill>
              </a:rPr>
              <a:t>Cross Platform App to keep the track</a:t>
            </a:r>
          </a:p>
          <a:p>
            <a:pPr marL="285750" indent="-285750">
              <a:buFont typeface="Wingdings" panose="05000000000000000000" pitchFamily="2" charset="2"/>
              <a:buChar char="§"/>
            </a:pPr>
            <a:r>
              <a:rPr lang="en-US" sz="2000" dirty="0">
                <a:solidFill>
                  <a:schemeClr val="accent2">
                    <a:lumMod val="75000"/>
                  </a:schemeClr>
                </a:solidFill>
              </a:rPr>
              <a:t>Easy To Use User Interface</a:t>
            </a:r>
          </a:p>
          <a:p>
            <a:endParaRPr lang="en-IN" dirty="0"/>
          </a:p>
        </p:txBody>
      </p:sp>
      <p:pic>
        <p:nvPicPr>
          <p:cNvPr id="4" name="Graphic 3">
            <a:extLst>
              <a:ext uri="{FF2B5EF4-FFF2-40B4-BE49-F238E27FC236}">
                <a16:creationId xmlns:a16="http://schemas.microsoft.com/office/drawing/2014/main" id="{AF08C27D-EEA2-4E89-BCA8-3A990E4DC8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51269" y="437317"/>
            <a:ext cx="5983365" cy="5983365"/>
          </a:xfrm>
          <a:prstGeom prst="rect">
            <a:avLst/>
          </a:prstGeom>
          <a:ln>
            <a:noFill/>
          </a:ln>
          <a:effectLst/>
          <a:scene3d>
            <a:camera prst="orthographicFront">
              <a:rot lat="0" lon="0" rev="0"/>
            </a:camera>
            <a:lightRig rig="chilly" dir="t">
              <a:rot lat="0" lon="0" rev="18480000"/>
            </a:lightRig>
          </a:scene3d>
          <a:sp3d prstMaterial="clear">
            <a:bevelT h="63500"/>
          </a:sp3d>
        </p:spPr>
      </p:pic>
    </p:spTree>
    <p:extLst>
      <p:ext uri="{BB962C8B-B14F-4D97-AF65-F5344CB8AC3E}">
        <p14:creationId xmlns:p14="http://schemas.microsoft.com/office/powerpoint/2010/main" val="415833426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444</TotalTime>
  <Words>831</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Bahnschrift Condensed</vt:lpstr>
      <vt:lpstr>Calibri</vt:lpstr>
      <vt:lpstr>Montserrat</vt:lpstr>
      <vt:lpstr>Tw Cen MT</vt:lpstr>
      <vt:lpstr>Wingdings</vt:lpstr>
      <vt:lpstr>Droplet</vt:lpstr>
      <vt:lpstr>L-Scale</vt:lpstr>
      <vt:lpstr>Developed by Team 220 volts  </vt:lpstr>
      <vt:lpstr>What is L-scale? </vt:lpstr>
      <vt:lpstr>L-scale variants</vt:lpstr>
      <vt:lpstr>How does it work?</vt:lpstr>
      <vt:lpstr>How does it works?</vt:lpstr>
      <vt:lpstr>PowerPoint Presentation</vt:lpstr>
      <vt:lpstr>How does it work?</vt:lpstr>
      <vt:lpstr>Why l-scale? </vt:lpstr>
      <vt:lpstr>Motive Behind l-scale</vt:lpstr>
      <vt:lpstr>Technology Stack</vt:lpstr>
      <vt:lpstr>PowerPoint Presentation</vt:lpstr>
      <vt:lpstr>Current Features Of l-scale</vt:lpstr>
      <vt:lpstr>BUSINESS IDEA</vt:lpstr>
      <vt:lpstr>Photo Shoot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RAHAT</dc:title>
  <dc:creator>Daksh Nauni</dc:creator>
  <cp:lastModifiedBy>Daksh Nauni</cp:lastModifiedBy>
  <cp:revision>50</cp:revision>
  <dcterms:created xsi:type="dcterms:W3CDTF">2021-03-28T07:41:37Z</dcterms:created>
  <dcterms:modified xsi:type="dcterms:W3CDTF">2021-04-17T13:07:26Z</dcterms:modified>
</cp:coreProperties>
</file>