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56B4-F0F0-F5A9-C9DC-14925D168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8E3EB-7D80-8DA5-4EC2-29935751F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DDFC-3AD3-53A6-E777-B6E4DF8D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E9CC-D25F-ED51-DFEC-05E7DB7B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036F-8182-F4AC-33B2-EB2B4885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20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A1C4-0A3C-AF2A-16AE-B011D113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2BAC-043C-343C-3EE5-9D0C3524F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C3BB-4FD5-17D6-D064-36FE5A05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A601-DBAB-E6E4-7E1C-7299C6F0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5DC1-5BAE-03E0-C1F0-5211B4FF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43768-9DD9-88AF-D67E-FF30773D1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3CE11-BBD9-72FB-345C-43F5A3B69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0DF2-EDB9-62DA-2A09-4B79A1E7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955A-4622-3547-5CC1-3EABF2AE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F0C8-B5E4-DE6A-B250-81245495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47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7C53-FA32-CD07-C31D-2ED2C9E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7487-8E68-723E-833A-AC52447B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04DE-B8CA-3F43-AC1B-7BEF1B06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CF048-3BFE-DE25-793E-0FD1C16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CDC6D-C644-5656-466F-002051AC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5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06C-9291-ED36-50CD-0B7B31B7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522C-70FE-7AC3-E127-794BCB7C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F6DC0-DFD2-1746-6698-09374EC7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18CF-0D0D-B00B-017D-F0CF6229E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E113-4373-3DA5-1A1C-6DCACBA5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8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4472-6F15-6AC4-F878-D33B74CB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DDEAF-4664-97FB-8C5B-EB9A1B01F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73E1B-5F3C-25AC-A2C1-360045F43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B716B-6F4D-E1AD-8C55-FB24B0A2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2A4CF-A195-6699-F13F-1A9DB669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676E0-8C0A-1CBE-0674-E73D6EB3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42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44CC-3B94-39E8-3996-DA819060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C08B9-0944-CA36-60E0-69215BAB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CD5B1-94B0-60F5-D6BE-1AA3333A1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AAB9D-765D-49C8-30D0-25948A7E5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05D9A-B449-EE89-778B-3023E1094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A9E89-5C16-A8C2-0B9E-2355743F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8A244-5CD0-6639-7219-29A3AF58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C9A26-CDE6-F7C4-9C29-E4B9726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8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9276-580D-3F7D-31E1-569CC6CE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1FBD7-D4F1-8207-3C84-B3FC84B4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AE8A9-F98C-9952-E2EE-C502E13E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031EB-29ED-F41F-8DD7-0C088C28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7D70E-7605-B152-FAC3-EF5B16DE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1666-4CA0-C999-BFBA-7383BCE8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5E8D6-1B62-DC19-2E03-CB49D2A4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06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052D-F646-2816-0698-F5D4A6A6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2134-E8BF-48F3-F8A5-D8DF96E94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48B5D-6880-0EFE-8BA1-DBB20F304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A7C39-86C0-BBE6-2533-7FD29A75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C7853-E1DA-0F88-57DA-C6871F08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186E-DAA8-7726-9073-33B5C0D4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6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ECE0-697A-FA45-A91E-7226B70B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FCF21-D54E-1D5B-255F-B8C77ADC3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220CC-EEA0-2232-A67D-8F0C00E0C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25C9D-2633-E330-BD75-EB004A02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7D3D7-6635-6106-476D-D0B78F7C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08D75-E9C9-6015-D778-BDC0282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44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17D1D-6013-B386-ED5E-B343F961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FE4C0-9B8E-1DBD-7914-5825E5569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EB56-52D2-88DD-E9A0-087749870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94A9-35FA-47B3-8E5D-A6945661A6A3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F75C-A74C-2965-F01A-B1B8DCC8C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8503-8FE8-F6D5-9999-5643C7836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046E-9185-44D1-AAFB-A287F3B075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02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AA70B-42CD-938E-220F-0B2F9A91239C}"/>
              </a:ext>
            </a:extLst>
          </p:cNvPr>
          <p:cNvSpPr txBox="1"/>
          <p:nvPr/>
        </p:nvSpPr>
        <p:spPr>
          <a:xfrm>
            <a:off x="1354351" y="331275"/>
            <a:ext cx="689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ESP32-S2 Implementation </a:t>
            </a:r>
            <a:r>
              <a:rPr lang="en-GB" dirty="0"/>
              <a:t>(single buffer / no panel back buffer)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1BC1BF-BF48-56E5-3A5B-F51D142FB608}"/>
              </a:ext>
            </a:extLst>
          </p:cNvPr>
          <p:cNvSpPr/>
          <p:nvPr/>
        </p:nvSpPr>
        <p:spPr>
          <a:xfrm>
            <a:off x="2792445" y="1772322"/>
            <a:ext cx="2771192" cy="6624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GCLK + Colour Data</a:t>
            </a:r>
            <a:br>
              <a:rPr lang="en-GB" dirty="0"/>
            </a:br>
            <a:r>
              <a:rPr lang="en-GB" sz="1100" dirty="0"/>
              <a:t>(send continuously)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49B6E-6C31-845C-5DC0-72A5D70D94F0}"/>
              </a:ext>
            </a:extLst>
          </p:cNvPr>
          <p:cNvSpPr/>
          <p:nvPr/>
        </p:nvSpPr>
        <p:spPr>
          <a:xfrm>
            <a:off x="6031994" y="1772322"/>
            <a:ext cx="830053" cy="66247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VSYNC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A3EB29-4263-488F-B238-C3C6D464900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563637" y="2103559"/>
            <a:ext cx="468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5153918-69AF-3A25-4038-AE6AEC15A1C0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H="1">
            <a:off x="2792445" y="2103559"/>
            <a:ext cx="4069602" cy="12700"/>
          </a:xfrm>
          <a:prstGeom prst="bentConnector5">
            <a:avLst>
              <a:gd name="adj1" fmla="val -5617"/>
              <a:gd name="adj2" fmla="val 4408165"/>
              <a:gd name="adj3" fmla="val 105617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789F4A40-7BEA-3F48-DC6B-3A692A5A0F3E}"/>
              </a:ext>
            </a:extLst>
          </p:cNvPr>
          <p:cNvSpPr/>
          <p:nvPr/>
        </p:nvSpPr>
        <p:spPr>
          <a:xfrm>
            <a:off x="1977632" y="1772322"/>
            <a:ext cx="361696" cy="9855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F64E6-F9F2-98E7-F8E6-B31F441B50B6}"/>
              </a:ext>
            </a:extLst>
          </p:cNvPr>
          <p:cNvSpPr txBox="1"/>
          <p:nvPr/>
        </p:nvSpPr>
        <p:spPr>
          <a:xfrm rot="16200000">
            <a:off x="1031369" y="1992496"/>
            <a:ext cx="1255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I2S Peripheral</a:t>
            </a:r>
            <a:br>
              <a:rPr lang="en-GB" sz="1100" dirty="0"/>
            </a:br>
            <a:r>
              <a:rPr lang="en-GB" sz="1100" dirty="0"/>
              <a:t>(24bit LCD Mode) 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933753-0F46-2819-8BF7-4B5D4318F927}"/>
              </a:ext>
            </a:extLst>
          </p:cNvPr>
          <p:cNvCxnSpPr/>
          <p:nvPr/>
        </p:nvCxnSpPr>
        <p:spPr>
          <a:xfrm>
            <a:off x="1443660" y="755275"/>
            <a:ext cx="611028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870F82-6F83-77FC-B14F-B646757910CF}"/>
              </a:ext>
            </a:extLst>
          </p:cNvPr>
          <p:cNvSpPr txBox="1"/>
          <p:nvPr/>
        </p:nvSpPr>
        <p:spPr>
          <a:xfrm>
            <a:off x="1443659" y="805342"/>
            <a:ext cx="5609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Continuous output using ESP32-S2 I2S Peripheral LCD Mode. Not able to interrupt.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VSYNC happens continuously. Pixel drawn to screen will show immediately.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Call to mbi_update() does nothing.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Not enough memory on ESP32-S2 for separate GCLK (PWM output) and colour data buffers.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D485CC-B31D-545A-4F43-E6F1C62274B1}"/>
              </a:ext>
            </a:extLst>
          </p:cNvPr>
          <p:cNvSpPr txBox="1"/>
          <p:nvPr/>
        </p:nvSpPr>
        <p:spPr>
          <a:xfrm>
            <a:off x="1375079" y="2951935"/>
            <a:ext cx="619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ESP32-S3 Implementation </a:t>
            </a:r>
            <a:r>
              <a:rPr lang="en-GB" dirty="0"/>
              <a:t>(double buffer / panel back buffer)</a:t>
            </a:r>
            <a:endParaRPr lang="en-GB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73543-16DD-E09A-B9BF-189B73D779DB}"/>
              </a:ext>
            </a:extLst>
          </p:cNvPr>
          <p:cNvSpPr/>
          <p:nvPr/>
        </p:nvSpPr>
        <p:spPr>
          <a:xfrm>
            <a:off x="2813173" y="4462551"/>
            <a:ext cx="2771192" cy="6624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GCLK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E9970DE-6BF0-1810-71F2-830BEE96B0F2}"/>
              </a:ext>
            </a:extLst>
          </p:cNvPr>
          <p:cNvSpPr/>
          <p:nvPr/>
        </p:nvSpPr>
        <p:spPr>
          <a:xfrm>
            <a:off x="1998360" y="4389900"/>
            <a:ext cx="361696" cy="98553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B5EEFE-C49E-06EA-4E8A-93895822347B}"/>
              </a:ext>
            </a:extLst>
          </p:cNvPr>
          <p:cNvSpPr txBox="1"/>
          <p:nvPr/>
        </p:nvSpPr>
        <p:spPr>
          <a:xfrm rot="16200000">
            <a:off x="1086539" y="4640040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SPI2 Peripheral</a:t>
            </a:r>
            <a:br>
              <a:rPr lang="en-GB" sz="1100" dirty="0"/>
            </a:br>
            <a:r>
              <a:rPr lang="en-GB" sz="1100" dirty="0"/>
              <a:t>(8Bit / Octal SPI) 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9F48A1-D885-2792-BD89-9B55AB67F921}"/>
              </a:ext>
            </a:extLst>
          </p:cNvPr>
          <p:cNvCxnSpPr/>
          <p:nvPr/>
        </p:nvCxnSpPr>
        <p:spPr>
          <a:xfrm>
            <a:off x="1464388" y="3375935"/>
            <a:ext cx="611028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7B06183-5B2D-A219-A8F2-F36C290346FC}"/>
              </a:ext>
            </a:extLst>
          </p:cNvPr>
          <p:cNvSpPr txBox="1"/>
          <p:nvPr/>
        </p:nvSpPr>
        <p:spPr>
          <a:xfrm>
            <a:off x="1464388" y="3432102"/>
            <a:ext cx="6199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GCLK is continuously sent out if there’s no VSYNC.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Next frame’s pixel data is sent ‘in the background’ as required using the LCD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Upon call of mbi_update(), GCLK (PWM output) is paused whilst VSYNC (sent via LCD interface) occurs.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GCLK is restarted with new display output shown immediately. This occurs in &lt; 1 millisecond.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8EEA6-A3CE-B341-82D2-24EEB536A3E3}"/>
              </a:ext>
            </a:extLst>
          </p:cNvPr>
          <p:cNvSpPr/>
          <p:nvPr/>
        </p:nvSpPr>
        <p:spPr>
          <a:xfrm>
            <a:off x="2813173" y="5694847"/>
            <a:ext cx="2771192" cy="6624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Colour Data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6A50611-3217-CA14-5E62-F4E6EC44BB75}"/>
              </a:ext>
            </a:extLst>
          </p:cNvPr>
          <p:cNvSpPr/>
          <p:nvPr/>
        </p:nvSpPr>
        <p:spPr>
          <a:xfrm>
            <a:off x="1998360" y="5630987"/>
            <a:ext cx="361696" cy="786325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3928AE-92BA-E400-F560-A6C1D8A612B4}"/>
              </a:ext>
            </a:extLst>
          </p:cNvPr>
          <p:cNvSpPr txBox="1"/>
          <p:nvPr/>
        </p:nvSpPr>
        <p:spPr>
          <a:xfrm rot="16200000">
            <a:off x="1177109" y="5808705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/>
              <a:t>LCD Peripheral</a:t>
            </a:r>
            <a:br>
              <a:rPr lang="en-GB" sz="1100" dirty="0"/>
            </a:br>
            <a:r>
              <a:rPr lang="en-GB" sz="1100" dirty="0"/>
              <a:t>(16bit Mode)  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0D45091-283F-EC76-AF6D-40538D916BC2}"/>
              </a:ext>
            </a:extLst>
          </p:cNvPr>
          <p:cNvCxnSpPr>
            <a:cxnSpLocks/>
            <a:stCxn id="20" idx="3"/>
            <a:endCxn id="20" idx="1"/>
          </p:cNvCxnSpPr>
          <p:nvPr/>
        </p:nvCxnSpPr>
        <p:spPr>
          <a:xfrm flipH="1">
            <a:off x="2813173" y="4793788"/>
            <a:ext cx="2771192" cy="12700"/>
          </a:xfrm>
          <a:prstGeom prst="bentConnector5">
            <a:avLst>
              <a:gd name="adj1" fmla="val -56369"/>
              <a:gd name="adj2" fmla="val 4408165"/>
              <a:gd name="adj3" fmla="val 108249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597CE6-6F6B-55EE-A98F-6B47B3CF3E9F}"/>
              </a:ext>
            </a:extLst>
          </p:cNvPr>
          <p:cNvSpPr/>
          <p:nvPr/>
        </p:nvSpPr>
        <p:spPr>
          <a:xfrm>
            <a:off x="6030685" y="5241695"/>
            <a:ext cx="830053" cy="11061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VSYNC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67465B-B152-DE9A-655F-A73952578A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584365" y="6026084"/>
            <a:ext cx="453117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56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Anonymous</dc:creator>
  <cp:lastModifiedBy>Anonymous</cp:lastModifiedBy>
  <cp:revision>4</cp:revision>
  <dcterms:created xsi:type="dcterms:W3CDTF">2024-07-09T22:46:43Z</dcterms:created>
  <dcterms:modified xsi:type="dcterms:W3CDTF">2024-07-09T23:26:04Z</dcterms:modified>
</cp:coreProperties>
</file>