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790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07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06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262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33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822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94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4978361-E6A1-4AA5-9E43-37E962081CF0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410988-E483-4AEC-B4B4-FFE3D30C797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9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Qualidade de sistemas – </a:t>
            </a:r>
            <a:r>
              <a:rPr lang="pt-BR" dirty="0" err="1" smtClean="0"/>
              <a:t>Steam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Uma análise do software </a:t>
            </a:r>
            <a:r>
              <a:rPr lang="pt-BR" dirty="0" err="1" smtClean="0"/>
              <a:t>Steam</a:t>
            </a:r>
            <a:r>
              <a:rPr lang="pt-BR" dirty="0" smtClean="0"/>
              <a:t>, seus possíveis erros, soluções e ferramentas de 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07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gerenciamento de riscos – Tarefas de gerenciamento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Automatização da busca por erros, lentidão e indisponibilidades através de </a:t>
            </a:r>
            <a:r>
              <a:rPr lang="pt-BR" dirty="0" err="1" smtClean="0"/>
              <a:t>bots</a:t>
            </a:r>
            <a:r>
              <a:rPr lang="pt-BR" dirty="0" smtClean="0"/>
              <a:t> e scripts</a:t>
            </a:r>
          </a:p>
          <a:p>
            <a:r>
              <a:rPr lang="pt-BR" dirty="0" smtClean="0"/>
              <a:t>Priorização da correção de erros deve levar em conta quantidade de clientes impactados e profundidade do problema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37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gerenciamento de riscos - Orçamento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na casa dos 100.000 USD (ou R$ 500.000, aproximadamente) devem ser colocados a disposição, mensalmente, para manter o sistema de busca e correção de erros.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21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Itens de risco a serem gerenciados - Riscos técnicos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 disponível para download sem a compra prévia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média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somente jogos adquiridos na loja devem estar disponíveis para download</a:t>
            </a:r>
          </a:p>
          <a:p>
            <a:pPr lvl="1"/>
            <a:r>
              <a:rPr lang="pt-BR" b="1" i="0" dirty="0" smtClean="0"/>
              <a:t>Impactos</a:t>
            </a:r>
            <a:r>
              <a:rPr lang="pt-BR" i="0" dirty="0" smtClean="0"/>
              <a:t>: Perda de renda pelos criadores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não possui</a:t>
            </a:r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validação recorrente do jogo que for aberto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69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Infraestrutura insuficiente para todos os jogadores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baixa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capacidade dos servidores pode não ser suficiente para todos os usuários</a:t>
            </a:r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usuário que pagou por algo pode não conseguir utilizar o produto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métricas do lado do servidor de acesso e capacidade</a:t>
            </a:r>
          </a:p>
          <a:p>
            <a:pPr lvl="1"/>
            <a:r>
              <a:rPr lang="pt-BR" b="1" i="0" dirty="0" smtClean="0"/>
              <a:t>Mitigação</a:t>
            </a:r>
            <a:r>
              <a:rPr lang="pt-BR" i="0" dirty="0" smtClean="0"/>
              <a:t> </a:t>
            </a:r>
            <a:r>
              <a:rPr lang="pt-BR" b="1" i="0" dirty="0" smtClean="0"/>
              <a:t>e</a:t>
            </a:r>
            <a:r>
              <a:rPr lang="pt-BR" i="0" dirty="0" smtClean="0"/>
              <a:t> </a:t>
            </a:r>
            <a:r>
              <a:rPr lang="pt-BR" b="1" i="0" dirty="0" smtClean="0"/>
              <a:t>contingência</a:t>
            </a:r>
            <a:r>
              <a:rPr lang="pt-BR" i="0" dirty="0" smtClean="0"/>
              <a:t>: limitar alguns usuários e negar alguns acessos para que o servidor possa se restabelecer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248189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Jogos presenteados não entregues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alta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caso um presente ou </a:t>
            </a:r>
            <a:r>
              <a:rPr lang="pt-BR" i="0" dirty="0" err="1" smtClean="0"/>
              <a:t>gift</a:t>
            </a:r>
            <a:r>
              <a:rPr lang="pt-BR" i="0" dirty="0" smtClean="0"/>
              <a:t> </a:t>
            </a:r>
            <a:r>
              <a:rPr lang="pt-BR" i="0" dirty="0" err="1" smtClean="0"/>
              <a:t>card</a:t>
            </a:r>
            <a:r>
              <a:rPr lang="pt-BR" i="0" dirty="0" smtClean="0"/>
              <a:t> não seja liberado para o receptor</a:t>
            </a:r>
          </a:p>
          <a:p>
            <a:pPr lvl="1"/>
            <a:r>
              <a:rPr lang="pt-BR" b="1" i="0" dirty="0" smtClean="0"/>
              <a:t>Impactos</a:t>
            </a:r>
            <a:r>
              <a:rPr lang="pt-BR" i="0" dirty="0" smtClean="0"/>
              <a:t>: cliente não ter acesso a algo que é seu por direito</a:t>
            </a:r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conversa com o sistema de suporte ao cliente para verificação manual da causa do problema e sua solução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370223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Acesso simultâneo</a:t>
            </a:r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médio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uma mesma conta ser acessada em mais de um lugar</a:t>
            </a:r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possível roubo de dados e produtos do usuário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acesso duplicado acusado no servidor</a:t>
            </a:r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negação do segundo e possível bloqueio temporário do acesso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224219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 na nuvem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alta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erro na sincronização dos dados locais e online do usuário, causando problemas de acesso a esses dados</a:t>
            </a:r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usuário pode perder o progresso in game, assim como produtos comprados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conflito de dados locais e online</a:t>
            </a:r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escolha manual por parte do usuário de qual versão gostará de manter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364070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Indisponibilidade de serviços na loja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baixa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produtos e serviços indisponíveis para compra na loja</a:t>
            </a:r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usuários e fornecedores podem ter suas experiências atrapalhadas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</a:t>
            </a:r>
            <a:r>
              <a:rPr lang="pt-BR" dirty="0" err="1" smtClean="0"/>
              <a:t>report</a:t>
            </a:r>
            <a:r>
              <a:rPr lang="pt-BR" dirty="0" smtClean="0"/>
              <a:t> </a:t>
            </a:r>
            <a:r>
              <a:rPr lang="pt-BR" i="0" dirty="0" smtClean="0"/>
              <a:t>feito pelos usuários e fornecedores</a:t>
            </a:r>
            <a:endParaRPr lang="pt-BR" dirty="0" smtClean="0"/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verificação manual por parte da equipe de suporte para liberação do acesso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105954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Gift</a:t>
            </a:r>
            <a:r>
              <a:rPr lang="pt-BR" dirty="0" smtClean="0"/>
              <a:t> </a:t>
            </a:r>
            <a:r>
              <a:rPr lang="pt-BR" dirty="0" err="1" smtClean="0"/>
              <a:t>card</a:t>
            </a:r>
            <a:r>
              <a:rPr lang="pt-BR" dirty="0" smtClean="0"/>
              <a:t> não resgata itens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baixa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sistema de presentear amigos com jogos ou </a:t>
            </a:r>
            <a:r>
              <a:rPr lang="pt-BR" i="0" dirty="0" err="1" smtClean="0"/>
              <a:t>gifts</a:t>
            </a:r>
            <a:r>
              <a:rPr lang="pt-BR" i="0" dirty="0" smtClean="0"/>
              <a:t> </a:t>
            </a:r>
            <a:r>
              <a:rPr lang="pt-BR" i="0" dirty="0" err="1" smtClean="0"/>
              <a:t>cards</a:t>
            </a:r>
            <a:r>
              <a:rPr lang="pt-BR" i="0" dirty="0" smtClean="0"/>
              <a:t> não funciona</a:t>
            </a:r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usuários que pagaram pelos presentes ficarem sem seu dinheiro e o receptor ficar sem o item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ferramentas de gerenciamento extensível de desempenho</a:t>
            </a:r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equipes de suporte podem identificar o problema e resolvê-lo manualmente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325248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Vazamento de dados dos usuários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média/alta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informações como histórico de jogos e dados bancários e pessoais salvos na nuvem podem ser acessados por terceiros sem autorização</a:t>
            </a:r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clientes podem ter seus cartões clonados e suas informações vendidas a outros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monitoria constante dos servidores</a:t>
            </a:r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equipes de segurança da informação devem fazer verificações constantes de segurança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358578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Marcos Moreira Rodrigues Costa - 32013579 </a:t>
            </a:r>
            <a:endParaRPr lang="pt-BR" dirty="0" smtClean="0"/>
          </a:p>
          <a:p>
            <a:r>
              <a:rPr lang="pt-BR" dirty="0" err="1" smtClean="0"/>
              <a:t>Thulio</a:t>
            </a:r>
            <a:r>
              <a:rPr lang="pt-BR" dirty="0" smtClean="0"/>
              <a:t> </a:t>
            </a:r>
            <a:r>
              <a:rPr lang="pt-BR" dirty="0"/>
              <a:t>Pereira Lopes - </a:t>
            </a:r>
            <a:r>
              <a:rPr lang="pt-BR" dirty="0" smtClean="0"/>
              <a:t>320112181</a:t>
            </a:r>
          </a:p>
          <a:p>
            <a:r>
              <a:rPr lang="pt-BR" dirty="0" smtClean="0"/>
              <a:t>Daniel </a:t>
            </a:r>
            <a:r>
              <a:rPr lang="pt-BR" dirty="0"/>
              <a:t>Sammy - 32018018 </a:t>
            </a:r>
            <a:endParaRPr lang="pt-BR" dirty="0" smtClean="0"/>
          </a:p>
          <a:p>
            <a:r>
              <a:rPr lang="pt-BR" dirty="0" smtClean="0"/>
              <a:t>Kevin Faria – 321222428</a:t>
            </a:r>
          </a:p>
          <a:p>
            <a:r>
              <a:rPr lang="pt-BR" dirty="0" smtClean="0"/>
              <a:t>Otávio Guimarães - 32018793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791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 na carteira digital do usuário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média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</a:t>
            </a:r>
            <a:r>
              <a:rPr lang="pt-BR" i="0" dirty="0"/>
              <a:t>geração de crédito, desaparecimento de crédito dentre outros</a:t>
            </a:r>
            <a:endParaRPr lang="pt-BR" i="0" dirty="0" smtClean="0"/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prejuízo para o cliente e/ou para a plataforma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extrato da carteira</a:t>
            </a:r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verificação recorrente das carteiras através dos extratos. Caso necessário, bloqueio temporário da conta.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24739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risco a serem gerenciados – Riscos técnicos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Usuário não consegue jogar os jogos adquiridos</a:t>
            </a:r>
          </a:p>
          <a:p>
            <a:pPr lvl="1"/>
            <a:r>
              <a:rPr lang="pt-BR" b="1" i="0" dirty="0" smtClean="0"/>
              <a:t>Gravidade</a:t>
            </a:r>
            <a:r>
              <a:rPr lang="pt-BR" i="0" dirty="0" smtClean="0"/>
              <a:t>: alta</a:t>
            </a:r>
          </a:p>
          <a:p>
            <a:pPr lvl="1"/>
            <a:r>
              <a:rPr lang="pt-BR" b="1" i="0" dirty="0" smtClean="0"/>
              <a:t>Descrição</a:t>
            </a:r>
            <a:r>
              <a:rPr lang="pt-BR" i="0" dirty="0" smtClean="0"/>
              <a:t>: o sistema identifica erroneamente que o usuário não possui o jogo em questão</a:t>
            </a:r>
          </a:p>
          <a:p>
            <a:pPr lvl="1"/>
            <a:r>
              <a:rPr lang="pt-BR" b="1" i="0" dirty="0" smtClean="0"/>
              <a:t>Impacto</a:t>
            </a:r>
            <a:r>
              <a:rPr lang="pt-BR" i="0" dirty="0" smtClean="0"/>
              <a:t>: usuário pode optar por abandonar a plataforma por descontentamento</a:t>
            </a:r>
          </a:p>
          <a:p>
            <a:pPr lvl="1"/>
            <a:r>
              <a:rPr lang="pt-BR" b="1" i="0" dirty="0" smtClean="0"/>
              <a:t>Indicadores</a:t>
            </a:r>
            <a:r>
              <a:rPr lang="pt-BR" i="0" dirty="0" smtClean="0"/>
              <a:t>: nenhum</a:t>
            </a:r>
          </a:p>
          <a:p>
            <a:pPr lvl="1"/>
            <a:r>
              <a:rPr lang="pt-BR" b="1" i="0" dirty="0" smtClean="0"/>
              <a:t>Mitigação e contingência</a:t>
            </a:r>
            <a:r>
              <a:rPr lang="pt-BR" i="0" dirty="0" smtClean="0"/>
              <a:t>: atendimento humano para verificação das informações do usuário</a:t>
            </a:r>
            <a:endParaRPr lang="pt-BR" i="0" dirty="0"/>
          </a:p>
        </p:txBody>
      </p:sp>
    </p:spTree>
    <p:extLst>
      <p:ext uri="{BB962C8B-B14F-4D97-AF65-F5344CB8AC3E}">
        <p14:creationId xmlns:p14="http://schemas.microsoft.com/office/powerpoint/2010/main" val="205024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Introdução: o que é a </a:t>
            </a:r>
            <a:r>
              <a:rPr lang="pt-BR" dirty="0" err="1" smtClean="0"/>
              <a:t>Steam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Steam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é um software da empresa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Valve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voltado para a comunidade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gamer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Ele funciona como uma </a:t>
            </a:r>
            <a:r>
              <a:rPr lang="pt-BR" dirty="0" smtClean="0">
                <a:solidFill>
                  <a:schemeClr val="tx1"/>
                </a:solidFill>
              </a:rPr>
              <a:t>loja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 um </a:t>
            </a:r>
            <a:r>
              <a:rPr lang="pt-BR" dirty="0" smtClean="0">
                <a:solidFill>
                  <a:schemeClr val="tx1"/>
                </a:solidFill>
              </a:rPr>
              <a:t>repositório de jogos e softwares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diversos tipos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0" y="3200001"/>
            <a:ext cx="5068388" cy="32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FURPS - Funcionalidade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Jogos Online</a:t>
            </a:r>
          </a:p>
          <a:p>
            <a:r>
              <a:rPr lang="pt-BR" dirty="0"/>
              <a:t>Compra e venda de jogos, itens e softwares</a:t>
            </a:r>
          </a:p>
          <a:p>
            <a:r>
              <a:rPr lang="pt-BR" dirty="0"/>
              <a:t>Interação entre a comunidade, in game e out game</a:t>
            </a:r>
          </a:p>
          <a:p>
            <a:r>
              <a:rPr lang="pt-BR" dirty="0"/>
              <a:t>Salvamento e carregamento em </a:t>
            </a:r>
            <a:r>
              <a:rPr lang="pt-BR" dirty="0" smtClean="0"/>
              <a:t>nuvem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7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FURPS -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Tutorial nos primeiros acessos</a:t>
            </a:r>
          </a:p>
          <a:p>
            <a:r>
              <a:rPr lang="pt-BR" dirty="0" smtClean="0"/>
              <a:t>Ações e fluxos dentro da plataforma devem ser rápidos e objetivos</a:t>
            </a:r>
          </a:p>
        </p:txBody>
      </p:sp>
    </p:spTree>
    <p:extLst>
      <p:ext uri="{BB962C8B-B14F-4D97-AF65-F5344CB8AC3E}">
        <p14:creationId xmlns:p14="http://schemas.microsoft.com/office/powerpoint/2010/main" val="372862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FURPS - Confiabilidade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Disponibilidade constante a todos os usuários</a:t>
            </a:r>
          </a:p>
          <a:p>
            <a:r>
              <a:rPr lang="pt-BR" dirty="0" smtClean="0"/>
              <a:t>Reparos feitos off-line e em regiões distintas para não quebrar o sistema como um todo</a:t>
            </a:r>
          </a:p>
          <a:p>
            <a:r>
              <a:rPr lang="pt-BR" dirty="0" smtClean="0"/>
              <a:t>Baixa tolerância a erros e indisponibilidade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34549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FURPS - Desempenho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Tempo máximo de resposta para transações de 3h</a:t>
            </a:r>
          </a:p>
          <a:p>
            <a:r>
              <a:rPr lang="pt-BR" dirty="0" smtClean="0"/>
              <a:t>Milhões de transações por minuto, incluindo trocas in game</a:t>
            </a:r>
          </a:p>
          <a:p>
            <a:r>
              <a:rPr lang="pt-BR" dirty="0" smtClean="0"/>
              <a:t>Uso mínimo possível de recursos computacionais para permitir otimização dos jogos</a:t>
            </a:r>
          </a:p>
        </p:txBody>
      </p:sp>
    </p:spTree>
    <p:extLst>
      <p:ext uri="{BB962C8B-B14F-4D97-AF65-F5344CB8AC3E}">
        <p14:creationId xmlns:p14="http://schemas.microsoft.com/office/powerpoint/2010/main" val="176062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FURPS - </a:t>
            </a:r>
            <a:r>
              <a:rPr lang="pt-BR" dirty="0" err="1" smtClean="0"/>
              <a:t>Manuseabilidade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Clean </a:t>
            </a:r>
            <a:r>
              <a:rPr lang="pt-BR" dirty="0" err="1" smtClean="0"/>
              <a:t>Code</a:t>
            </a:r>
            <a:r>
              <a:rPr lang="pt-BR" dirty="0" smtClean="0"/>
              <a:t> em um sistema distribuído para otimização de tempo e recursos</a:t>
            </a:r>
          </a:p>
          <a:p>
            <a:r>
              <a:rPr lang="pt-BR" dirty="0" err="1" smtClean="0"/>
              <a:t>Microserviços</a:t>
            </a:r>
            <a:r>
              <a:rPr lang="pt-BR" dirty="0" smtClean="0"/>
              <a:t> que permitem a independência operacional de cada partição do serviço</a:t>
            </a:r>
          </a:p>
        </p:txBody>
      </p:sp>
    </p:spTree>
    <p:extLst>
      <p:ext uri="{BB962C8B-B14F-4D97-AF65-F5344CB8AC3E}">
        <p14:creationId xmlns:p14="http://schemas.microsoft.com/office/powerpoint/2010/main" val="11655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gerenciamento de riscos – Sumário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Riscos financeiros</a:t>
            </a:r>
          </a:p>
          <a:p>
            <a:r>
              <a:rPr lang="pt-BR" dirty="0" smtClean="0"/>
              <a:t>Riscos relacionados a segurança da informação e privacidade</a:t>
            </a:r>
          </a:p>
          <a:p>
            <a:r>
              <a:rPr lang="pt-BR" dirty="0" smtClean="0"/>
              <a:t>Riscos de indisponibilidade dos serviços</a:t>
            </a:r>
          </a:p>
        </p:txBody>
      </p:sp>
    </p:spTree>
    <p:extLst>
      <p:ext uri="{BB962C8B-B14F-4D97-AF65-F5344CB8AC3E}">
        <p14:creationId xmlns:p14="http://schemas.microsoft.com/office/powerpoint/2010/main" val="4020947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70</TotalTime>
  <Words>973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Qualidade de sistemas – Steam</vt:lpstr>
      <vt:lpstr>Membros</vt:lpstr>
      <vt:lpstr>Introdução: o que é a Steam?</vt:lpstr>
      <vt:lpstr>FURPS - Funcionalidade</vt:lpstr>
      <vt:lpstr>FURPS - Usabilidade</vt:lpstr>
      <vt:lpstr>FURPS - Confiabilidade</vt:lpstr>
      <vt:lpstr>FURPS - Desempenho</vt:lpstr>
      <vt:lpstr>FURPS - Manuseabilidade</vt:lpstr>
      <vt:lpstr>Plano de gerenciamento de riscos – Sumário de riscos</vt:lpstr>
      <vt:lpstr>Plano de gerenciamento de riscos – Tarefas de gerenciamento de riscos</vt:lpstr>
      <vt:lpstr>Plano de gerenciamento de riscos - Orçamento</vt:lpstr>
      <vt:lpstr>Itens de risco a serem gerenciados - Riscos técnicos</vt:lpstr>
      <vt:lpstr>Itens de risco a serem gerenciados – Riscos técnicos</vt:lpstr>
      <vt:lpstr>Itens de risco a serem gerenciados – Riscos técnicos</vt:lpstr>
      <vt:lpstr>Itens de risco a serem gerenciados – Riscos técnicos</vt:lpstr>
      <vt:lpstr>Itens de risco a serem gerenciados – Riscos técnicos </vt:lpstr>
      <vt:lpstr>Itens de risco a serem gerenciados – Riscos técnicos </vt:lpstr>
      <vt:lpstr>Itens de risco a serem gerenciados – Riscos técnicos </vt:lpstr>
      <vt:lpstr>Itens de risco a serem gerenciados – Riscos técnicos </vt:lpstr>
      <vt:lpstr>Itens de risco a serem gerenciados – Riscos técnicos </vt:lpstr>
      <vt:lpstr>Itens de risco a serem gerenciados – Riscos técnicos </vt:lpstr>
    </vt:vector>
  </TitlesOfParts>
  <Company>Anima Holding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sistemas – Steam</dc:title>
  <dc:creator>teste1</dc:creator>
  <cp:lastModifiedBy>teste1</cp:lastModifiedBy>
  <cp:revision>11</cp:revision>
  <dcterms:created xsi:type="dcterms:W3CDTF">2022-03-28T23:02:37Z</dcterms:created>
  <dcterms:modified xsi:type="dcterms:W3CDTF">2022-03-29T00:13:04Z</dcterms:modified>
</cp:coreProperties>
</file>