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MD" dirty="0" smtClean="0"/>
              <a:t>Tipul de date record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MD" dirty="0" smtClean="0"/>
              <a:t>Realizat: Cotorobai </a:t>
            </a:r>
            <a:r>
              <a:rPr lang="ro-MD" dirty="0" smtClean="0"/>
              <a:t>Marius</a:t>
            </a:r>
            <a:r>
              <a:rPr lang="en-US" dirty="0" smtClean="0"/>
              <a:t> cl.10 ,,C’’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33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 smtClean="0"/>
              <a:t>Mulțimea de valori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MD" sz="3400" dirty="0" smtClean="0"/>
              <a:t>Mulțimea de valori ale unui tip de date record este constituită din articole . Articolele sunt formate din componente denumite câmpuri. Spre deosebire de componentele unui tablou, câmpurile pot fi de diferite tipuri. Fiecare câmp are un nume.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70306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D</a:t>
            </a:r>
            <a:r>
              <a:rPr lang="ro-MD" dirty="0" smtClean="0"/>
              <a:t>efinirea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D" dirty="0" err="1" smtClean="0"/>
              <a:t>Type</a:t>
            </a:r>
            <a:r>
              <a:rPr lang="ro-MD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Nume</a:t>
            </a:r>
            <a:r>
              <a:rPr lang="en-US" dirty="0" smtClean="0"/>
              <a:t> tip&gt; = record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&lt;</a:t>
            </a:r>
            <a:r>
              <a:rPr lang="en-US" dirty="0" err="1" smtClean="0"/>
              <a:t>Nume</a:t>
            </a:r>
            <a:r>
              <a:rPr lang="en-US" dirty="0" smtClean="0"/>
              <a:t> c</a:t>
            </a:r>
            <a:r>
              <a:rPr lang="ro-MD" dirty="0"/>
              <a:t>â</a:t>
            </a:r>
            <a:r>
              <a:rPr lang="en-US" dirty="0" err="1" smtClean="0"/>
              <a:t>mp</a:t>
            </a:r>
            <a:r>
              <a:rPr lang="en-US" dirty="0" smtClean="0"/>
              <a:t> 1&gt; :T1;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&lt;</a:t>
            </a:r>
            <a:r>
              <a:rPr lang="en-US" dirty="0" err="1" smtClean="0"/>
              <a:t>Nume</a:t>
            </a:r>
            <a:r>
              <a:rPr lang="en-US" dirty="0" smtClean="0"/>
              <a:t> c</a:t>
            </a:r>
            <a:r>
              <a:rPr lang="ro-MD" dirty="0" smtClean="0"/>
              <a:t>â</a:t>
            </a:r>
            <a:r>
              <a:rPr lang="en-US" dirty="0" err="1" smtClean="0"/>
              <a:t>mp</a:t>
            </a:r>
            <a:r>
              <a:rPr lang="en-US" dirty="0" smtClean="0"/>
              <a:t> 2&gt; :T2;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&lt;</a:t>
            </a:r>
            <a:r>
              <a:rPr lang="en-US" dirty="0" err="1" smtClean="0"/>
              <a:t>Nume</a:t>
            </a:r>
            <a:r>
              <a:rPr lang="en-US" dirty="0" smtClean="0"/>
              <a:t> c</a:t>
            </a:r>
            <a:r>
              <a:rPr lang="ro-MD" dirty="0"/>
              <a:t>â</a:t>
            </a:r>
            <a:r>
              <a:rPr lang="en-US" dirty="0" err="1" smtClean="0"/>
              <a:t>mp</a:t>
            </a:r>
            <a:r>
              <a:rPr lang="en-US" dirty="0" smtClean="0"/>
              <a:t> n&gt;</a:t>
            </a:r>
            <a:r>
              <a:rPr lang="ro-MD" dirty="0" smtClean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Tn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End;</a:t>
            </a:r>
            <a:endParaRPr lang="ro-MD" dirty="0" smtClean="0"/>
          </a:p>
          <a:p>
            <a:pPr marL="0" indent="0">
              <a:buNone/>
            </a:pPr>
            <a:r>
              <a:rPr lang="ro-MD" dirty="0" smtClean="0"/>
              <a:t>T1,T2,…Tn specifică tipul câmpurilor respective.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9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2400" dirty="0" smtClean="0"/>
              <a:t>Tipul unui nume este arbitrar, astfel un câmp poate să fie de asemenea de tip articol. Prin urmare, se pot defini tipuri imbricate.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MD" sz="3000" dirty="0" smtClean="0"/>
              <a:t>Ex: </a:t>
            </a:r>
          </a:p>
          <a:p>
            <a:pPr marL="0" indent="0">
              <a:buNone/>
            </a:pPr>
            <a:r>
              <a:rPr lang="ro-MD" sz="3000" dirty="0" err="1" smtClean="0"/>
              <a:t>Type</a:t>
            </a:r>
            <a:r>
              <a:rPr lang="ro-MD" sz="3000" dirty="0" smtClean="0"/>
              <a:t> Elev = record</a:t>
            </a:r>
          </a:p>
          <a:p>
            <a:pPr marL="0" indent="0">
              <a:buNone/>
            </a:pPr>
            <a:r>
              <a:rPr lang="ro-MD" sz="3000" dirty="0" smtClean="0"/>
              <a:t>Nume : </a:t>
            </a:r>
            <a:r>
              <a:rPr lang="ro-MD" sz="3000" dirty="0" err="1" smtClean="0"/>
              <a:t>string</a:t>
            </a:r>
            <a:r>
              <a:rPr lang="ro-MD" sz="3000" dirty="0" smtClean="0"/>
              <a:t>;</a:t>
            </a:r>
          </a:p>
          <a:p>
            <a:pPr marL="0" indent="0">
              <a:buNone/>
            </a:pPr>
            <a:r>
              <a:rPr lang="ro-MD" sz="3000" dirty="0" smtClean="0"/>
              <a:t>Nota medie : real;</a:t>
            </a:r>
          </a:p>
          <a:p>
            <a:pPr marL="0" indent="0">
              <a:buNone/>
            </a:pPr>
            <a:r>
              <a:rPr lang="ro-MD" sz="3000" dirty="0" err="1" smtClean="0"/>
              <a:t>end</a:t>
            </a:r>
            <a:r>
              <a:rPr lang="ro-MD" sz="3000" dirty="0" smtClean="0"/>
              <a:t>;</a:t>
            </a:r>
          </a:p>
          <a:p>
            <a:pPr marL="0" indent="0">
              <a:buNone/>
            </a:pPr>
            <a:r>
              <a:rPr lang="ro-MD" sz="3000" dirty="0" smtClean="0"/>
              <a:t>Var E1,E2 : Elev;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370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2400" dirty="0" smtClean="0"/>
              <a:t>Fiecare componentă a unei variabile de tip record poate fi specificată explicit prin numele variabilei și denumirile de câmpuri, separate prin câmpuri.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MD" sz="2800" dirty="0" smtClean="0"/>
              <a:t>Ex:</a:t>
            </a:r>
          </a:p>
          <a:p>
            <a:pPr marL="342900" indent="-342900">
              <a:buAutoNum type="arabicParenR"/>
            </a:pPr>
            <a:r>
              <a:rPr lang="ro-MD" sz="2800" dirty="0" smtClean="0"/>
              <a:t>E1.Nume , E1.Prenume , E1.NotaMedie;</a:t>
            </a:r>
          </a:p>
          <a:p>
            <a:pPr marL="342900" indent="-342900">
              <a:buAutoNum type="arabicParenR"/>
            </a:pPr>
            <a:r>
              <a:rPr lang="ro-MD" sz="2800" dirty="0" smtClean="0"/>
              <a:t>E2.Nume , E2.Prenume , E2.NotaMedie;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39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MD" sz="2800" dirty="0" smtClean="0"/>
              <a:t>Notă: Orice tip de date record poate servi ca tip de bază pentru formarea altor tipuri structurate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MD" sz="2400" dirty="0" smtClean="0"/>
              <a:t>Ex:</a:t>
            </a:r>
          </a:p>
          <a:p>
            <a:pPr marL="0" indent="0">
              <a:buNone/>
            </a:pPr>
            <a:r>
              <a:rPr lang="ro-MD" sz="2400" dirty="0" err="1" smtClean="0"/>
              <a:t>Type</a:t>
            </a:r>
            <a:r>
              <a:rPr lang="ro-MD" sz="2400" dirty="0" smtClean="0"/>
              <a:t> </a:t>
            </a:r>
            <a:r>
              <a:rPr lang="ro-MD" sz="2400" dirty="0" err="1" smtClean="0"/>
              <a:t>ListaElevilor</a:t>
            </a:r>
            <a:r>
              <a:rPr lang="ro-MD" sz="2400" dirty="0" smtClean="0"/>
              <a:t> = </a:t>
            </a:r>
            <a:r>
              <a:rPr lang="ro-MD" sz="2400" dirty="0" err="1" smtClean="0"/>
              <a:t>array</a:t>
            </a:r>
            <a:r>
              <a:rPr lang="ro-MD" sz="2400" dirty="0" smtClean="0"/>
              <a:t> </a:t>
            </a:r>
            <a:r>
              <a:rPr lang="en-US" sz="2400" dirty="0" smtClean="0"/>
              <a:t>[1..40] of </a:t>
            </a:r>
            <a:r>
              <a:rPr lang="en-US" sz="2400" dirty="0" err="1" smtClean="0"/>
              <a:t>elev</a:t>
            </a:r>
            <a:r>
              <a:rPr lang="en-US" sz="2400" dirty="0" smtClean="0"/>
              <a:t> ;</a:t>
            </a:r>
          </a:p>
          <a:p>
            <a:pPr marL="0" indent="0">
              <a:buNone/>
            </a:pPr>
            <a:r>
              <a:rPr lang="en-US" sz="2400" dirty="0" err="1" smtClean="0"/>
              <a:t>var</a:t>
            </a:r>
            <a:r>
              <a:rPr lang="en-US" sz="2400" dirty="0"/>
              <a:t> </a:t>
            </a:r>
            <a:r>
              <a:rPr lang="en-US" sz="2400" dirty="0" smtClean="0"/>
              <a:t>LE : </a:t>
            </a:r>
            <a:r>
              <a:rPr lang="en-US" sz="2400" dirty="0" err="1" smtClean="0"/>
              <a:t>ListaElevilor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r>
              <a:rPr lang="en-US" sz="2400" dirty="0" smtClean="0"/>
              <a:t>Nota</a:t>
            </a:r>
            <a:r>
              <a:rPr lang="ro-MD" sz="2400" dirty="0" err="1" smtClean="0"/>
              <a:t>ția</a:t>
            </a:r>
            <a:r>
              <a:rPr lang="ro-MD" sz="2400" dirty="0" smtClean="0"/>
              <a:t> L</a:t>
            </a:r>
            <a:r>
              <a:rPr lang="en-US" sz="2400" dirty="0" smtClean="0"/>
              <a:t>E[</a:t>
            </a:r>
            <a:r>
              <a:rPr lang="ro-MD" sz="2400" dirty="0" smtClean="0"/>
              <a:t>i</a:t>
            </a:r>
            <a:r>
              <a:rPr lang="en-US" sz="2400" dirty="0" smtClean="0"/>
              <a:t>]</a:t>
            </a:r>
            <a:r>
              <a:rPr lang="ro-MD" sz="2400" dirty="0" smtClean="0"/>
              <a:t> specifică elevul i din listă, notația L</a:t>
            </a:r>
            <a:r>
              <a:rPr lang="en-US" sz="2400" dirty="0" smtClean="0"/>
              <a:t>E[</a:t>
            </a:r>
            <a:r>
              <a:rPr lang="ro-MD" sz="2400" dirty="0" smtClean="0"/>
              <a:t>i</a:t>
            </a:r>
            <a:r>
              <a:rPr lang="en-US" sz="2400" dirty="0" smtClean="0"/>
              <a:t>]</a:t>
            </a:r>
            <a:r>
              <a:rPr lang="ro-MD" sz="2400" dirty="0" smtClean="0"/>
              <a:t>.Nume specifică numele acestui elev, exact așa notându-se și alte date specifice ale programului.</a:t>
            </a:r>
            <a:endParaRPr lang="en-US" sz="2400" dirty="0" smtClean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321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Exemplu</a:t>
            </a:r>
            <a:r>
              <a:rPr lang="en-US" dirty="0" smtClean="0"/>
              <a:t> de program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3093720"/>
            <a:ext cx="1005840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/>
              <a:t>Vom</a:t>
            </a:r>
            <a:r>
              <a:rPr lang="en-US" sz="3000" dirty="0" smtClean="0"/>
              <a:t> </a:t>
            </a:r>
            <a:r>
              <a:rPr lang="en-US" sz="3000" dirty="0" err="1" smtClean="0"/>
              <a:t>afi</a:t>
            </a:r>
            <a:r>
              <a:rPr lang="ro-MD" sz="3000" dirty="0" smtClean="0"/>
              <a:t>șa un program care să compare notele medii a 2 elevi afișând pe ecran numele și prenumele elevului cu nota mai mare. Se consideră că elevii au note medii diferite. 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156539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370" y="206828"/>
            <a:ext cx="11941629" cy="6651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MD" sz="1400" dirty="0" smtClean="0"/>
              <a:t>Program P84;</a:t>
            </a:r>
          </a:p>
          <a:p>
            <a:pPr marL="0" indent="0">
              <a:buNone/>
            </a:pPr>
            <a:r>
              <a:rPr lang="ro-MD" sz="1400" dirty="0" err="1" smtClean="0"/>
              <a:t>Type</a:t>
            </a:r>
            <a:r>
              <a:rPr lang="ro-MD" sz="1400" dirty="0" smtClean="0"/>
              <a:t> Elev = record</a:t>
            </a:r>
          </a:p>
          <a:p>
            <a:pPr marL="0" indent="0">
              <a:buNone/>
            </a:pPr>
            <a:r>
              <a:rPr lang="ro-MD" sz="1400" dirty="0" smtClean="0"/>
              <a:t>Nume: </a:t>
            </a:r>
            <a:r>
              <a:rPr lang="ro-MD" sz="1400" dirty="0" err="1" smtClean="0"/>
              <a:t>string</a:t>
            </a:r>
            <a:r>
              <a:rPr lang="ro-MD" sz="1400" dirty="0" smtClean="0"/>
              <a:t>;</a:t>
            </a:r>
          </a:p>
          <a:p>
            <a:pPr marL="0" indent="0">
              <a:buNone/>
            </a:pPr>
            <a:r>
              <a:rPr lang="ro-MD" sz="1400" dirty="0" smtClean="0"/>
              <a:t>Prenume: </a:t>
            </a:r>
            <a:r>
              <a:rPr lang="ro-MD" sz="1400" dirty="0" err="1" smtClean="0"/>
              <a:t>string</a:t>
            </a:r>
            <a:r>
              <a:rPr lang="ro-MD" sz="1400" dirty="0" smtClean="0"/>
              <a:t>;</a:t>
            </a:r>
          </a:p>
          <a:p>
            <a:pPr marL="0" indent="0">
              <a:buNone/>
            </a:pPr>
            <a:r>
              <a:rPr lang="ro-MD" sz="1400" dirty="0" err="1" smtClean="0"/>
              <a:t>NotaMedie</a:t>
            </a:r>
            <a:r>
              <a:rPr lang="ro-MD" sz="1400" dirty="0" smtClean="0"/>
              <a:t>: real;</a:t>
            </a:r>
          </a:p>
          <a:p>
            <a:pPr marL="0" indent="0">
              <a:buNone/>
            </a:pPr>
            <a:r>
              <a:rPr lang="ro-MD" sz="1400" dirty="0" err="1" smtClean="0"/>
              <a:t>end</a:t>
            </a:r>
            <a:r>
              <a:rPr lang="ro-MD" sz="1400" dirty="0" smtClean="0"/>
              <a:t>;</a:t>
            </a:r>
          </a:p>
          <a:p>
            <a:pPr marL="0" indent="0">
              <a:buNone/>
            </a:pPr>
            <a:r>
              <a:rPr lang="ro-MD" sz="1400" dirty="0" smtClean="0"/>
              <a:t>Var E1, E2, E3: Elev;</a:t>
            </a:r>
          </a:p>
          <a:p>
            <a:pPr marL="0" indent="0">
              <a:buNone/>
            </a:pPr>
            <a:r>
              <a:rPr lang="ro-MD" sz="1400" dirty="0" smtClean="0"/>
              <a:t>Begin</a:t>
            </a:r>
          </a:p>
          <a:p>
            <a:pPr marL="0" indent="0">
              <a:buNone/>
            </a:pPr>
            <a:r>
              <a:rPr lang="ro-MD" sz="1400" dirty="0" err="1" smtClean="0"/>
              <a:t>Writeln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Dati</a:t>
            </a:r>
            <a:r>
              <a:rPr lang="en-US" sz="1400" dirty="0" smtClean="0"/>
              <a:t> </a:t>
            </a:r>
            <a:r>
              <a:rPr lang="en-US" sz="1400" dirty="0" err="1" smtClean="0"/>
              <a:t>datele</a:t>
            </a:r>
            <a:r>
              <a:rPr lang="en-US" sz="1400" dirty="0" smtClean="0"/>
              <a:t> 1’</a:t>
            </a:r>
            <a:r>
              <a:rPr lang="ro-MD" sz="1400" dirty="0" smtClean="0"/>
              <a:t>);</a:t>
            </a:r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Numele</a:t>
            </a:r>
            <a:r>
              <a:rPr lang="en-US" sz="1400" dirty="0"/>
              <a:t>:</a:t>
            </a:r>
            <a:r>
              <a:rPr lang="en-US" sz="1400" dirty="0" smtClean="0"/>
              <a:t>’</a:t>
            </a:r>
            <a:r>
              <a:rPr lang="ro-MD" sz="1400" dirty="0" smtClean="0"/>
              <a:t>);</a:t>
            </a:r>
            <a:r>
              <a:rPr lang="en-US" sz="1400" dirty="0" smtClean="0"/>
              <a:t>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(E1.Nume);</a:t>
            </a:r>
            <a:endParaRPr lang="ro-MD" sz="1400" dirty="0" smtClean="0"/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Prenumele</a:t>
            </a:r>
            <a:r>
              <a:rPr lang="en-US" sz="1400" dirty="0" smtClean="0"/>
              <a:t>:’</a:t>
            </a:r>
            <a:r>
              <a:rPr lang="ro-MD" sz="1400" dirty="0" smtClean="0"/>
              <a:t>);</a:t>
            </a:r>
            <a:r>
              <a:rPr lang="en-US" sz="1400" dirty="0" smtClean="0"/>
              <a:t>     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(E1.Prenume);</a:t>
            </a:r>
            <a:endParaRPr lang="ro-MD" sz="1400" dirty="0" smtClean="0"/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‘Nota </a:t>
            </a:r>
            <a:r>
              <a:rPr lang="en-US" sz="1400" dirty="0" err="1" smtClean="0"/>
              <a:t>medie</a:t>
            </a:r>
            <a:r>
              <a:rPr lang="en-US" sz="1400" dirty="0" smtClean="0"/>
              <a:t>:’</a:t>
            </a:r>
            <a:r>
              <a:rPr lang="ro-MD" sz="1400" dirty="0" smtClean="0"/>
              <a:t>);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(E1.NotaMedie);</a:t>
            </a:r>
            <a:endParaRPr lang="ro-MD" sz="1400" dirty="0" smtClean="0"/>
          </a:p>
          <a:p>
            <a:pPr marL="0" indent="0">
              <a:buNone/>
            </a:pPr>
            <a:r>
              <a:rPr lang="ro-MD" sz="1400" dirty="0" err="1" smtClean="0"/>
              <a:t>Writeln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Dati</a:t>
            </a:r>
            <a:r>
              <a:rPr lang="en-US" sz="1400" dirty="0" smtClean="0"/>
              <a:t> </a:t>
            </a:r>
            <a:r>
              <a:rPr lang="en-US" sz="1400" dirty="0" err="1" smtClean="0"/>
              <a:t>datele</a:t>
            </a:r>
            <a:r>
              <a:rPr lang="en-US" sz="1400" dirty="0" smtClean="0"/>
              <a:t> 2’</a:t>
            </a:r>
            <a:r>
              <a:rPr lang="ro-MD" sz="1400" dirty="0" smtClean="0"/>
              <a:t>);</a:t>
            </a:r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Numele</a:t>
            </a:r>
            <a:r>
              <a:rPr lang="en-US" sz="1400" dirty="0" smtClean="0"/>
              <a:t>:’</a:t>
            </a:r>
            <a:r>
              <a:rPr lang="ro-MD" sz="1400" dirty="0" smtClean="0"/>
              <a:t>);</a:t>
            </a:r>
            <a:r>
              <a:rPr lang="en-US" sz="1400" dirty="0" smtClean="0"/>
              <a:t>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(E2.Nume);</a:t>
            </a:r>
            <a:endParaRPr lang="ro-MD" sz="1400" dirty="0" smtClean="0"/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</a:t>
            </a:r>
            <a:r>
              <a:rPr lang="en-US" sz="1400" dirty="0" err="1" smtClean="0"/>
              <a:t>Prenumele</a:t>
            </a:r>
            <a:r>
              <a:rPr lang="en-US" sz="1400" dirty="0" smtClean="0"/>
              <a:t>:’</a:t>
            </a:r>
            <a:r>
              <a:rPr lang="ro-MD" sz="1400" dirty="0" smtClean="0"/>
              <a:t>);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(E2.Prenume);</a:t>
            </a:r>
            <a:endParaRPr lang="ro-MD" sz="1400" dirty="0" smtClean="0"/>
          </a:p>
          <a:p>
            <a:pPr marL="0" indent="0">
              <a:buNone/>
            </a:pPr>
            <a:r>
              <a:rPr lang="ro-MD" sz="1400" dirty="0" err="1" smtClean="0"/>
              <a:t>Write</a:t>
            </a:r>
            <a:r>
              <a:rPr lang="ro-MD" sz="1400" dirty="0" smtClean="0"/>
              <a:t>(</a:t>
            </a:r>
            <a:r>
              <a:rPr lang="en-US" sz="1400" dirty="0" smtClean="0"/>
              <a:t>‘Nota </a:t>
            </a:r>
            <a:r>
              <a:rPr lang="en-US" sz="1400" dirty="0" err="1" smtClean="0"/>
              <a:t>medie</a:t>
            </a:r>
            <a:r>
              <a:rPr lang="en-US" sz="1400" dirty="0" smtClean="0"/>
              <a:t>:’</a:t>
            </a:r>
            <a:r>
              <a:rPr lang="ro-MD" sz="1400" dirty="0" smtClean="0"/>
              <a:t>);</a:t>
            </a:r>
            <a:r>
              <a:rPr lang="en-US" sz="1400" dirty="0" smtClean="0"/>
              <a:t>          </a:t>
            </a:r>
            <a:r>
              <a:rPr lang="en-US" sz="1400" dirty="0" err="1" smtClean="0"/>
              <a:t>Readln</a:t>
            </a:r>
            <a:r>
              <a:rPr lang="en-US" sz="1400" dirty="0" smtClean="0"/>
              <a:t>(E2.NotaMedie);</a:t>
            </a:r>
          </a:p>
          <a:p>
            <a:pPr marL="0" indent="0">
              <a:buNone/>
            </a:pPr>
            <a:r>
              <a:rPr lang="en-US" sz="1400" dirty="0" smtClean="0"/>
              <a:t>If E1.NotaMedie &gt; E2.NotaMedie then E3:=E1 else E3:=E2;</a:t>
            </a:r>
          </a:p>
          <a:p>
            <a:pPr marL="0" indent="0">
              <a:buNone/>
            </a:pPr>
            <a:r>
              <a:rPr lang="en-US" sz="1400" dirty="0" err="1" smtClean="0"/>
              <a:t>Writeln</a:t>
            </a:r>
            <a:r>
              <a:rPr lang="en-US" sz="1400" dirty="0" smtClean="0"/>
              <a:t>(‘</a:t>
            </a:r>
            <a:r>
              <a:rPr lang="en-US" sz="1400" dirty="0" err="1" smtClean="0"/>
              <a:t>Elevul</a:t>
            </a:r>
            <a:r>
              <a:rPr lang="en-US" sz="1400" dirty="0" smtClean="0"/>
              <a:t> cu media </a:t>
            </a:r>
            <a:r>
              <a:rPr lang="en-US" sz="1400" dirty="0" err="1" smtClean="0"/>
              <a:t>mai</a:t>
            </a:r>
            <a:r>
              <a:rPr lang="en-US" sz="1400" dirty="0" smtClean="0"/>
              <a:t> bun</a:t>
            </a:r>
            <a:r>
              <a:rPr lang="ro-MD" sz="1400" dirty="0" smtClean="0"/>
              <a:t>ă</a:t>
            </a:r>
            <a:r>
              <a:rPr lang="en-US" sz="1400" dirty="0" smtClean="0"/>
              <a:t> </a:t>
            </a:r>
            <a:r>
              <a:rPr lang="en-US" sz="1400" dirty="0" err="1" smtClean="0"/>
              <a:t>este</a:t>
            </a:r>
            <a:r>
              <a:rPr lang="en-US" sz="1400" dirty="0" smtClean="0"/>
              <a:t>:’);</a:t>
            </a:r>
          </a:p>
          <a:p>
            <a:pPr marL="0" indent="0">
              <a:buNone/>
            </a:pPr>
            <a:r>
              <a:rPr lang="en-US" sz="1400" dirty="0" err="1" smtClean="0"/>
              <a:t>Writeln</a:t>
            </a:r>
            <a:r>
              <a:rPr lang="en-US" sz="1400" dirty="0" smtClean="0"/>
              <a:t>(‘E3.Nume,’’, E3.Prenume,’:’, E3.NotaMedie : 5:2);</a:t>
            </a:r>
          </a:p>
          <a:p>
            <a:pPr marL="0" indent="0">
              <a:buNone/>
            </a:pPr>
            <a:r>
              <a:rPr lang="en-US" sz="1400" dirty="0" err="1" smtClean="0"/>
              <a:t>Readln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 smtClean="0"/>
              <a:t>End. </a:t>
            </a:r>
            <a:endParaRPr lang="ro-MD" sz="1400" dirty="0" smtClean="0"/>
          </a:p>
          <a:p>
            <a:pPr marL="0" indent="0">
              <a:buNone/>
            </a:pPr>
            <a:endParaRPr lang="ro-MD" dirty="0" smtClean="0"/>
          </a:p>
        </p:txBody>
      </p:sp>
    </p:spTree>
    <p:extLst>
      <p:ext uri="{BB962C8B-B14F-4D97-AF65-F5344CB8AC3E}">
        <p14:creationId xmlns:p14="http://schemas.microsoft.com/office/powerpoint/2010/main" val="5910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 am </a:t>
            </a:r>
            <a:r>
              <a:rPr lang="ro-MD" dirty="0" smtClean="0"/>
              <a:t>învățat?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ro-MD" sz="2600" dirty="0" smtClean="0"/>
              <a:t>Definiția tipului de date record</a:t>
            </a:r>
          </a:p>
          <a:p>
            <a:pPr marL="342900" indent="-342900">
              <a:buAutoNum type="arabicParenR"/>
            </a:pPr>
            <a:r>
              <a:rPr lang="ro-MD" sz="2600" dirty="0" smtClean="0"/>
              <a:t>Definirea tipului de date articol </a:t>
            </a:r>
            <a:r>
              <a:rPr lang="ro-MD" sz="2600" dirty="0"/>
              <a:t>î</a:t>
            </a:r>
            <a:r>
              <a:rPr lang="ro-MD" sz="2600" dirty="0" smtClean="0"/>
              <a:t>n </a:t>
            </a:r>
            <a:r>
              <a:rPr lang="ro-MD" sz="2600" dirty="0" err="1" smtClean="0"/>
              <a:t>TurboPascal</a:t>
            </a:r>
            <a:endParaRPr lang="ro-MD" sz="2600" dirty="0" smtClean="0"/>
          </a:p>
          <a:p>
            <a:pPr marL="342900" indent="-342900">
              <a:buAutoNum type="arabicParenR"/>
            </a:pPr>
            <a:r>
              <a:rPr lang="ro-MD" sz="2600" dirty="0" smtClean="0"/>
              <a:t>Specificarea </a:t>
            </a:r>
            <a:r>
              <a:rPr lang="ro-MD" sz="2600" dirty="0" err="1" smtClean="0"/>
              <a:t>variabelelor</a:t>
            </a:r>
            <a:r>
              <a:rPr lang="ro-MD" sz="2600" dirty="0" smtClean="0"/>
              <a:t> de tip record</a:t>
            </a:r>
          </a:p>
          <a:p>
            <a:pPr marL="342900" indent="-342900">
              <a:buAutoNum type="arabicParenR"/>
            </a:pPr>
            <a:r>
              <a:rPr lang="ro-MD" sz="2600" dirty="0" smtClean="0"/>
              <a:t>Tipurile de date record pot servi ca tip de date pentru alte tipuri </a:t>
            </a:r>
            <a:r>
              <a:rPr lang="ro-MD" sz="2600" dirty="0" err="1" smtClean="0"/>
              <a:t>strucuturate</a:t>
            </a:r>
            <a:endParaRPr lang="ro-MD" sz="2600" dirty="0" smtClean="0"/>
          </a:p>
          <a:p>
            <a:pPr marL="342900" indent="-342900">
              <a:buAutoNum type="arabicParenR"/>
            </a:pPr>
            <a:r>
              <a:rPr lang="ro-MD" sz="2600" dirty="0" smtClean="0"/>
              <a:t>Cum programăm în </a:t>
            </a:r>
            <a:r>
              <a:rPr lang="ro-MD" sz="2600" dirty="0" err="1" smtClean="0"/>
              <a:t>TurboPascal</a:t>
            </a:r>
            <a:r>
              <a:rPr lang="ro-MD" sz="2600" dirty="0" smtClean="0"/>
              <a:t> utilizând tipul de date record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798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505</TotalTime>
  <Words>483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</vt:lpstr>
      <vt:lpstr>Tipul de date record</vt:lpstr>
      <vt:lpstr>Mulțimea de valori</vt:lpstr>
      <vt:lpstr>Definirea</vt:lpstr>
      <vt:lpstr>Tipul unui nume este arbitrar, astfel un câmp poate să fie de asemenea de tip articol. Prin urmare, se pot defini tipuri imbricate.</vt:lpstr>
      <vt:lpstr>Fiecare componentă a unei variabile de tip record poate fi specificată explicit prin numele variabilei și denumirile de câmpuri, separate prin câmpuri.</vt:lpstr>
      <vt:lpstr>Notă: Orice tip de date record poate servi ca tip de bază pentru formarea altor tipuri structurate</vt:lpstr>
      <vt:lpstr>Exemplu de program</vt:lpstr>
      <vt:lpstr>PowerPoint Presentation</vt:lpstr>
      <vt:lpstr>Ce am învățat?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Tipul de date record</dc:title>
  <dc:creator>Microsoft Office</dc:creator>
  <cp:lastModifiedBy>users1</cp:lastModifiedBy>
  <cp:revision>11</cp:revision>
  <dcterms:created xsi:type="dcterms:W3CDTF">2018-11-11T10:43:26Z</dcterms:created>
  <dcterms:modified xsi:type="dcterms:W3CDTF">2018-12-10T07:46:39Z</dcterms:modified>
</cp:coreProperties>
</file>