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1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MD" b="1" dirty="0" smtClean="0"/>
              <a:t>Schema Funcțională a calculatorului                </a:t>
            </a:r>
            <a:br>
              <a:rPr lang="ro-MD" b="1" dirty="0" smtClean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MD" dirty="0" smtClean="0"/>
              <a:t>Realizat: </a:t>
            </a:r>
            <a:r>
              <a:rPr lang="ro-MD" dirty="0" err="1" smtClean="0"/>
              <a:t>Cotorobai</a:t>
            </a:r>
            <a:r>
              <a:rPr lang="ro-MD" dirty="0" smtClean="0"/>
              <a:t> Marius, </a:t>
            </a:r>
            <a:r>
              <a:rPr lang="ro-MD" dirty="0" err="1" smtClean="0"/>
              <a:t>Cheibaș</a:t>
            </a:r>
            <a:r>
              <a:rPr lang="ro-MD" dirty="0" smtClean="0"/>
              <a:t> Elena cl. a 10-a ,,C</a:t>
            </a:r>
            <a:r>
              <a:rPr lang="en-US" dirty="0" smtClean="0"/>
              <a:t>”</a:t>
            </a:r>
            <a:r>
              <a:rPr lang="ro-MD" dirty="0" smtClean="0"/>
              <a:t>.       </a:t>
            </a:r>
          </a:p>
          <a:p>
            <a:r>
              <a:rPr lang="ro-MD" dirty="0" smtClean="0"/>
              <a:t>Profesor: Guțu Maria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5057" y="206828"/>
            <a:ext cx="10798629" cy="1393372"/>
          </a:xfrm>
        </p:spPr>
        <p:txBody>
          <a:bodyPr>
            <a:normAutofit/>
          </a:bodyPr>
          <a:lstStyle/>
          <a:p>
            <a:r>
              <a:rPr lang="ro-MD" dirty="0" smtClean="0"/>
              <a:t>Obiective: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5057" y="2002971"/>
            <a:ext cx="11854543" cy="4702629"/>
          </a:xfrm>
        </p:spPr>
        <p:txBody>
          <a:bodyPr>
            <a:normAutofit/>
          </a:bodyPr>
          <a:lstStyle/>
          <a:p>
            <a:endParaRPr lang="ro-MD" sz="3000" dirty="0" smtClean="0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ro-MD" sz="3000" dirty="0" smtClean="0">
                <a:solidFill>
                  <a:srgbClr val="FFFF00"/>
                </a:solidFill>
              </a:rPr>
              <a:t>Ce unități conține schema funcțională?</a:t>
            </a:r>
          </a:p>
          <a:p>
            <a:pPr marL="514350" indent="-514350">
              <a:buAutoNum type="arabicPeriod"/>
            </a:pPr>
            <a:r>
              <a:rPr lang="ro-MD" sz="3000" dirty="0" smtClean="0">
                <a:solidFill>
                  <a:srgbClr val="FFFF00"/>
                </a:solidFill>
              </a:rPr>
              <a:t>Ce este procesorul?</a:t>
            </a:r>
          </a:p>
          <a:p>
            <a:pPr marL="514350" indent="-514350">
              <a:buAutoNum type="arabicPeriod"/>
            </a:pPr>
            <a:r>
              <a:rPr lang="ro-MD" sz="3000" dirty="0" smtClean="0">
                <a:solidFill>
                  <a:srgbClr val="FFFF00"/>
                </a:solidFill>
              </a:rPr>
              <a:t>Care sunt tipurile de memorie existente?</a:t>
            </a:r>
          </a:p>
          <a:p>
            <a:pPr marL="514350" indent="-514350">
              <a:buAutoNum type="arabicPeriod"/>
            </a:pPr>
            <a:r>
              <a:rPr lang="ro-MD" sz="3000" dirty="0" smtClean="0">
                <a:solidFill>
                  <a:srgbClr val="FFFF00"/>
                </a:solidFill>
              </a:rPr>
              <a:t>Ce este memoria </a:t>
            </a:r>
            <a:r>
              <a:rPr lang="ro-MD" sz="3000" smtClean="0">
                <a:solidFill>
                  <a:srgbClr val="FFFF00"/>
                </a:solidFill>
              </a:rPr>
              <a:t>internă?</a:t>
            </a:r>
            <a:endParaRPr lang="ro-MD" sz="3000" dirty="0" smtClean="0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78194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0800000" flipV="1">
            <a:off x="684210" y="293915"/>
            <a:ext cx="10767559" cy="1349828"/>
          </a:xfrm>
        </p:spPr>
        <p:txBody>
          <a:bodyPr>
            <a:normAutofit fontScale="90000"/>
          </a:bodyPr>
          <a:lstStyle/>
          <a:p>
            <a:r>
              <a:rPr lang="ro-MD" sz="4800" dirty="0" smtClean="0"/>
              <a:t>Schema Funcțională a calculatorului</a:t>
            </a:r>
            <a:endParaRPr lang="ru-RU" sz="4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0" y="1817914"/>
            <a:ext cx="9853161" cy="49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5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762001"/>
          </a:xfrm>
        </p:spPr>
        <p:txBody>
          <a:bodyPr>
            <a:normAutofit fontScale="90000"/>
          </a:bodyPr>
          <a:lstStyle/>
          <a:p>
            <a:r>
              <a:rPr lang="ro-MD" dirty="0" smtClean="0"/>
              <a:t>Procesorul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684212" y="2394857"/>
            <a:ext cx="5456238" cy="4125685"/>
          </a:xfrm>
        </p:spPr>
        <p:txBody>
          <a:bodyPr>
            <a:normAutofit/>
          </a:bodyPr>
          <a:lstStyle/>
          <a:p>
            <a:r>
              <a:rPr lang="ro-RO" sz="3400" dirty="0">
                <a:solidFill>
                  <a:srgbClr val="FFFF00"/>
                </a:solidFill>
              </a:rPr>
              <a:t>Dispozitivul aritmetic si logic si dispozitivul central de comanda </a:t>
            </a:r>
            <a:r>
              <a:rPr lang="ro-RO" sz="3400" dirty="0" err="1">
                <a:solidFill>
                  <a:srgbClr val="FFFF00"/>
                </a:solidFill>
              </a:rPr>
              <a:t>formeaza</a:t>
            </a:r>
            <a:r>
              <a:rPr lang="ro-RO" sz="3400" dirty="0">
                <a:solidFill>
                  <a:srgbClr val="FFFF00"/>
                </a:solidFill>
              </a:rPr>
              <a:t> unitatea centrala de prelucrarea a </a:t>
            </a:r>
            <a:r>
              <a:rPr lang="ro-RO" sz="3400" dirty="0" err="1">
                <a:solidFill>
                  <a:srgbClr val="FFFF00"/>
                </a:solidFill>
              </a:rPr>
              <a:t>informatiei</a:t>
            </a:r>
            <a:r>
              <a:rPr lang="ro-RO" sz="3400" dirty="0">
                <a:solidFill>
                  <a:srgbClr val="FFFF00"/>
                </a:solidFill>
              </a:rPr>
              <a:t> </a:t>
            </a:r>
            <a:r>
              <a:rPr lang="ro-RO" sz="3400" dirty="0" err="1">
                <a:solidFill>
                  <a:srgbClr val="FFFF00"/>
                </a:solidFill>
              </a:rPr>
              <a:t>sau,mai</a:t>
            </a:r>
            <a:r>
              <a:rPr lang="ro-RO" sz="3400" dirty="0">
                <a:solidFill>
                  <a:srgbClr val="FFFF00"/>
                </a:solidFill>
              </a:rPr>
              <a:t> pe </a:t>
            </a:r>
            <a:r>
              <a:rPr lang="ro-RO" sz="3400" dirty="0" err="1">
                <a:solidFill>
                  <a:srgbClr val="FFFF00"/>
                </a:solidFill>
              </a:rPr>
              <a:t>scurt,procesorul</a:t>
            </a:r>
            <a:r>
              <a:rPr lang="ro-RO" sz="3400" dirty="0">
                <a:solidFill>
                  <a:srgbClr val="FFFF00"/>
                </a:solidFill>
              </a:rPr>
              <a:t>.</a:t>
            </a:r>
            <a:endParaRPr lang="ru-RU" sz="3400" dirty="0">
              <a:solidFill>
                <a:srgbClr val="FFFF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140450" y="163283"/>
            <a:ext cx="6051550" cy="62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3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ro-MD" dirty="0" smtClean="0"/>
              <a:t>Memoria Calculatorului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766838" y="685800"/>
            <a:ext cx="4948162" cy="3606800"/>
          </a:xfrm>
        </p:spPr>
        <p:txBody>
          <a:bodyPr/>
          <a:lstStyle/>
          <a:p>
            <a:r>
              <a:rPr lang="ro-RO" sz="1400" dirty="0" smtClean="0"/>
              <a:t> </a:t>
            </a:r>
          </a:p>
          <a:p>
            <a:r>
              <a:rPr lang="ro-RO" sz="1900" dirty="0" smtClean="0"/>
              <a:t>Memoria internă reprezintă cea mai costisitoare </a:t>
            </a:r>
            <a:r>
              <a:rPr lang="ro-RO" sz="1900" dirty="0" err="1" smtClean="0"/>
              <a:t>şi</a:t>
            </a:r>
            <a:r>
              <a:rPr lang="ro-RO" sz="1900" dirty="0" smtClean="0"/>
              <a:t> importantă componentă fizică a unui calculator personal, prin intermediul căreia vom putea aprecia </a:t>
            </a:r>
            <a:r>
              <a:rPr lang="ro-RO" sz="1900" dirty="0" err="1" smtClean="0"/>
              <a:t>performanţele</a:t>
            </a:r>
            <a:r>
              <a:rPr lang="ro-RO" sz="1900" dirty="0" smtClean="0"/>
              <a:t> unui calculator. Aceasta este unitatea </a:t>
            </a:r>
            <a:r>
              <a:rPr lang="ro-RO" sz="1900" dirty="0" err="1" smtClean="0"/>
              <a:t>funcţională</a:t>
            </a:r>
            <a:r>
              <a:rPr lang="ro-RO" sz="1900" dirty="0" smtClean="0"/>
              <a:t> a calculatorului destinată păstrării permanente sau temporare a programelor </a:t>
            </a:r>
            <a:r>
              <a:rPr lang="ro-RO" sz="1900" dirty="0" err="1" smtClean="0"/>
              <a:t>şi</a:t>
            </a:r>
            <a:r>
              <a:rPr lang="ro-RO" sz="1900" dirty="0" smtClean="0"/>
              <a:t> a datelor necesare utilizatorului </a:t>
            </a:r>
            <a:r>
              <a:rPr lang="ro-RO" sz="1900" dirty="0" err="1" smtClean="0"/>
              <a:t>şi</a:t>
            </a:r>
            <a:r>
              <a:rPr lang="ro-RO" sz="1900" dirty="0" smtClean="0"/>
              <a:t> </a:t>
            </a:r>
            <a:r>
              <a:rPr lang="ro-RO" sz="1900" dirty="0" err="1" smtClean="0"/>
              <a:t>bineînţeles</a:t>
            </a:r>
            <a:r>
              <a:rPr lang="ro-RO" sz="1900" dirty="0" smtClean="0"/>
              <a:t> a sistemului de operare.</a:t>
            </a:r>
            <a:endParaRPr lang="ru-RU" sz="19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6838" y="4292601"/>
            <a:ext cx="4948162" cy="2565399"/>
          </a:xfrm>
          <a:prstGeom prst="rect">
            <a:avLst/>
          </a:prstGeom>
        </p:spPr>
      </p:pic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2710543"/>
          </a:xfrm>
        </p:spPr>
        <p:txBody>
          <a:bodyPr/>
          <a:lstStyle/>
          <a:p>
            <a:r>
              <a:rPr lang="ro-RO" sz="2000" dirty="0"/>
              <a:t>Memoria externă</a:t>
            </a:r>
          </a:p>
          <a:p>
            <a:r>
              <a:rPr lang="ro-RO" sz="2000" dirty="0"/>
              <a:t> </a:t>
            </a:r>
            <a:r>
              <a:rPr lang="ro-RO" sz="2000" dirty="0" smtClean="0"/>
              <a:t>este </a:t>
            </a:r>
            <a:r>
              <a:rPr lang="ro-RO" sz="2000" dirty="0"/>
              <a:t>o memorie suplimentară care comunică cu microprocesorul tot  prin intermediul magistralei de date </a:t>
            </a:r>
            <a:r>
              <a:rPr lang="ro-RO" sz="2000" dirty="0" err="1"/>
              <a:t>şi</a:t>
            </a:r>
            <a:r>
              <a:rPr lang="ro-RO" sz="2000" dirty="0"/>
              <a:t> magistralei de comenzi. Ea este o memorie nevolatilă din care se poate citi </a:t>
            </a:r>
            <a:r>
              <a:rPr lang="ro-RO" sz="2000" dirty="0" err="1"/>
              <a:t>şi</a:t>
            </a:r>
            <a:r>
              <a:rPr lang="ro-RO" sz="2000" dirty="0"/>
              <a:t> în care se poate scrie.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066" y="4292600"/>
            <a:ext cx="4665134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8221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</TotalTime>
  <Words>164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Сектор</vt:lpstr>
      <vt:lpstr>Schema Funcțională a calculatorului                 </vt:lpstr>
      <vt:lpstr>Obiective:</vt:lpstr>
      <vt:lpstr>Schema Funcțională a calculatorului</vt:lpstr>
      <vt:lpstr>Procesorul</vt:lpstr>
      <vt:lpstr>Memoria Calculatorului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 Funcțională a calculatorului</dc:title>
  <dc:creator>Microsoft Office</dc:creator>
  <cp:lastModifiedBy>Microsoft Office</cp:lastModifiedBy>
  <cp:revision>6</cp:revision>
  <dcterms:created xsi:type="dcterms:W3CDTF">2019-04-21T20:16:42Z</dcterms:created>
  <dcterms:modified xsi:type="dcterms:W3CDTF">2019-04-21T21:15:56Z</dcterms:modified>
</cp:coreProperties>
</file>