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8" d="100"/>
          <a:sy n="88" d="100"/>
        </p:scale>
        <p:origin x="5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o-MD" sz="6000" dirty="0" smtClean="0"/>
              <a:t>Tehnologii de cooperare în rețea</a:t>
            </a:r>
            <a:endParaRPr lang="ru-RU" sz="60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o-MD" dirty="0" smtClean="0"/>
              <a:t>Realizat: </a:t>
            </a:r>
            <a:r>
              <a:rPr lang="ro-MD" dirty="0" err="1" smtClean="0"/>
              <a:t>Cotorobai</a:t>
            </a:r>
            <a:r>
              <a:rPr lang="ro-MD" dirty="0" smtClean="0"/>
              <a:t> Marius, </a:t>
            </a:r>
            <a:r>
              <a:rPr lang="ro-MD" dirty="0" err="1" smtClean="0"/>
              <a:t>Cheibaș</a:t>
            </a:r>
            <a:r>
              <a:rPr lang="ro-MD" dirty="0" smtClean="0"/>
              <a:t> Elena cl.10 ,,C”</a:t>
            </a:r>
          </a:p>
          <a:p>
            <a:r>
              <a:rPr lang="ro-MD" dirty="0" smtClean="0"/>
              <a:t>Profesor: Guțu Maria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03983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MD" dirty="0" smtClean="0"/>
              <a:t>Obiective: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o-MD" sz="2400" dirty="0" smtClean="0"/>
              <a:t>1. Ce este tehnologia de </a:t>
            </a:r>
            <a:r>
              <a:rPr lang="ro-MD" sz="2400" dirty="0" smtClean="0"/>
              <a:t>cooperare în rețea?</a:t>
            </a:r>
            <a:endParaRPr lang="ro-MD" sz="2400" dirty="0" smtClean="0"/>
          </a:p>
          <a:p>
            <a:r>
              <a:rPr lang="ro-MD" sz="2400" dirty="0" smtClean="0"/>
              <a:t>2. Care sunt tipurile de tehnologie de cooperare în rețea?</a:t>
            </a:r>
          </a:p>
          <a:p>
            <a:r>
              <a:rPr lang="ro-MD" sz="2400" dirty="0" smtClean="0"/>
              <a:t>3. Tehnologia client-server.</a:t>
            </a:r>
          </a:p>
          <a:p>
            <a:r>
              <a:rPr lang="ro-MD" sz="2400" dirty="0" smtClean="0"/>
              <a:t>4. Tehnologia egal la egal.</a:t>
            </a:r>
          </a:p>
          <a:p>
            <a:r>
              <a:rPr lang="ro-MD" sz="2400" dirty="0" smtClean="0"/>
              <a:t>5. Programele server și programele client.</a:t>
            </a:r>
          </a:p>
        </p:txBody>
      </p:sp>
    </p:spTree>
    <p:extLst>
      <p:ext uri="{BB962C8B-B14F-4D97-AF65-F5344CB8AC3E}">
        <p14:creationId xmlns:p14="http://schemas.microsoft.com/office/powerpoint/2010/main" val="1240080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MD" dirty="0" smtClean="0"/>
              <a:t>Tehnologia de cooperare în rețea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84514" y="2171700"/>
            <a:ext cx="9601200" cy="3431723"/>
          </a:xfrm>
        </p:spPr>
        <p:txBody>
          <a:bodyPr/>
          <a:lstStyle/>
          <a:p>
            <a:pPr marL="0" indent="0">
              <a:buNone/>
            </a:pPr>
            <a:r>
              <a:rPr lang="ro-RO" sz="2400" dirty="0" smtClean="0"/>
              <a:t>       Numim </a:t>
            </a:r>
            <a:r>
              <a:rPr lang="ro-RO" sz="2400" dirty="0"/>
              <a:t>tehnologie de cooperare modul cum este organizata </a:t>
            </a:r>
            <a:r>
              <a:rPr lang="ro-RO" sz="2400" dirty="0" smtClean="0"/>
              <a:t>funcționarea </a:t>
            </a:r>
            <a:r>
              <a:rPr lang="ro-RO" sz="2400" dirty="0"/>
              <a:t>in comun a </a:t>
            </a:r>
            <a:r>
              <a:rPr lang="ro-RO" sz="2400" dirty="0" smtClean="0"/>
              <a:t>calculatoarelor </a:t>
            </a:r>
            <a:r>
              <a:rPr lang="ro-RO" sz="2400" dirty="0"/>
              <a:t>si programelor din </a:t>
            </a:r>
            <a:r>
              <a:rPr lang="ro-RO" sz="2400" dirty="0" smtClean="0"/>
              <a:t>rețea</a:t>
            </a:r>
            <a:r>
              <a:rPr lang="ro-RO" dirty="0" smtClean="0"/>
              <a:t>.</a:t>
            </a:r>
          </a:p>
          <a:p>
            <a:pPr marL="0" indent="0">
              <a:buNone/>
            </a:pPr>
            <a:r>
              <a:rPr lang="ro-RO" sz="2400" dirty="0" smtClean="0"/>
              <a:t>       Resursele </a:t>
            </a:r>
            <a:r>
              <a:rPr lang="ro-RO" sz="2400" dirty="0"/>
              <a:t>unei </a:t>
            </a:r>
            <a:r>
              <a:rPr lang="ro-RO" sz="2400" dirty="0" smtClean="0"/>
              <a:t>rețele </a:t>
            </a:r>
            <a:r>
              <a:rPr lang="ro-RO" sz="2400" dirty="0"/>
              <a:t>de calculatoare sunt </a:t>
            </a:r>
            <a:r>
              <a:rPr lang="ro-RO" sz="2400" dirty="0" smtClean="0"/>
              <a:t>echipamentele</a:t>
            </a:r>
          </a:p>
          <a:p>
            <a:pPr marL="0" indent="0">
              <a:buNone/>
            </a:pPr>
            <a:r>
              <a:rPr lang="ro-RO" sz="2400" dirty="0" smtClean="0"/>
              <a:t> </a:t>
            </a:r>
            <a:r>
              <a:rPr lang="ro-RO" sz="2400" dirty="0"/>
              <a:t>periferice, liniile de </a:t>
            </a:r>
            <a:r>
              <a:rPr lang="ro-RO" sz="2400" dirty="0" smtClean="0"/>
              <a:t>comunicație</a:t>
            </a:r>
            <a:r>
              <a:rPr lang="ro-RO" sz="2400" dirty="0"/>
              <a:t>, </a:t>
            </a:r>
            <a:endParaRPr lang="ro-RO" sz="2400" dirty="0" smtClean="0"/>
          </a:p>
          <a:p>
            <a:pPr marL="0" indent="0">
              <a:buNone/>
            </a:pPr>
            <a:r>
              <a:rPr lang="ro-RO" sz="2400" dirty="0" smtClean="0"/>
              <a:t>calculatoarele </a:t>
            </a:r>
            <a:r>
              <a:rPr lang="ro-RO" sz="2400" dirty="0"/>
              <a:t>propriu-zise, </a:t>
            </a:r>
            <a:endParaRPr lang="ro-RO" sz="2400" dirty="0" smtClean="0"/>
          </a:p>
          <a:p>
            <a:pPr marL="0" indent="0">
              <a:buNone/>
            </a:pPr>
            <a:r>
              <a:rPr lang="ro-RO" sz="2400" dirty="0" smtClean="0"/>
              <a:t>fișierele</a:t>
            </a:r>
            <a:r>
              <a:rPr lang="ro-RO" sz="2400" dirty="0"/>
              <a:t>, bazele de date, </a:t>
            </a:r>
            <a:endParaRPr lang="ro-RO" sz="2400" dirty="0" smtClean="0"/>
          </a:p>
          <a:p>
            <a:pPr marL="0" indent="0">
              <a:buNone/>
            </a:pPr>
            <a:r>
              <a:rPr lang="ro-RO" sz="2400" dirty="0" smtClean="0"/>
              <a:t>programele </a:t>
            </a:r>
            <a:r>
              <a:rPr lang="ro-RO" sz="2400" dirty="0"/>
              <a:t>executabile</a:t>
            </a:r>
            <a:r>
              <a:rPr lang="ro-RO" dirty="0"/>
              <a:t>.</a:t>
            </a:r>
          </a:p>
          <a:p>
            <a:pPr marL="0" indent="0">
              <a:buNone/>
            </a:pPr>
            <a:endParaRPr lang="ro-RO" dirty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9646" y="3418114"/>
            <a:ext cx="4004583" cy="2185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88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MD" dirty="0" smtClean="0"/>
              <a:t>Tipuri de tehnologie de cooperare în rețea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71600" y="2394856"/>
            <a:ext cx="9601200" cy="39297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o-MD" sz="2400" dirty="0" smtClean="0"/>
              <a:t>Cele mai frecvent utilizate tehnologii de cooperare în rețelele de calculatoare sunt:</a:t>
            </a:r>
          </a:p>
          <a:p>
            <a:pPr marL="0" indent="0">
              <a:buNone/>
            </a:pPr>
            <a:r>
              <a:rPr lang="ro-MD" sz="2400" dirty="0" smtClean="0"/>
              <a:t>Client-server- o sursă comună, </a:t>
            </a:r>
            <a:r>
              <a:rPr lang="ro-MD" sz="2400" dirty="0"/>
              <a:t>de exemplu, imprimanta color sau discul de mare capacitate, </a:t>
            </a:r>
            <a:r>
              <a:rPr lang="ro-MD" sz="2400" dirty="0" smtClean="0"/>
              <a:t>este gestionată </a:t>
            </a:r>
            <a:r>
              <a:rPr lang="ro-MD" sz="2400" dirty="0"/>
              <a:t>de un calculator dedicat, denumit server. Calculatorul care </a:t>
            </a:r>
            <a:r>
              <a:rPr lang="ro-MD" sz="2400" dirty="0" smtClean="0"/>
              <a:t>dorește </a:t>
            </a:r>
            <a:r>
              <a:rPr lang="ro-MD" sz="2400" dirty="0"/>
              <a:t>sa </a:t>
            </a:r>
            <a:r>
              <a:rPr lang="ro-MD" sz="2400" dirty="0" smtClean="0"/>
              <a:t>aibă </a:t>
            </a:r>
            <a:r>
              <a:rPr lang="ro-MD" sz="2400" dirty="0"/>
              <a:t>acces la aceste resurse se </a:t>
            </a:r>
            <a:r>
              <a:rPr lang="ro-MD" sz="2400" dirty="0" smtClean="0"/>
              <a:t>numește </a:t>
            </a:r>
            <a:r>
              <a:rPr lang="ro-MD" sz="2400" dirty="0"/>
              <a:t>client.</a:t>
            </a:r>
            <a:endParaRPr lang="ro-MD" sz="2400" dirty="0" smtClean="0"/>
          </a:p>
          <a:p>
            <a:pPr marL="0" indent="0">
              <a:buNone/>
            </a:pPr>
            <a:r>
              <a:rPr lang="ro-MD" sz="2400" dirty="0" smtClean="0"/>
              <a:t>Egal-la-egal- funcțiile </a:t>
            </a:r>
            <a:r>
              <a:rPr lang="ro-MD" sz="2400" dirty="0"/>
              <a:t>tuturor calculatoarelor din </a:t>
            </a:r>
            <a:r>
              <a:rPr lang="ro-MD" sz="2400" dirty="0" smtClean="0"/>
              <a:t>rețea </a:t>
            </a:r>
            <a:r>
              <a:rPr lang="ro-MD" sz="2400" dirty="0"/>
              <a:t>sunt identice</a:t>
            </a:r>
            <a:r>
              <a:rPr lang="ro-MD" sz="2400" dirty="0" smtClean="0"/>
              <a:t>. Fiecare </a:t>
            </a:r>
            <a:r>
              <a:rPr lang="ro-MD" sz="2400" dirty="0"/>
              <a:t>calculator </a:t>
            </a:r>
            <a:r>
              <a:rPr lang="ro-MD" sz="2400" dirty="0" smtClean="0"/>
              <a:t>funcționează atât </a:t>
            </a:r>
            <a:r>
              <a:rPr lang="ro-MD" sz="2400" dirty="0"/>
              <a:t>ca server </a:t>
            </a:r>
            <a:r>
              <a:rPr lang="ro-MD" sz="2400" dirty="0" smtClean="0"/>
              <a:t>cât </a:t>
            </a:r>
            <a:r>
              <a:rPr lang="ro-MD" sz="2400" dirty="0"/>
              <a:t>și ca stație de lucru.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478475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MD" dirty="0" smtClean="0"/>
              <a:t>Tehnologia client-server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o-RO" dirty="0" smtClean="0"/>
              <a:t>Tehnologia client-server este </a:t>
            </a:r>
            <a:r>
              <a:rPr lang="ro-RO" dirty="0"/>
              <a:t>o </a:t>
            </a:r>
            <a:r>
              <a:rPr lang="ro-RO" dirty="0" smtClean="0"/>
              <a:t>tehnologie </a:t>
            </a:r>
            <a:r>
              <a:rPr lang="ro-RO" dirty="0"/>
              <a:t>de </a:t>
            </a:r>
            <a:r>
              <a:rPr lang="ro-RO" dirty="0" err="1"/>
              <a:t>reţea</a:t>
            </a:r>
            <a:r>
              <a:rPr lang="ro-RO" dirty="0"/>
              <a:t> în care fiecare calculator sau proces din </a:t>
            </a:r>
            <a:r>
              <a:rPr lang="ro-RO" dirty="0" err="1" smtClean="0"/>
              <a:t>reţea</a:t>
            </a:r>
            <a:r>
              <a:rPr lang="ro-RO" dirty="0" smtClean="0"/>
              <a:t> este </a:t>
            </a:r>
            <a:r>
              <a:rPr lang="ro-RO" dirty="0"/>
              <a:t>un client sau un server. În mod normal, această </a:t>
            </a:r>
            <a:r>
              <a:rPr lang="ro-RO" dirty="0" smtClean="0"/>
              <a:t>tehnologie </a:t>
            </a:r>
            <a:r>
              <a:rPr lang="ro-RO" dirty="0"/>
              <a:t>împarte o </a:t>
            </a:r>
            <a:r>
              <a:rPr lang="ro-RO" dirty="0" err="1"/>
              <a:t>aplicaţie</a:t>
            </a:r>
            <a:r>
              <a:rPr lang="ro-RO" dirty="0"/>
              <a:t> în </a:t>
            </a:r>
            <a:r>
              <a:rPr lang="ro-RO" dirty="0" smtClean="0"/>
              <a:t>trei componente </a:t>
            </a:r>
            <a:r>
              <a:rPr lang="ro-RO" dirty="0"/>
              <a:t>de bază: clientul, infrastructura </a:t>
            </a:r>
            <a:r>
              <a:rPr lang="ro-RO" dirty="0" err="1"/>
              <a:t>reţelei</a:t>
            </a:r>
            <a:r>
              <a:rPr lang="ro-RO" dirty="0"/>
              <a:t> (marcată prin caracterul </a:t>
            </a:r>
            <a:r>
              <a:rPr lang="ro-RO" dirty="0" err="1"/>
              <a:t>slash</a:t>
            </a:r>
            <a:r>
              <a:rPr lang="ro-RO" dirty="0"/>
              <a:t>) </a:t>
            </a:r>
            <a:r>
              <a:rPr lang="ro-RO" dirty="0" err="1"/>
              <a:t>şi</a:t>
            </a:r>
            <a:r>
              <a:rPr lang="ro-RO" dirty="0"/>
              <a:t> server-</a:t>
            </a:r>
            <a:r>
              <a:rPr lang="ro-RO" dirty="0" err="1"/>
              <a:t>ul</a:t>
            </a:r>
            <a:r>
              <a:rPr lang="ro-RO" dirty="0"/>
              <a:t>, </a:t>
            </a:r>
            <a:r>
              <a:rPr lang="ro-RO" dirty="0" smtClean="0"/>
              <a:t>fiind o </a:t>
            </a:r>
            <a:r>
              <a:rPr lang="ro-RO" dirty="0"/>
              <a:t>arhitectură stratificată. Din punct de vedere al arhitecturii client/server, un client este un calculator  personal (PC) sau o </a:t>
            </a:r>
            <a:r>
              <a:rPr lang="ro-RO" dirty="0" err="1"/>
              <a:t>staţie</a:t>
            </a:r>
            <a:r>
              <a:rPr lang="ro-RO" dirty="0"/>
              <a:t> de lucru (</a:t>
            </a:r>
            <a:r>
              <a:rPr lang="ro-RO" dirty="0" err="1"/>
              <a:t>workstation</a:t>
            </a:r>
            <a:r>
              <a:rPr lang="ro-RO" dirty="0"/>
              <a:t>) pe care utilizatorul rulează diverse </a:t>
            </a:r>
            <a:r>
              <a:rPr lang="ro-RO" dirty="0" err="1"/>
              <a:t>aplicaţii</a:t>
            </a:r>
            <a:r>
              <a:rPr lang="ro-RO" dirty="0"/>
              <a:t> </a:t>
            </a:r>
            <a:r>
              <a:rPr lang="ro-RO" dirty="0" err="1"/>
              <a:t>şi</a:t>
            </a:r>
            <a:r>
              <a:rPr lang="ro-RO" dirty="0"/>
              <a:t> </a:t>
            </a:r>
            <a:r>
              <a:rPr lang="ro-RO" dirty="0" smtClean="0"/>
              <a:t>care cere </a:t>
            </a:r>
            <a:r>
              <a:rPr lang="ro-RO" dirty="0"/>
              <a:t>server-ului efectuarea unor </a:t>
            </a:r>
            <a:r>
              <a:rPr lang="ro-RO" dirty="0" err="1"/>
              <a:t>operaţii</a:t>
            </a:r>
            <a:r>
              <a:rPr lang="ro-RO" dirty="0"/>
              <a:t>. Server-ele sunt calculatoare puternice sau procese </a:t>
            </a:r>
            <a:r>
              <a:rPr lang="ro-RO" dirty="0" smtClean="0"/>
              <a:t>dedicate să </a:t>
            </a:r>
            <a:r>
              <a:rPr lang="ro-RO" dirty="0"/>
              <a:t>administreze: </a:t>
            </a:r>
            <a:r>
              <a:rPr lang="ro-RO" dirty="0" err="1"/>
              <a:t>unităţile</a:t>
            </a:r>
            <a:r>
              <a:rPr lang="ro-RO" dirty="0"/>
              <a:t> de disc (file server), imprimante (print server), traficul pe </a:t>
            </a:r>
            <a:r>
              <a:rPr lang="ro-RO" dirty="0" err="1"/>
              <a:t>reţea</a:t>
            </a:r>
            <a:r>
              <a:rPr lang="ro-RO" dirty="0"/>
              <a:t> (</a:t>
            </a:r>
            <a:r>
              <a:rPr lang="ro-RO" dirty="0" err="1"/>
              <a:t>network</a:t>
            </a:r>
            <a:r>
              <a:rPr lang="ro-RO" dirty="0"/>
              <a:t> server) etc.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15582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MD" dirty="0" smtClean="0"/>
              <a:t>Tehnologia egal-la-egal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71600" y="1992085"/>
            <a:ext cx="9601200" cy="427808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o-RO" sz="2200" dirty="0" smtClean="0"/>
              <a:t>Tehnologia egal-la-egal este </a:t>
            </a:r>
            <a:r>
              <a:rPr lang="ro-RO" sz="2200" dirty="0"/>
              <a:t>o arhitectură de rețea pentru aplicațiile distribuite care împarte sarcinile la mai mulți </a:t>
            </a:r>
            <a:r>
              <a:rPr lang="ro-RO" sz="2200" dirty="0" smtClean="0"/>
              <a:t>parteneri. Rețeaua egal-la-egal </a:t>
            </a:r>
            <a:r>
              <a:rPr lang="ro-RO" sz="2200" dirty="0"/>
              <a:t>permite calculatoarelor să se conecteze în mod direct unul la celălalt, pentru schimb de fișiere (partajare de fișiere) în comun. Nu există o limită teoretică pentru dimensiunea unei rețele </a:t>
            </a:r>
            <a:r>
              <a:rPr lang="ro-RO" sz="2200" dirty="0" smtClean="0"/>
              <a:t>egal-la-egal, </a:t>
            </a:r>
            <a:r>
              <a:rPr lang="ro-RO" sz="2200" dirty="0"/>
              <a:t>acestea pot fi constituite din două, dar și din sute de calculatoare. Exemple de </a:t>
            </a:r>
            <a:r>
              <a:rPr lang="ro-RO" sz="2200" dirty="0" smtClean="0"/>
              <a:t>rețele: </a:t>
            </a:r>
            <a:r>
              <a:rPr lang="ro-RO" sz="2200" dirty="0" err="1"/>
              <a:t>BitTorrent</a:t>
            </a:r>
            <a:r>
              <a:rPr lang="ro-RO" sz="2200" dirty="0"/>
              <a:t>, </a:t>
            </a:r>
            <a:r>
              <a:rPr lang="ro-RO" sz="2200" dirty="0" err="1"/>
              <a:t>eDonkey</a:t>
            </a:r>
            <a:r>
              <a:rPr lang="ro-RO" sz="2200" dirty="0"/>
              <a:t>, </a:t>
            </a:r>
            <a:r>
              <a:rPr lang="ro-RO" sz="2200" dirty="0" err="1"/>
              <a:t>Gnutella</a:t>
            </a:r>
            <a:r>
              <a:rPr lang="ro-RO" sz="2200" dirty="0"/>
              <a:t>, </a:t>
            </a:r>
            <a:r>
              <a:rPr lang="ro-RO" sz="2200" dirty="0" err="1"/>
              <a:t>FastTrack</a:t>
            </a:r>
            <a:r>
              <a:rPr lang="ro-RO" sz="2200" dirty="0"/>
              <a:t>, </a:t>
            </a:r>
            <a:r>
              <a:rPr lang="ro-RO" sz="2200" dirty="0" err="1"/>
              <a:t>ANts</a:t>
            </a:r>
            <a:r>
              <a:rPr lang="ro-RO" sz="2200" dirty="0"/>
              <a:t>, </a:t>
            </a:r>
            <a:r>
              <a:rPr lang="ro-RO" sz="2200" dirty="0" err="1"/>
              <a:t>Kazaa</a:t>
            </a:r>
            <a:r>
              <a:rPr lang="ro-RO" sz="2200" dirty="0"/>
              <a:t>, </a:t>
            </a:r>
            <a:r>
              <a:rPr lang="ro-RO" sz="2200" dirty="0" err="1"/>
              <a:t>BearShare</a:t>
            </a:r>
            <a:r>
              <a:rPr lang="ro-RO" sz="2200" dirty="0"/>
              <a:t>, Direct </a:t>
            </a:r>
            <a:r>
              <a:rPr lang="ro-RO" sz="2200" dirty="0" err="1"/>
              <a:t>Connect</a:t>
            </a:r>
            <a:r>
              <a:rPr lang="ro-RO" sz="2200" dirty="0"/>
              <a:t> sau </a:t>
            </a:r>
            <a:r>
              <a:rPr lang="ro-RO" sz="2200" dirty="0" err="1" smtClean="0"/>
              <a:t>Limewire</a:t>
            </a:r>
            <a:r>
              <a:rPr lang="ro-RO" sz="2200" dirty="0" smtClean="0"/>
              <a:t>. </a:t>
            </a:r>
            <a:r>
              <a:rPr lang="ro-RO" sz="2200" dirty="0" err="1" smtClean="0"/>
              <a:t>Utlizarea</a:t>
            </a:r>
            <a:r>
              <a:rPr lang="ro-RO" sz="2200" dirty="0" smtClean="0"/>
              <a:t> </a:t>
            </a:r>
            <a:r>
              <a:rPr lang="ro-RO" sz="2200" dirty="0"/>
              <a:t>principală a </a:t>
            </a:r>
            <a:r>
              <a:rPr lang="ro-RO" sz="2200" dirty="0" smtClean="0"/>
              <a:t>aplicațiilor egal-la-egal </a:t>
            </a:r>
            <a:r>
              <a:rPr lang="ro-RO" sz="2200" dirty="0"/>
              <a:t>este aceea de a oferi și descărca fișiere. Pentru a se folosi de o asemenea rețea, utilizatorii trebuie să instaleze o aplicație comună prin care descarcă fișiere video și audio în diverse formate, jocuri, aplicații, sau documente. În prezent, pe lângă partajarea de fișiere, utilizările </a:t>
            </a:r>
            <a:r>
              <a:rPr lang="ro-RO" sz="2200" dirty="0" smtClean="0"/>
              <a:t>rețelelor </a:t>
            </a:r>
            <a:r>
              <a:rPr lang="ro-RO" sz="2200" dirty="0"/>
              <a:t>sunt mult diversificate (</a:t>
            </a:r>
            <a:r>
              <a:rPr lang="ro-RO" sz="2200" dirty="0" err="1"/>
              <a:t>streaming</a:t>
            </a:r>
            <a:r>
              <a:rPr lang="ro-RO" sz="2200" dirty="0"/>
              <a:t> media, mesagerie scrisă, vocală sau video, forum-uri de discuții, </a:t>
            </a:r>
            <a:r>
              <a:rPr lang="ro-RO" sz="2200" dirty="0" err="1"/>
              <a:t>Bitcoin</a:t>
            </a:r>
            <a:r>
              <a:rPr lang="ro-RO" sz="2200" dirty="0"/>
              <a:t>, mass-media, rețele LAN, calcul distribuit etc</a:t>
            </a:r>
            <a:r>
              <a:rPr lang="ro-RO" sz="2200" dirty="0" smtClean="0"/>
              <a:t>). Partenerii </a:t>
            </a:r>
            <a:r>
              <a:rPr lang="ro-RO" sz="2200" dirty="0"/>
              <a:t>sunt participanți egal privilegiați, </a:t>
            </a:r>
            <a:r>
              <a:rPr lang="ro-RO" sz="2200" dirty="0" err="1"/>
              <a:t>echipotenți</a:t>
            </a:r>
            <a:r>
              <a:rPr lang="ro-RO" sz="2200" dirty="0"/>
              <a:t> în aplicație. Se spune că o rețea </a:t>
            </a:r>
            <a:r>
              <a:rPr lang="ro-RO" sz="2200" dirty="0" smtClean="0"/>
              <a:t>egal-la-egal </a:t>
            </a:r>
            <a:r>
              <a:rPr lang="ro-RO" sz="2200" dirty="0"/>
              <a:t>este formată din mai multe </a:t>
            </a:r>
            <a:r>
              <a:rPr lang="ro-RO" sz="2200" dirty="0" smtClean="0"/>
              <a:t>noduri. </a:t>
            </a:r>
            <a:r>
              <a:rPr lang="ro-RO" sz="2200" dirty="0"/>
              <a:t>O rețea </a:t>
            </a:r>
            <a:r>
              <a:rPr lang="ro-RO" sz="2200" dirty="0" smtClean="0"/>
              <a:t>egal-la-egal </a:t>
            </a:r>
            <a:r>
              <a:rPr lang="ro-RO" sz="2200" dirty="0"/>
              <a:t>este un tip de rețea în care fiecare computer are drepturi si responsabilități egale. Perechile partajează o parte din resursele lor în mod direct către alte calculatoare aflate în rețea, fără a fi nevoie de un coordonator central cum ar fi un server sau o gazdă stabilă. 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823360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MD" dirty="0" smtClean="0"/>
              <a:t>Programele server și programele client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>
          <a:xfrm>
            <a:off x="1371600" y="2183021"/>
            <a:ext cx="4443984" cy="823912"/>
          </a:xfrm>
        </p:spPr>
        <p:txBody>
          <a:bodyPr/>
          <a:lstStyle/>
          <a:p>
            <a:r>
              <a:rPr lang="ro-MD" dirty="0" smtClean="0"/>
              <a:t>Server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>
          <a:xfrm>
            <a:off x="1371600" y="3164776"/>
            <a:ext cx="4443984" cy="3061853"/>
          </a:xfrm>
        </p:spPr>
        <p:txBody>
          <a:bodyPr>
            <a:normAutofit lnSpcReduction="10000"/>
          </a:bodyPr>
          <a:lstStyle/>
          <a:p>
            <a:r>
              <a:rPr lang="ro-MD" dirty="0" smtClean="0"/>
              <a:t>Asigură securitatea datelor</a:t>
            </a:r>
          </a:p>
          <a:p>
            <a:r>
              <a:rPr lang="ro-MD" dirty="0" smtClean="0"/>
              <a:t>Recepționează și execută cererile de modificare a datelor</a:t>
            </a:r>
          </a:p>
          <a:p>
            <a:r>
              <a:rPr lang="ro-MD" dirty="0" smtClean="0"/>
              <a:t>Recepționează cererile de citire a datelor și permite sau interzice în dependență de statutul clientului</a:t>
            </a:r>
          </a:p>
          <a:p>
            <a:r>
              <a:rPr lang="ro-MD" dirty="0" smtClean="0"/>
              <a:t>Completează un registru în care înscrie operațiile efectuate în baza de date</a:t>
            </a:r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3"/>
          </p:nvPr>
        </p:nvSpPr>
        <p:spPr>
          <a:xfrm>
            <a:off x="6525014" y="2183021"/>
            <a:ext cx="4443984" cy="823912"/>
          </a:xfrm>
        </p:spPr>
        <p:txBody>
          <a:bodyPr/>
          <a:lstStyle/>
          <a:p>
            <a:r>
              <a:rPr lang="ro-MD" dirty="0" smtClean="0"/>
              <a:t>Client</a:t>
            </a:r>
            <a:endParaRPr lang="ru-RU" dirty="0"/>
          </a:p>
        </p:txBody>
      </p:sp>
      <p:sp>
        <p:nvSpPr>
          <p:cNvPr id="7" name="Объект 6"/>
          <p:cNvSpPr>
            <a:spLocks noGrp="1"/>
          </p:cNvSpPr>
          <p:nvPr>
            <p:ph sz="quarter" idx="4"/>
          </p:nvPr>
        </p:nvSpPr>
        <p:spPr>
          <a:xfrm>
            <a:off x="6525014" y="3164776"/>
            <a:ext cx="4443984" cy="3061853"/>
          </a:xfrm>
        </p:spPr>
        <p:txBody>
          <a:bodyPr/>
          <a:lstStyle/>
          <a:p>
            <a:r>
              <a:rPr lang="ro-MD" dirty="0" smtClean="0"/>
              <a:t>Oferă utilizatorului o interfață simplă și comodă</a:t>
            </a:r>
          </a:p>
          <a:p>
            <a:r>
              <a:rPr lang="ro-MD" dirty="0" smtClean="0"/>
              <a:t>Verifică și editează datele introduse de utilizator</a:t>
            </a:r>
          </a:p>
          <a:p>
            <a:r>
              <a:rPr lang="ro-MD" dirty="0" smtClean="0"/>
              <a:t>Adresează cereri programului server</a:t>
            </a:r>
          </a:p>
          <a:p>
            <a:r>
              <a:rPr lang="ro-MD" dirty="0" smtClean="0"/>
              <a:t>Afișează informațiile </a:t>
            </a:r>
            <a:r>
              <a:rPr lang="ro-MD" smtClean="0"/>
              <a:t>primite din baza de date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8438594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Урожай</Template>
  <TotalTime>2599</TotalTime>
  <Words>651</Words>
  <Application>Microsoft Office PowerPoint</Application>
  <PresentationFormat>Широкоэкранный</PresentationFormat>
  <Paragraphs>35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9" baseType="lpstr">
      <vt:lpstr>Franklin Gothic Book</vt:lpstr>
      <vt:lpstr>Crop</vt:lpstr>
      <vt:lpstr>Tehnologii de cooperare în rețea</vt:lpstr>
      <vt:lpstr>Obiective:</vt:lpstr>
      <vt:lpstr>Tehnologia de cooperare în rețea</vt:lpstr>
      <vt:lpstr>Tipuri de tehnologie de cooperare în rețea</vt:lpstr>
      <vt:lpstr>Tehnologia client-server</vt:lpstr>
      <vt:lpstr>Tehnologia egal-la-egal</vt:lpstr>
      <vt:lpstr>Programele server și programele client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Tehnologii de cooperare în rețea</dc:title>
  <dc:creator>Microsoft Office</dc:creator>
  <cp:lastModifiedBy>Microsoft Office</cp:lastModifiedBy>
  <cp:revision>9</cp:revision>
  <dcterms:created xsi:type="dcterms:W3CDTF">2019-04-29T10:25:24Z</dcterms:created>
  <dcterms:modified xsi:type="dcterms:W3CDTF">2019-05-12T11:36:01Z</dcterms:modified>
</cp:coreProperties>
</file>