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C5C2-6B05-3F4D-8BFA-F0B53A06CA7E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4D2FD-E787-3546-8595-39CC5D39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 PK slide 2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30344"/>
              </p:ext>
            </p:extLst>
          </p:nvPr>
        </p:nvGraphicFramePr>
        <p:xfrm>
          <a:off x="2032000" y="400029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Compound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Mouse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RP-10567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RP-10567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Quite</a:t>
                      </a:r>
                      <a:r>
                        <a:rPr lang="en-US" baseline="0" dirty="0" smtClean="0"/>
                        <a:t> wet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RP-10567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Quite</a:t>
                      </a:r>
                      <a:r>
                        <a:rPr lang="en-US" baseline="0" dirty="0" smtClean="0"/>
                        <a:t> wet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05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 PK slide 2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36789"/>
              </p:ext>
            </p:extLst>
          </p:nvPr>
        </p:nvGraphicFramePr>
        <p:xfrm>
          <a:off x="2032000" y="394053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Compound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Mouse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RP-10532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66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Mock PK slide 2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73913"/>
              </p:ext>
            </p:extLst>
          </p:nvPr>
        </p:nvGraphicFramePr>
        <p:xfrm>
          <a:off x="2032000" y="394053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Compound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Mouse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RP-10536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 wet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79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58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Mock PK slide 2 </vt:lpstr>
      <vt:lpstr>Mock PK slide 2 </vt:lpstr>
      <vt:lpstr>Mock PK slide 2 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Crittall</dc:creator>
  <cp:lastModifiedBy>Matthew Crittall</cp:lastModifiedBy>
  <cp:revision>12</cp:revision>
  <dcterms:created xsi:type="dcterms:W3CDTF">2017-02-18T09:36:09Z</dcterms:created>
  <dcterms:modified xsi:type="dcterms:W3CDTF">2017-02-23T18:56:24Z</dcterms:modified>
</cp:coreProperties>
</file>