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84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6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46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40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642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67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31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91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68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97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81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84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3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5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36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63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B21F-1C5C-4E82-9073-D4AED2A27BA1}" type="datetimeFigureOut">
              <a:rPr lang="es-MX" smtClean="0"/>
              <a:t>09/03/2023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0FFE38-D345-4800-A971-C7E966D09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695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99735F-0FCC-4AC8-D98C-71A95ADEB351}"/>
              </a:ext>
            </a:extLst>
          </p:cNvPr>
          <p:cNvSpPr txBox="1"/>
          <p:nvPr/>
        </p:nvSpPr>
        <p:spPr>
          <a:xfrm>
            <a:off x="956603" y="2335235"/>
            <a:ext cx="10663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CIENCIA DE DATOS PARA RESTAURANTES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72231F-DCF2-7CAE-0B6E-4627E89D8C29}"/>
              </a:ext>
            </a:extLst>
          </p:cNvPr>
          <p:cNvSpPr txBox="1"/>
          <p:nvPr/>
        </p:nvSpPr>
        <p:spPr>
          <a:xfrm>
            <a:off x="9444111" y="4863905"/>
            <a:ext cx="190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MARZO 2023</a:t>
            </a:r>
          </a:p>
        </p:txBody>
      </p:sp>
    </p:spTree>
    <p:extLst>
      <p:ext uri="{BB962C8B-B14F-4D97-AF65-F5344CB8AC3E}">
        <p14:creationId xmlns:p14="http://schemas.microsoft.com/office/powerpoint/2010/main" val="302762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A8F7D-3B94-900A-FFCF-38E83C92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1E1C9B-7F8D-1414-28BB-07F918B1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estos elementos, la información nos ayudará a conocer </a:t>
            </a:r>
          </a:p>
          <a:p>
            <a:r>
              <a:rPr lang="es-MX" dirty="0"/>
              <a:t>El sentimiento de los usuarios con respecto al servicio que se está prestando.</a:t>
            </a:r>
          </a:p>
          <a:p>
            <a:r>
              <a:rPr lang="es-MX" dirty="0"/>
              <a:t>Las características que se consideran ideales,</a:t>
            </a:r>
          </a:p>
          <a:p>
            <a:r>
              <a:rPr lang="es-MX" dirty="0"/>
              <a:t>Captar de información sobre las tendencias de las preferencias de los clientes (modelo de aprendizaje automatizado). </a:t>
            </a:r>
          </a:p>
          <a:p>
            <a:r>
              <a:rPr lang="es-MX" dirty="0"/>
              <a:t>Todo ello nos permitirá ser más competitivos, adaptarnos rápido a las tendencias y pensar en experiencias nuevas para el cliente basado en sus elecciones.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88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ECE16-FE8A-91CD-2726-D2F9BE8A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/>
              <a:t>¿QUIÉNES SOMOS? </a:t>
            </a:r>
            <a:r>
              <a:rPr lang="es-MX" sz="2800" dirty="0"/>
              <a:t>(nombre consultora)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7B3CD-30D0-067E-8348-FB72868B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Consultora especializada en análisis de datos y modelos de aprendizaje automatizado. Dedicados a brindar un servicio constante de atención al cliente y garantía de satisfacción.</a:t>
            </a:r>
          </a:p>
          <a:p>
            <a:pPr marL="0" indent="0">
              <a:buNone/>
            </a:pPr>
            <a:endParaRPr lang="es-MX" sz="2000" dirty="0"/>
          </a:p>
          <a:p>
            <a:r>
              <a:rPr lang="es-MX" sz="2000" dirty="0"/>
              <a:t>Isaac Avelino. Ingeniería de datos</a:t>
            </a:r>
          </a:p>
          <a:p>
            <a:r>
              <a:rPr lang="es-MX" sz="2000" dirty="0"/>
              <a:t>Luciano González. Ingeniería de datos</a:t>
            </a:r>
          </a:p>
          <a:p>
            <a:r>
              <a:rPr lang="es-MX" sz="2000" dirty="0"/>
              <a:t>Marcos </a:t>
            </a:r>
            <a:r>
              <a:rPr lang="es-MX" sz="2000" dirty="0" err="1"/>
              <a:t>Larran</a:t>
            </a:r>
            <a:r>
              <a:rPr lang="es-MX" sz="2000" dirty="0"/>
              <a:t>. Modelos de aprendizaje supervisado</a:t>
            </a:r>
          </a:p>
          <a:p>
            <a:r>
              <a:rPr lang="es-MX" sz="2000" dirty="0"/>
              <a:t>Manuel Hernández. Análisis de datos.</a:t>
            </a:r>
          </a:p>
        </p:txBody>
      </p:sp>
    </p:spTree>
    <p:extLst>
      <p:ext uri="{BB962C8B-B14F-4D97-AF65-F5344CB8AC3E}">
        <p14:creationId xmlns:p14="http://schemas.microsoft.com/office/powerpoint/2010/main" val="72003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09ECA-F501-E45D-CD52-3CBE2F01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94ACB-9743-2CFF-9B50-11CDFE78F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Aumento de la competencia.</a:t>
            </a:r>
          </a:p>
          <a:p>
            <a:r>
              <a:rPr lang="es-MX" sz="2800" dirty="0"/>
              <a:t>Nuevas experiencias.</a:t>
            </a:r>
          </a:p>
          <a:p>
            <a:r>
              <a:rPr lang="es-MX" sz="2800" dirty="0"/>
              <a:t>Velocidad en la adaptación.</a:t>
            </a:r>
          </a:p>
          <a:p>
            <a:r>
              <a:rPr lang="es-MX" sz="2800" dirty="0"/>
              <a:t>Experiencias satisfactorias.</a:t>
            </a:r>
          </a:p>
          <a:p>
            <a:endParaRPr lang="es-MX" sz="2800" dirty="0"/>
          </a:p>
          <a:p>
            <a:pPr marL="0" indent="0">
              <a:buNone/>
            </a:pPr>
            <a:r>
              <a:rPr lang="es-MX" sz="2800" dirty="0"/>
              <a:t>¿Cómo saber la situación en la que se encuentra mi restaurante?</a:t>
            </a:r>
          </a:p>
        </p:txBody>
      </p:sp>
    </p:spTree>
    <p:extLst>
      <p:ext uri="{BB962C8B-B14F-4D97-AF65-F5344CB8AC3E}">
        <p14:creationId xmlns:p14="http://schemas.microsoft.com/office/powerpoint/2010/main" val="204974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8CB67-7BE8-C0B3-674F-C752B05E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744B4-2BA2-2653-3273-B49078C3F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4105"/>
            <a:ext cx="8915400" cy="4100290"/>
          </a:xfrm>
        </p:spPr>
        <p:txBody>
          <a:bodyPr/>
          <a:lstStyle/>
          <a:p>
            <a:r>
              <a:rPr lang="es-MX" dirty="0"/>
              <a:t>51 estados de los EE.UU.</a:t>
            </a:r>
          </a:p>
          <a:p>
            <a:r>
              <a:rPr lang="es-MX" dirty="0"/>
              <a:t>Tipo de restaurantes: “</a:t>
            </a:r>
            <a:r>
              <a:rPr lang="es-MX" dirty="0" err="1"/>
              <a:t>Mexican</a:t>
            </a:r>
            <a:r>
              <a:rPr lang="es-MX" dirty="0"/>
              <a:t>, </a:t>
            </a:r>
            <a:r>
              <a:rPr lang="es-MX" dirty="0" err="1"/>
              <a:t>Fast</a:t>
            </a:r>
            <a:r>
              <a:rPr lang="es-MX" dirty="0"/>
              <a:t> </a:t>
            </a:r>
            <a:r>
              <a:rPr lang="es-MX" dirty="0" err="1"/>
              <a:t>Food</a:t>
            </a:r>
            <a:r>
              <a:rPr lang="es-MX" dirty="0"/>
              <a:t>, Pizza, </a:t>
            </a:r>
            <a:r>
              <a:rPr lang="es-MX" dirty="0" err="1"/>
              <a:t>Chinese</a:t>
            </a:r>
            <a:r>
              <a:rPr lang="es-MX" dirty="0"/>
              <a:t>, American, </a:t>
            </a:r>
            <a:r>
              <a:rPr lang="es-MX" dirty="0" err="1"/>
              <a:t>Barbecue</a:t>
            </a:r>
            <a:r>
              <a:rPr lang="es-MX" dirty="0"/>
              <a:t>, </a:t>
            </a:r>
            <a:r>
              <a:rPr lang="es-MX" dirty="0" err="1"/>
              <a:t>Seafood</a:t>
            </a:r>
            <a:r>
              <a:rPr lang="es-MX" dirty="0"/>
              <a:t>, </a:t>
            </a:r>
            <a:r>
              <a:rPr lang="es-MX" dirty="0" err="1"/>
              <a:t>Italian</a:t>
            </a:r>
            <a:r>
              <a:rPr lang="es-MX" dirty="0"/>
              <a:t>, Thai, </a:t>
            </a:r>
            <a:r>
              <a:rPr lang="es-MX" dirty="0" err="1"/>
              <a:t>Japanese</a:t>
            </a:r>
            <a:r>
              <a:rPr lang="es-MX" dirty="0"/>
              <a:t>, </a:t>
            </a:r>
            <a:r>
              <a:rPr lang="es-MX" dirty="0" err="1"/>
              <a:t>Chicken</a:t>
            </a:r>
            <a:r>
              <a:rPr lang="es-MX" dirty="0"/>
              <a:t> </a:t>
            </a:r>
            <a:r>
              <a:rPr lang="es-MX" dirty="0" err="1"/>
              <a:t>Wings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1. Análisis de sentimientos.</a:t>
            </a:r>
          </a:p>
          <a:p>
            <a:r>
              <a:rPr lang="es-MX" dirty="0"/>
              <a:t>2. Análisis de atributos.</a:t>
            </a:r>
          </a:p>
          <a:p>
            <a:r>
              <a:rPr lang="es-MX" dirty="0"/>
              <a:t>3. Sistema de recomendación de la misma industria.</a:t>
            </a:r>
          </a:p>
          <a:p>
            <a:endParaRPr lang="es-MX" dirty="0"/>
          </a:p>
          <a:p>
            <a:r>
              <a:rPr lang="es-MX" dirty="0"/>
              <a:t>Temas potenciales. Planes específicos de remodelación, sistema de recomendación con otras industrias</a:t>
            </a:r>
          </a:p>
        </p:txBody>
      </p:sp>
    </p:spTree>
    <p:extLst>
      <p:ext uri="{BB962C8B-B14F-4D97-AF65-F5344CB8AC3E}">
        <p14:creationId xmlns:p14="http://schemas.microsoft.com/office/powerpoint/2010/main" val="251079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81675-B1BC-44BE-2BF6-03A1FB22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1ECB6-4D0A-42E6-5E11-5603AEFF5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1.1 Identificar y analizar las reseñas positivas, negativas y neutrales.</a:t>
            </a:r>
          </a:p>
          <a:p>
            <a:r>
              <a:rPr lang="es-MX" dirty="0"/>
              <a:t>1.2 Elaborar reporte con las áreas de oportunidad.</a:t>
            </a:r>
          </a:p>
          <a:p>
            <a:r>
              <a:rPr lang="es-MX" dirty="0"/>
              <a:t>2.1 Identificar los atributos que más influyen para los usuarios.</a:t>
            </a:r>
          </a:p>
          <a:p>
            <a:r>
              <a:rPr lang="es-MX" dirty="0"/>
              <a:t>2.2 Elaborar reporte de recomendación.</a:t>
            </a:r>
          </a:p>
          <a:p>
            <a:r>
              <a:rPr lang="es-MX" dirty="0"/>
              <a:t>3.1 Diseñar un modelo de aprendizaje supervisado.</a:t>
            </a:r>
          </a:p>
          <a:p>
            <a:r>
              <a:rPr lang="es-MX" dirty="0"/>
              <a:t>3.2 Elaborar una aplicación (</a:t>
            </a:r>
            <a:r>
              <a:rPr lang="es-MX" dirty="0" err="1"/>
              <a:t>deploy</a:t>
            </a:r>
            <a:r>
              <a:rPr lang="es-MX" dirty="0"/>
              <a:t>) para uso del cliente.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071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142F-7E52-CA86-5C74-F5834A85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Indicadores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8D79E-017E-4926-7C3F-32338CF2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400" dirty="0"/>
              <a:t>Índice de reseñas positivas.</a:t>
            </a:r>
          </a:p>
          <a:p>
            <a:pPr lvl="1"/>
            <a:r>
              <a:rPr lang="es-MX" sz="2200" dirty="0"/>
              <a:t>Reseñas positivas / Reseñas negativas</a:t>
            </a:r>
          </a:p>
          <a:p>
            <a:pPr marL="0" indent="0">
              <a:buNone/>
            </a:pPr>
            <a:endParaRPr lang="es-MX" sz="2400" dirty="0"/>
          </a:p>
          <a:p>
            <a:r>
              <a:rPr lang="es-MX" sz="2400" dirty="0"/>
              <a:t>Porcentaje de cumplimiento.</a:t>
            </a:r>
          </a:p>
          <a:p>
            <a:pPr lvl="1"/>
            <a:r>
              <a:rPr lang="es-MX" sz="2200" dirty="0"/>
              <a:t>(Atributos elogiados / Total de atributos) * 100</a:t>
            </a:r>
          </a:p>
          <a:p>
            <a:pPr marL="0" indent="0">
              <a:buNone/>
            </a:pPr>
            <a:endParaRPr lang="es-MX" sz="2400" dirty="0"/>
          </a:p>
          <a:p>
            <a:r>
              <a:rPr lang="es-MX" sz="2400" dirty="0"/>
              <a:t>Precisión del modelo predictivo.</a:t>
            </a:r>
          </a:p>
          <a:p>
            <a:pPr lvl="1"/>
            <a:r>
              <a:rPr lang="es-MX" sz="2200" dirty="0"/>
              <a:t>Clientes satisfechos / Total clientes</a:t>
            </a:r>
          </a:p>
        </p:txBody>
      </p:sp>
    </p:spTree>
    <p:extLst>
      <p:ext uri="{BB962C8B-B14F-4D97-AF65-F5344CB8AC3E}">
        <p14:creationId xmlns:p14="http://schemas.microsoft.com/office/powerpoint/2010/main" val="227899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19766-05EE-0894-F3B9-D9A4001A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Stack</a:t>
            </a:r>
            <a:r>
              <a:rPr lang="es-MX" dirty="0"/>
              <a:t> Tecnológico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42950-D622-42CD-6649-EE066F88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Azure.</a:t>
            </a:r>
          </a:p>
          <a:p>
            <a:r>
              <a:rPr lang="es-MX" sz="2400" dirty="0"/>
              <a:t>Python.</a:t>
            </a:r>
          </a:p>
          <a:p>
            <a:r>
              <a:rPr lang="es-MX" sz="2400" dirty="0"/>
              <a:t>MySQL.</a:t>
            </a:r>
          </a:p>
          <a:p>
            <a:r>
              <a:rPr lang="es-MX" sz="2400" dirty="0" err="1"/>
              <a:t>Streamlit</a:t>
            </a:r>
            <a:r>
              <a:rPr lang="es-MX" sz="2400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32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AB22-4EA3-FAD8-B641-FD58F45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B957D-1011-F3D7-026C-4D92B6CF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s-MX" sz="2000" dirty="0"/>
              <a:t>Tablero de control interactivo en el que se podrán observar los indicadores y la información general de los temas comentados en el proyecto.</a:t>
            </a:r>
          </a:p>
          <a:p>
            <a:r>
              <a:rPr lang="es-MX" sz="2000" dirty="0"/>
              <a:t>Reporte de áreas de oportunidad (comentarios positivos-negativos).</a:t>
            </a:r>
          </a:p>
          <a:p>
            <a:r>
              <a:rPr lang="es-MX" sz="2000" dirty="0"/>
              <a:t>Reporte de características recomendadas.</a:t>
            </a:r>
          </a:p>
          <a:p>
            <a:r>
              <a:rPr lang="es-MX" sz="2000" dirty="0"/>
              <a:t>Aplicación de recomendaciones para usuarios.</a:t>
            </a:r>
          </a:p>
        </p:txBody>
      </p:sp>
    </p:spTree>
    <p:extLst>
      <p:ext uri="{BB962C8B-B14F-4D97-AF65-F5344CB8AC3E}">
        <p14:creationId xmlns:p14="http://schemas.microsoft.com/office/powerpoint/2010/main" val="312144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948-FC15-390D-D57B-FC9C65DD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Gantt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85A4C1-EB8D-85C4-E1A2-1E5830BC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673324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148</TotalTime>
  <Words>401</Words>
  <Application>Microsoft Office PowerPoint</Application>
  <PresentationFormat>Panorámica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Presentación de PowerPoint</vt:lpstr>
      <vt:lpstr>¿QUIÉNES SOMOS? (nombre consultora)</vt:lpstr>
      <vt:lpstr>Problemática</vt:lpstr>
      <vt:lpstr>Alcance</vt:lpstr>
      <vt:lpstr>Objetivos</vt:lpstr>
      <vt:lpstr>Indicadores Clave</vt:lpstr>
      <vt:lpstr>Stack Tecnológico</vt:lpstr>
      <vt:lpstr>Entregables</vt:lpstr>
      <vt:lpstr>Diagrama de Gantt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Hernández</dc:creator>
  <cp:lastModifiedBy>Manuel</cp:lastModifiedBy>
  <cp:revision>2</cp:revision>
  <dcterms:created xsi:type="dcterms:W3CDTF">2023-03-10T00:15:09Z</dcterms:created>
  <dcterms:modified xsi:type="dcterms:W3CDTF">2023-03-10T03:56:13Z</dcterms:modified>
</cp:coreProperties>
</file>