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0"/>
  </p:notesMasterIdLst>
  <p:sldIdLst>
    <p:sldId id="256" r:id="rId3"/>
    <p:sldId id="275" r:id="rId4"/>
    <p:sldId id="259" r:id="rId5"/>
    <p:sldId id="313" r:id="rId6"/>
    <p:sldId id="314" r:id="rId7"/>
    <p:sldId id="322" r:id="rId8"/>
    <p:sldId id="296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9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7870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47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00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70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14282" y="35716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14282" y="1928801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‹nº›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‹nº›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‹nº›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‹nº›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‹nº›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‹nº›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‹nº›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‹nº›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‹nº›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50" y="0"/>
            <a:ext cx="91566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700" y="0"/>
            <a:ext cx="91566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/>
        </p:nvSpPr>
        <p:spPr>
          <a:xfrm>
            <a:off x="7308850" y="6237287"/>
            <a:ext cx="1439862" cy="1444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‹nº›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0"/>
            <a:ext cx="91566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‹nº›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7927975" y="933450"/>
            <a:ext cx="792162" cy="1444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280910" y="4937761"/>
            <a:ext cx="1634490" cy="1368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432301" y="0"/>
            <a:ext cx="8483099" cy="2066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latin typeface="+mj-lt"/>
              </a:rPr>
              <a:t>EXERCÍCIO DESAFIO II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291018" y="3968899"/>
            <a:ext cx="5544267" cy="380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000" b="1" dirty="0">
                <a:latin typeface="+mj-lt"/>
              </a:rPr>
              <a:t>Bruno Ponciano </a:t>
            </a:r>
          </a:p>
          <a:p>
            <a:pPr lvl="0" algn="l">
              <a:spcBef>
                <a:spcPts val="0"/>
              </a:spcBef>
              <a:buNone/>
            </a:pPr>
            <a:r>
              <a:rPr lang="en-US" sz="2000" b="1" dirty="0">
                <a:latin typeface="+mj-lt"/>
              </a:rPr>
              <a:t>Marcos Alves</a:t>
            </a:r>
          </a:p>
          <a:p>
            <a:pPr lvl="0" algn="l">
              <a:spcBef>
                <a:spcPts val="0"/>
              </a:spcBef>
              <a:buNone/>
            </a:pPr>
            <a:r>
              <a:rPr lang="en-US" sz="2000" b="1" dirty="0">
                <a:latin typeface="+mj-lt"/>
              </a:rPr>
              <a:t>Marianna Teixeira</a:t>
            </a:r>
          </a:p>
          <a:p>
            <a:pPr lvl="0" algn="l">
              <a:spcBef>
                <a:spcPts val="0"/>
              </a:spcBef>
              <a:buNone/>
            </a:pPr>
            <a:endParaRPr lang="en-US" sz="2000" b="1" dirty="0">
              <a:latin typeface="+mj-lt"/>
            </a:endParaRPr>
          </a:p>
          <a:p>
            <a:pPr lvl="0" algn="l">
              <a:spcBef>
                <a:spcPts val="0"/>
              </a:spcBef>
              <a:buNone/>
            </a:pPr>
            <a:endParaRPr lang="en-US" sz="2000" b="1" dirty="0">
              <a:latin typeface="+mj-lt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en-US" sz="2400" b="1" dirty="0" err="1">
                <a:latin typeface="+mj-lt"/>
              </a:rPr>
              <a:t>Turma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b="1" dirty="0" err="1">
                <a:latin typeface="+mj-lt"/>
              </a:rPr>
              <a:t>Engenheira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Elétrica</a:t>
            </a:r>
            <a:endParaRPr lang="en-US" sz="2400" b="1" dirty="0">
              <a:latin typeface="+mj-lt"/>
            </a:endParaRPr>
          </a:p>
          <a:p>
            <a:pPr lvl="0" algn="l">
              <a:spcBef>
                <a:spcPts val="0"/>
              </a:spcBef>
              <a:buNone/>
            </a:pPr>
            <a:endParaRPr lang="en-US" sz="2400" b="1" dirty="0">
              <a:latin typeface="+mj-lt"/>
            </a:endParaRPr>
          </a:p>
          <a:p>
            <a:pPr lvl="0" algn="l">
              <a:spcBef>
                <a:spcPts val="0"/>
              </a:spcBef>
              <a:buNone/>
            </a:pPr>
            <a:endParaRPr lang="en-US" sz="2400" b="1" dirty="0">
              <a:latin typeface="+mj-lt"/>
            </a:endParaRPr>
          </a:p>
          <a:p>
            <a:pPr lvl="0" algn="l">
              <a:spcBef>
                <a:spcPts val="0"/>
              </a:spcBef>
              <a:buNone/>
            </a:pPr>
            <a:endParaRPr lang="en-US" sz="2400" b="1" dirty="0">
              <a:latin typeface="+mj-lt"/>
            </a:endParaRPr>
          </a:p>
          <a:p>
            <a:pPr lvl="0" algn="l">
              <a:spcBef>
                <a:spcPts val="0"/>
              </a:spcBef>
              <a:buNone/>
            </a:pPr>
            <a:endParaRPr lang="en-US" sz="2400" b="1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83" y="1856310"/>
            <a:ext cx="4131757" cy="232297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143000"/>
          </a:xfrm>
        </p:spPr>
        <p:txBody>
          <a:bodyPr/>
          <a:lstStyle/>
          <a:p>
            <a:r>
              <a:rPr lang="pt-BR" sz="4000" b="1" dirty="0"/>
              <a:t>INTRODUÇÃO</a:t>
            </a:r>
          </a:p>
        </p:txBody>
      </p:sp>
      <p:sp>
        <p:nvSpPr>
          <p:cNvPr id="6" name="Espaço Reservado para Texto 2"/>
          <p:cNvSpPr txBox="1">
            <a:spLocks/>
          </p:cNvSpPr>
          <p:nvPr/>
        </p:nvSpPr>
        <p:spPr>
          <a:xfrm>
            <a:off x="457200" y="1953295"/>
            <a:ext cx="8229600" cy="45259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6100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Apresentação do problema;</a:t>
            </a:r>
          </a:p>
          <a:p>
            <a:pPr marL="546100" indent="-34290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546100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Aplicação;</a:t>
            </a:r>
          </a:p>
          <a:p>
            <a:pPr marL="546100" indent="-342900">
              <a:buFontTx/>
              <a:buChar char="-"/>
            </a:pPr>
            <a:endParaRPr lang="pt-BR" sz="2400" dirty="0">
              <a:latin typeface="+mj-lt"/>
            </a:endParaRPr>
          </a:p>
          <a:p>
            <a:pPr marL="546100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Métodos testados;</a:t>
            </a:r>
          </a:p>
          <a:p>
            <a:pPr marL="546100" indent="-342900">
              <a:buFontTx/>
              <a:buChar char="-"/>
            </a:pPr>
            <a:endParaRPr lang="pt-BR" sz="2400" dirty="0">
              <a:latin typeface="+mj-lt"/>
            </a:endParaRPr>
          </a:p>
          <a:p>
            <a:pPr marL="546100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Método Utilizado;</a:t>
            </a:r>
          </a:p>
          <a:p>
            <a:pPr marL="203200"/>
            <a:endParaRPr lang="pt-BR" sz="2400" dirty="0">
              <a:latin typeface="+mj-lt"/>
            </a:endParaRPr>
          </a:p>
          <a:p>
            <a:pPr marL="546100" indent="-342900">
              <a:buFontTx/>
              <a:buChar char="-"/>
            </a:pPr>
            <a:endParaRPr lang="pt-BR" sz="2400" dirty="0">
              <a:latin typeface="+mj-lt"/>
            </a:endParaRPr>
          </a:p>
          <a:p>
            <a:pPr marL="203200"/>
            <a:endParaRPr lang="pt-BR" sz="2400" dirty="0">
              <a:latin typeface="+mj-lt"/>
            </a:endParaRPr>
          </a:p>
          <a:p>
            <a:endParaRPr lang="pt-BR" sz="2400" dirty="0">
              <a:latin typeface="+mj-lt"/>
            </a:endParaRPr>
          </a:p>
          <a:p>
            <a:endParaRPr lang="pt-BR" sz="2400" dirty="0">
              <a:latin typeface="+mj-lt"/>
            </a:endParaRPr>
          </a:p>
          <a:p>
            <a:endParaRPr lang="pt-BR" sz="2400" dirty="0"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955280" y="160020"/>
            <a:ext cx="83439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UFS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1"/>
          <a:stretch/>
        </p:blipFill>
        <p:spPr bwMode="auto">
          <a:xfrm>
            <a:off x="296272" y="5703251"/>
            <a:ext cx="2606948" cy="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04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0"/>
          <p:cNvSpPr txBox="1">
            <a:spLocks noGrp="1"/>
          </p:cNvSpPr>
          <p:nvPr>
            <p:ph type="title"/>
          </p:nvPr>
        </p:nvSpPr>
        <p:spPr>
          <a:xfrm>
            <a:off x="500743" y="55944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1" dirty="0">
                <a:latin typeface="+mj-lt"/>
              </a:rPr>
              <a:t>EXERCÍCIO DESAFIO II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955280" y="148678"/>
            <a:ext cx="83439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Resultado de imagem para UFS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1"/>
          <a:stretch/>
        </p:blipFill>
        <p:spPr bwMode="auto">
          <a:xfrm>
            <a:off x="296272" y="5703251"/>
            <a:ext cx="2606948" cy="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82DB48F7-6E29-4457-89D0-33531517C6BE}"/>
              </a:ext>
            </a:extLst>
          </p:cNvPr>
          <p:cNvSpPr txBox="1">
            <a:spLocks/>
          </p:cNvSpPr>
          <p:nvPr/>
        </p:nvSpPr>
        <p:spPr>
          <a:xfrm>
            <a:off x="640080" y="1953295"/>
            <a:ext cx="8229600" cy="45259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6100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Escreva um programa que calcule a inversa de uma matriz de dimensão menor ou igual a 10. O usuário define a ordem “n” da matriz e os respectivos elementos;</a:t>
            </a:r>
          </a:p>
          <a:p>
            <a:pPr marL="546100" indent="-34290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203200"/>
            <a:endParaRPr lang="pt-BR" sz="2400" dirty="0">
              <a:latin typeface="+mj-lt"/>
            </a:endParaRPr>
          </a:p>
          <a:p>
            <a:pPr marL="546100" indent="-342900">
              <a:buFontTx/>
              <a:buChar char="-"/>
            </a:pPr>
            <a:endParaRPr lang="pt-BR" sz="2400" dirty="0">
              <a:latin typeface="+mj-lt"/>
            </a:endParaRPr>
          </a:p>
          <a:p>
            <a:pPr marL="203200"/>
            <a:endParaRPr lang="pt-BR" sz="2400" dirty="0">
              <a:latin typeface="+mj-lt"/>
            </a:endParaRPr>
          </a:p>
          <a:p>
            <a:endParaRPr lang="pt-BR" sz="2400" dirty="0">
              <a:latin typeface="+mj-lt"/>
            </a:endParaRPr>
          </a:p>
          <a:p>
            <a:endParaRPr lang="pt-BR" sz="2400" dirty="0">
              <a:latin typeface="+mj-lt"/>
            </a:endParaRPr>
          </a:p>
          <a:p>
            <a:endParaRPr lang="pt-BR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"/>
          <p:cNvSpPr txBox="1">
            <a:spLocks/>
          </p:cNvSpPr>
          <p:nvPr/>
        </p:nvSpPr>
        <p:spPr>
          <a:xfrm>
            <a:off x="560070" y="765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1" dirty="0">
                <a:latin typeface="+mj-lt"/>
              </a:rPr>
              <a:t>APLICAÇÃO DE MATRIZES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55280" y="148678"/>
            <a:ext cx="83439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Resultado de imagem para UFS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1"/>
          <a:stretch/>
        </p:blipFill>
        <p:spPr bwMode="auto">
          <a:xfrm>
            <a:off x="296272" y="5703251"/>
            <a:ext cx="2606948" cy="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C1A77EC3-6439-477E-8457-17B9836EA04A}"/>
              </a:ext>
            </a:extLst>
          </p:cNvPr>
          <p:cNvSpPr txBox="1">
            <a:spLocks/>
          </p:cNvSpPr>
          <p:nvPr/>
        </p:nvSpPr>
        <p:spPr>
          <a:xfrm>
            <a:off x="560070" y="1781845"/>
            <a:ext cx="8229600" cy="45259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200"/>
            <a:endParaRPr lang="pt-BR" sz="2400" dirty="0">
              <a:latin typeface="+mj-lt"/>
            </a:endParaRPr>
          </a:p>
          <a:p>
            <a:pPr marL="546100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Obtenção da frequência natural do eixo traseiro de um automóvel.</a:t>
            </a:r>
          </a:p>
          <a:p>
            <a:pPr marL="546100" indent="-34290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546100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Estrutura composta por vigas metálicas;</a:t>
            </a:r>
          </a:p>
          <a:p>
            <a:pPr marL="546100" indent="-34290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546100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Método dos Elementos Finitos;</a:t>
            </a:r>
          </a:p>
          <a:p>
            <a:pPr marL="546100" indent="-34290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546100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Cálculos de Curto Circuito Trifásico;</a:t>
            </a:r>
          </a:p>
          <a:p>
            <a:pPr marL="546100" indent="-34290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203200"/>
            <a:endParaRPr lang="pt-BR" sz="2400" dirty="0">
              <a:latin typeface="+mj-lt"/>
            </a:endParaRPr>
          </a:p>
          <a:p>
            <a:pPr marL="546100" indent="-342900">
              <a:buFontTx/>
              <a:buChar char="-"/>
            </a:pPr>
            <a:endParaRPr lang="pt-BR" sz="2400" dirty="0">
              <a:latin typeface="+mj-lt"/>
            </a:endParaRPr>
          </a:p>
          <a:p>
            <a:pPr marL="203200"/>
            <a:endParaRPr lang="pt-BR" sz="2400" dirty="0">
              <a:latin typeface="+mj-lt"/>
            </a:endParaRPr>
          </a:p>
          <a:p>
            <a:endParaRPr lang="pt-BR" sz="2400" dirty="0">
              <a:latin typeface="+mj-lt"/>
            </a:endParaRPr>
          </a:p>
          <a:p>
            <a:endParaRPr lang="pt-BR" sz="2400" dirty="0">
              <a:latin typeface="+mj-lt"/>
            </a:endParaRPr>
          </a:p>
          <a:p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7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"/>
          <p:cNvSpPr txBox="1">
            <a:spLocks/>
          </p:cNvSpPr>
          <p:nvPr/>
        </p:nvSpPr>
        <p:spPr>
          <a:xfrm>
            <a:off x="757550" y="676866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>
                <a:latin typeface="+mj-lt"/>
              </a:rPr>
              <a:t>	MÉTODO DE ELIMINAÇÃO GAUSSIANA</a:t>
            </a:r>
          </a:p>
        </p:txBody>
      </p:sp>
      <p:sp>
        <p:nvSpPr>
          <p:cNvPr id="3" name="Shape 109"/>
          <p:cNvSpPr txBox="1">
            <a:spLocks/>
          </p:cNvSpPr>
          <p:nvPr/>
        </p:nvSpPr>
        <p:spPr>
          <a:xfrm>
            <a:off x="1340480" y="1829344"/>
            <a:ext cx="8229600" cy="27214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2.</a:t>
            </a:r>
            <a:endParaRPr lang="pt-BR" dirty="0"/>
          </a:p>
          <a:p>
            <a:pPr marL="457200" indent="-457200" algn="just"/>
            <a:endParaRPr lang="pt-BR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pt-BR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pt-BR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>
              <a:buClr>
                <a:schemeClr val="dk1"/>
              </a:buClr>
              <a:buSzPct val="34375"/>
              <a:buFont typeface="Arial"/>
              <a:buNone/>
            </a:pPr>
            <a:endParaRPr lang="pt-BR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pt-BR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pt-BR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pt-BR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955280" y="148678"/>
            <a:ext cx="83439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UFS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1"/>
          <a:stretch/>
        </p:blipFill>
        <p:spPr bwMode="auto">
          <a:xfrm>
            <a:off x="296272" y="5703251"/>
            <a:ext cx="2606948" cy="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">
            <a:extLst>
              <a:ext uri="{FF2B5EF4-FFF2-40B4-BE49-F238E27FC236}">
                <a16:creationId xmlns:a16="http://schemas.microsoft.com/office/drawing/2014/main" id="{F4C20239-054C-4703-A7B6-6F670FB28A23}"/>
              </a:ext>
            </a:extLst>
          </p:cNvPr>
          <p:cNvSpPr txBox="1">
            <a:spLocks/>
          </p:cNvSpPr>
          <p:nvPr/>
        </p:nvSpPr>
        <p:spPr>
          <a:xfrm>
            <a:off x="500743" y="55944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200" b="1" dirty="0">
                <a:latin typeface="+mj-lt"/>
              </a:rPr>
              <a:t>MÉTODO UTILIZADO</a:t>
            </a:r>
          </a:p>
        </p:txBody>
      </p:sp>
      <p:sp>
        <p:nvSpPr>
          <p:cNvPr id="3" name="Shape 109">
            <a:extLst>
              <a:ext uri="{FF2B5EF4-FFF2-40B4-BE49-F238E27FC236}">
                <a16:creationId xmlns:a16="http://schemas.microsoft.com/office/drawing/2014/main" id="{151A5201-FD38-4A48-8F31-49974BA86531}"/>
              </a:ext>
            </a:extLst>
          </p:cNvPr>
          <p:cNvSpPr txBox="1">
            <a:spLocks/>
          </p:cNvSpPr>
          <p:nvPr/>
        </p:nvSpPr>
        <p:spPr>
          <a:xfrm>
            <a:off x="1340480" y="1829344"/>
            <a:ext cx="8229600" cy="27214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1.</a:t>
            </a:r>
            <a:endParaRPr lang="pt-BR" dirty="0"/>
          </a:p>
          <a:p>
            <a:pPr marL="457200" indent="-457200" algn="just"/>
            <a:endParaRPr lang="pt-BR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pt-BR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pt-BR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>
              <a:buClr>
                <a:schemeClr val="dk1"/>
              </a:buClr>
              <a:buSzPct val="34375"/>
              <a:buFont typeface="Arial"/>
              <a:buNone/>
            </a:pPr>
            <a:endParaRPr lang="pt-BR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pt-BR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pt-BR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pt-BR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 descr="Resultado de imagem para UFSM">
            <a:extLst>
              <a:ext uri="{FF2B5EF4-FFF2-40B4-BE49-F238E27FC236}">
                <a16:creationId xmlns:a16="http://schemas.microsoft.com/office/drawing/2014/main" id="{250C160C-58B7-4B2A-8A70-6C126E9A9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1"/>
          <a:stretch/>
        </p:blipFill>
        <p:spPr bwMode="auto">
          <a:xfrm>
            <a:off x="296272" y="5703251"/>
            <a:ext cx="2606948" cy="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1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7955280" y="148678"/>
            <a:ext cx="83439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Resultado de imagem para UFS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1"/>
          <a:stretch/>
        </p:blipFill>
        <p:spPr bwMode="auto">
          <a:xfrm>
            <a:off x="296272" y="5703251"/>
            <a:ext cx="2606948" cy="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10">
            <a:extLst>
              <a:ext uri="{FF2B5EF4-FFF2-40B4-BE49-F238E27FC236}">
                <a16:creationId xmlns:a16="http://schemas.microsoft.com/office/drawing/2014/main" id="{E8AAFBC3-7150-4F95-ADA5-85F45C2CDDCA}"/>
              </a:ext>
            </a:extLst>
          </p:cNvPr>
          <p:cNvSpPr txBox="1">
            <a:spLocks/>
          </p:cNvSpPr>
          <p:nvPr/>
        </p:nvSpPr>
        <p:spPr>
          <a:xfrm>
            <a:off x="500743" y="55944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200" b="1" dirty="0">
                <a:latin typeface="+mj-lt"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11394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ETEP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TEP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100</Words>
  <Application>Microsoft Office PowerPoint</Application>
  <PresentationFormat>Apresentação na tela (4:3)</PresentationFormat>
  <Paragraphs>57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1_ETEP</vt:lpstr>
      <vt:lpstr>ETEP</vt:lpstr>
      <vt:lpstr>EXERCÍCIO DESAFIO II</vt:lpstr>
      <vt:lpstr>INTRODUÇÃO</vt:lpstr>
      <vt:lpstr>EXERCÍCIO DESAFIO II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 &amp; Johnson’s</dc:title>
  <dc:creator>ALUNOS</dc:creator>
  <cp:lastModifiedBy>Bruno Marques</cp:lastModifiedBy>
  <cp:revision>112</cp:revision>
  <dcterms:modified xsi:type="dcterms:W3CDTF">2017-07-01T20:44:45Z</dcterms:modified>
  <cp:contentStatus/>
</cp:coreProperties>
</file>