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2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36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98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240712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09851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968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36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86293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6476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50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68804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7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466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38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7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10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7048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3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595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83EDF-4C85-4166-8F1A-A914A05E2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4380" y="2173857"/>
            <a:ext cx="8825658" cy="2570670"/>
          </a:xfrm>
        </p:spPr>
        <p:txBody>
          <a:bodyPr>
            <a:normAutofit fontScale="90000"/>
          </a:bodyPr>
          <a:lstStyle/>
          <a:p>
            <a:pPr algn="ctr"/>
            <a:br>
              <a:rPr lang="en-PK" dirty="0"/>
            </a:br>
            <a:r>
              <a:rPr lang="en-US" sz="4800" dirty="0"/>
              <a:t> </a:t>
            </a:r>
            <a:r>
              <a:rPr lang="en-US" sz="4800" b="1" dirty="0"/>
              <a:t>RFID, Fingerprint &amp; Keypad Based Access Control &amp; Alert System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4069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3B61-62EC-451B-B744-1863673A6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406226"/>
          </a:xfrm>
        </p:spPr>
        <p:txBody>
          <a:bodyPr/>
          <a:lstStyle/>
          <a:p>
            <a:r>
              <a:rPr lang="en-US" dirty="0"/>
              <a:t>Flowchart</a:t>
            </a: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2D0498A4-C221-427A-8623-538E3FB9E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6200" y="870140"/>
            <a:ext cx="8545658" cy="6015380"/>
          </a:xfrm>
        </p:spPr>
      </p:pic>
    </p:spTree>
    <p:extLst>
      <p:ext uri="{BB962C8B-B14F-4D97-AF65-F5344CB8AC3E}">
        <p14:creationId xmlns:p14="http://schemas.microsoft.com/office/powerpoint/2010/main" val="98429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74FE-2899-4334-9870-9A723462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34769-7F65-43F1-8891-41801AC81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EF14B5-9103-436F-80C1-8E44E4C12668}"/>
              </a:ext>
            </a:extLst>
          </p:cNvPr>
          <p:cNvCxnSpPr>
            <a:cxnSpLocks/>
          </p:cNvCxnSpPr>
          <p:nvPr/>
        </p:nvCxnSpPr>
        <p:spPr>
          <a:xfrm flipH="1">
            <a:off x="2883159" y="1408922"/>
            <a:ext cx="1940768" cy="0"/>
          </a:xfrm>
          <a:prstGeom prst="line">
            <a:avLst/>
          </a:prstGeom>
          <a:ln w="412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7000">
                  <a:schemeClr val="accent1">
                    <a:lumMod val="45000"/>
                    <a:lumOff val="55000"/>
                  </a:schemeClr>
                </a:gs>
                <a:gs pos="73000">
                  <a:schemeClr val="tx2"/>
                </a:gs>
                <a:gs pos="100000">
                  <a:schemeClr val="tx1"/>
                </a:gs>
              </a:gsLst>
              <a:lin ang="108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029E02F-D2B6-4F4D-B0CD-4B3A5025C206}"/>
              </a:ext>
            </a:extLst>
          </p:cNvPr>
          <p:cNvSpPr/>
          <p:nvPr/>
        </p:nvSpPr>
        <p:spPr>
          <a:xfrm>
            <a:off x="4257055" y="1241773"/>
            <a:ext cx="334297" cy="334297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8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452D-20FC-426E-A148-A0D80D9E5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0C41F-F506-48B7-8619-CD7880460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solution we are providing security system in order to avoid access of intruders.</a:t>
            </a:r>
          </a:p>
          <a:p>
            <a:r>
              <a:rPr lang="en-US" sz="2800" dirty="0"/>
              <a:t>We utilize RFID technology to provide solution for secure access of a space while keeping record of the user.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57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7E2BA2D5-46A3-46C0-98C9-A072D543B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3573895B-DA42-4260-AE1E-182BA4123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8" name="Picture 4" descr="Image result for question mark">
            <a:extLst>
              <a:ext uri="{FF2B5EF4-FFF2-40B4-BE49-F238E27FC236}">
                <a16:creationId xmlns:a16="http://schemas.microsoft.com/office/drawing/2014/main" id="{CDD63E4F-EB42-4DCE-85FF-91B0C42B78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91139" y="957486"/>
            <a:ext cx="4940394" cy="4940394"/>
          </a:xfrm>
          <a:prstGeom prst="roundRect">
            <a:avLst>
              <a:gd name="adj" fmla="val 530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34A838-B9C7-4DAE-955A-E312F3047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382" y="957486"/>
            <a:ext cx="3707844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Any question</a:t>
            </a:r>
          </a:p>
        </p:txBody>
      </p:sp>
    </p:spTree>
    <p:extLst>
      <p:ext uri="{BB962C8B-B14F-4D97-AF65-F5344CB8AC3E}">
        <p14:creationId xmlns:p14="http://schemas.microsoft.com/office/powerpoint/2010/main" val="353572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8B3E9B86-8B9B-4956-9F91-19B0268EC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453" y="820840"/>
            <a:ext cx="6955093" cy="521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40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3A05D-1020-403E-B57A-B6B0C5DFC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797" y="4825283"/>
            <a:ext cx="8946541" cy="1584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cap="none" dirty="0"/>
              <a:t>Submitted By</a:t>
            </a:r>
            <a:r>
              <a:rPr lang="en-US" sz="3600" dirty="0"/>
              <a:t>:   </a:t>
            </a:r>
            <a:r>
              <a:rPr lang="en-US" sz="3200" dirty="0"/>
              <a:t>Abdul Hadi</a:t>
            </a:r>
          </a:p>
          <a:p>
            <a:pPr marL="2277400" lvl="5" indent="0">
              <a:buNone/>
            </a:pPr>
            <a:r>
              <a:rPr lang="en-US" sz="3600" dirty="0"/>
              <a:t>    Jamshid Ali</a:t>
            </a:r>
          </a:p>
          <a:p>
            <a:pPr marL="2277400" lvl="5" indent="0">
              <a:buNone/>
            </a:pPr>
            <a:endParaRPr lang="en-US" sz="3600" dirty="0"/>
          </a:p>
          <a:p>
            <a:pPr marL="2277400" lvl="5" indent="0">
              <a:buNone/>
            </a:pPr>
            <a:endParaRPr lang="en-PK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3BFB31-4339-4FB4-B6C3-DD13F62BA889}"/>
              </a:ext>
            </a:extLst>
          </p:cNvPr>
          <p:cNvSpPr/>
          <p:nvPr/>
        </p:nvSpPr>
        <p:spPr>
          <a:xfrm>
            <a:off x="-207033" y="4006423"/>
            <a:ext cx="9506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77400" lvl="5" indent="0">
              <a:buNone/>
            </a:pPr>
            <a:r>
              <a:rPr lang="en-US" sz="3600" dirty="0"/>
              <a:t>Submitted To:  Engr. SUMAYYA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D17161-5334-40AE-BA50-FDA27A6E2EFA}"/>
              </a:ext>
            </a:extLst>
          </p:cNvPr>
          <p:cNvSpPr txBox="1">
            <a:spLocks/>
          </p:cNvSpPr>
          <p:nvPr/>
        </p:nvSpPr>
        <p:spPr>
          <a:xfrm>
            <a:off x="1432948" y="462710"/>
            <a:ext cx="8825658" cy="31400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br>
              <a:rPr lang="en-PK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b="1" dirty="0">
                <a:solidFill>
                  <a:schemeClr val="tx1"/>
                </a:solidFill>
              </a:rPr>
              <a:t>RFID, Fingerprint &amp; Keypad Based Access Control &amp; Alert System </a:t>
            </a:r>
            <a:endParaRPr lang="en-P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59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6E328-AC67-4F5C-87AF-AF4CDBDA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F9D1F-69B7-4D85-8DD2-0600E25E9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RFID, Radio Frequency Identification is a fundamental and inexpensive technology that enables wireless data transmission</a:t>
            </a:r>
          </a:p>
          <a:p>
            <a:r>
              <a:rPr lang="en-US" sz="2400" dirty="0"/>
              <a:t>This project is design to authenticate the user before entering a secure space</a:t>
            </a:r>
          </a:p>
          <a:p>
            <a:r>
              <a:rPr lang="en-US" sz="2400" dirty="0"/>
              <a:t>It also keeps the record of check-in and check-out of the user</a:t>
            </a:r>
          </a:p>
          <a:p>
            <a:r>
              <a:rPr lang="en-US" sz="2400" dirty="0"/>
              <a:t>The main objective of this paper is to design and implement a digital security system which can deploy in secured zone where only authentic person can be entered.</a:t>
            </a:r>
          </a:p>
        </p:txBody>
      </p:sp>
    </p:spTree>
    <p:extLst>
      <p:ext uri="{BB962C8B-B14F-4D97-AF65-F5344CB8AC3E}">
        <p14:creationId xmlns:p14="http://schemas.microsoft.com/office/powerpoint/2010/main" val="11501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54B0B-8AB4-435E-B544-3400AC783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Hardware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DC695-83E4-4676-B5EF-DFC7816CB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006083"/>
            <a:ext cx="10364452" cy="378511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/>
              <a:t>Radio Frequency Identification (RFID)</a:t>
            </a:r>
          </a:p>
          <a:p>
            <a:r>
              <a:rPr lang="en-US" sz="2800" dirty="0"/>
              <a:t>It basically uses the radio waves to read the information on the tag</a:t>
            </a:r>
          </a:p>
          <a:p>
            <a:r>
              <a:rPr lang="en-US" sz="2800" dirty="0"/>
              <a:t>RFID system include three basic elements: </a:t>
            </a:r>
          </a:p>
          <a:p>
            <a:pPr marL="0" indent="0">
              <a:buNone/>
            </a:pPr>
            <a:r>
              <a:rPr lang="en-US" sz="2800" dirty="0"/>
              <a:t>  RFID tag (transponder), reader (transceiver)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D9F282-7F84-43C4-A275-A425BA142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848" y="3200399"/>
            <a:ext cx="4743904" cy="354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446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F0A4-FE64-40BD-BEBA-4A22256A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Hardware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89E4D-11CD-4C0C-8C4A-A84C21C4A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70171"/>
            <a:ext cx="8946541" cy="419548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/>
              <a:t>Fingerprint module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Biometric identification from a print made by an impression of the ridges in the skin of a finger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Reads users fingerprint and saves that to a db.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It is connected to Arduino to make it able to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  read data.</a:t>
            </a:r>
          </a:p>
          <a:p>
            <a:pPr>
              <a:lnSpc>
                <a:spcPct val="150000"/>
              </a:lnSpc>
            </a:pPr>
            <a:endParaRPr lang="en-PK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C73D53-2656-47DB-968B-ED11B69A63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51" r="10442" b="18166"/>
          <a:stretch/>
        </p:blipFill>
        <p:spPr>
          <a:xfrm>
            <a:off x="8896768" y="3429000"/>
            <a:ext cx="3295232" cy="246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78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CFB7E-A9B0-4E45-A3D8-EB56D0E64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Hardware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C1BF-E09A-4336-8295-24A093014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015413"/>
            <a:ext cx="9611157" cy="4068146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 err="1"/>
              <a:t>Gsm</a:t>
            </a:r>
            <a:r>
              <a:rPr lang="en-US" sz="3200" dirty="0"/>
              <a:t> module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A </a:t>
            </a:r>
            <a:r>
              <a:rPr lang="en-US" sz="2800" b="1" dirty="0"/>
              <a:t>GSM</a:t>
            </a:r>
            <a:r>
              <a:rPr lang="en-US" sz="2800" dirty="0"/>
              <a:t> </a:t>
            </a:r>
            <a:r>
              <a:rPr lang="en-US" sz="2800" b="1" dirty="0"/>
              <a:t>module</a:t>
            </a:r>
            <a:r>
              <a:rPr lang="en-US" sz="2800" dirty="0"/>
              <a:t> is a circuit that will be used to establish communication between  mobile device o and a </a:t>
            </a:r>
            <a:r>
              <a:rPr lang="en-US" sz="2800" b="1" dirty="0"/>
              <a:t>GSM</a:t>
            </a:r>
            <a:r>
              <a:rPr lang="en-US" sz="2800" dirty="0"/>
              <a:t>  system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This module supports software power on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  and reset.</a:t>
            </a:r>
            <a:endParaRPr lang="en-PK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461ABF-0099-4B99-981E-63A58C6DC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263" y="3508884"/>
            <a:ext cx="4293737" cy="334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62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10D4B-D758-4F40-B0C8-D04526DC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95E35-1761-4B36-9507-4529B74D2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7151347" cy="3707136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The user will have to first scan the right tag and then he will have to enter the correct password </a:t>
            </a:r>
          </a:p>
          <a:p>
            <a:r>
              <a:rPr lang="en-US" sz="2800" dirty="0"/>
              <a:t>On scanning the wrong tag or on entering the wrong password or wrong fingerprint, the system will deny access</a:t>
            </a:r>
            <a:endParaRPr lang="en-PK" sz="2800" dirty="0"/>
          </a:p>
          <a:p>
            <a:endParaRPr lang="en-P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C74B93-70F6-42FF-BE9C-C69D8287C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175" y="2367093"/>
            <a:ext cx="4689825" cy="331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53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8D8B0-63D2-4CA1-B48D-58011240C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733A0-7653-44E8-B5CD-F034F0DAB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595718"/>
            <a:ext cx="10364452" cy="4912657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Start </a:t>
            </a:r>
          </a:p>
          <a:p>
            <a:pPr lvl="0"/>
            <a:r>
              <a:rPr lang="en-US" dirty="0"/>
              <a:t>Add these Libraries</a:t>
            </a:r>
          </a:p>
          <a:p>
            <a:pPr marL="914400" lvl="0" indent="-457200">
              <a:lnSpc>
                <a:spcPts val="1920"/>
              </a:lnSpc>
              <a:buFont typeface="+mj-lt"/>
              <a:buAutoNum type="alphaLcParenR"/>
            </a:pPr>
            <a:r>
              <a:rPr lang="en-US" dirty="0"/>
              <a:t>EEPROM</a:t>
            </a:r>
          </a:p>
          <a:p>
            <a:pPr marL="914400" lvl="0" indent="-457200">
              <a:lnSpc>
                <a:spcPts val="1920"/>
              </a:lnSpc>
              <a:buFont typeface="+mj-lt"/>
              <a:buAutoNum type="alphaLcParenR"/>
            </a:pPr>
            <a:r>
              <a:rPr lang="en-US" dirty="0"/>
              <a:t>MFRC22</a:t>
            </a:r>
          </a:p>
          <a:p>
            <a:pPr marL="914400" lvl="0" indent="-457200">
              <a:lnSpc>
                <a:spcPts val="1920"/>
              </a:lnSpc>
              <a:buFont typeface="+mj-lt"/>
              <a:buAutoNum type="alphaLcParenR"/>
            </a:pPr>
            <a:r>
              <a:rPr lang="en-US" dirty="0"/>
              <a:t>LiquidCrystal_I2C</a:t>
            </a:r>
          </a:p>
          <a:p>
            <a:pPr marL="914400" lvl="0" indent="-457200">
              <a:lnSpc>
                <a:spcPts val="1920"/>
              </a:lnSpc>
              <a:buFont typeface="+mj-lt"/>
              <a:buAutoNum type="alphaLcParenR"/>
            </a:pPr>
            <a:r>
              <a:rPr lang="en-US" dirty="0"/>
              <a:t>Keypad</a:t>
            </a:r>
          </a:p>
          <a:p>
            <a:pPr marL="914400" lvl="0" indent="-457200">
              <a:lnSpc>
                <a:spcPts val="1920"/>
              </a:lnSpc>
              <a:buFont typeface="+mj-lt"/>
              <a:buAutoNum type="alphaLcParenR"/>
            </a:pPr>
            <a:r>
              <a:rPr lang="en-US" dirty="0"/>
              <a:t>Servo</a:t>
            </a:r>
          </a:p>
          <a:p>
            <a:pPr marL="914400" lvl="0" indent="-457200">
              <a:lnSpc>
                <a:spcPts val="1920"/>
              </a:lnSpc>
              <a:buFont typeface="+mj-lt"/>
              <a:buAutoNum type="alphaLcParenR"/>
            </a:pPr>
            <a:r>
              <a:rPr lang="en-US" dirty="0"/>
              <a:t>SPI</a:t>
            </a:r>
          </a:p>
          <a:p>
            <a:pPr marL="914400" lvl="0" indent="-457200">
              <a:lnSpc>
                <a:spcPts val="1920"/>
              </a:lnSpc>
              <a:buFont typeface="+mj-lt"/>
              <a:buAutoNum type="alphaLcParenR"/>
            </a:pPr>
            <a:r>
              <a:rPr lang="en-US" dirty="0"/>
              <a:t>Wire</a:t>
            </a:r>
          </a:p>
          <a:p>
            <a:pPr lvl="0"/>
            <a:r>
              <a:rPr lang="en-US" dirty="0"/>
              <a:t>Void Setup Function</a:t>
            </a:r>
          </a:p>
          <a:p>
            <a:pPr lvl="0"/>
            <a:r>
              <a:rPr lang="en-US" dirty="0"/>
              <a:t>Initialize Arduino pins for LEDs, Servo, Buzzer &amp;  tactile switch</a:t>
            </a:r>
          </a:p>
          <a:p>
            <a:pPr lvl="0"/>
            <a:r>
              <a:rPr lang="en-US" dirty="0"/>
              <a:t>Initialize </a:t>
            </a:r>
            <a:r>
              <a:rPr lang="en-US" dirty="0" err="1"/>
              <a:t>bolean</a:t>
            </a:r>
            <a:r>
              <a:rPr lang="en-US" dirty="0"/>
              <a:t> variables match, </a:t>
            </a:r>
            <a:r>
              <a:rPr lang="en-US" dirty="0" err="1"/>
              <a:t>programMode</a:t>
            </a:r>
            <a:r>
              <a:rPr lang="en-US" dirty="0"/>
              <a:t>, </a:t>
            </a:r>
            <a:r>
              <a:rPr lang="en-US" dirty="0" err="1"/>
              <a:t>replaceMaster</a:t>
            </a:r>
            <a:r>
              <a:rPr lang="en-US" dirty="0"/>
              <a:t> &amp; </a:t>
            </a:r>
            <a:r>
              <a:rPr lang="en-US" dirty="0" err="1"/>
              <a:t>successRead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Initialize arrays as </a:t>
            </a:r>
            <a:r>
              <a:rPr lang="en-US" dirty="0" err="1"/>
              <a:t>storeCard</a:t>
            </a:r>
            <a:r>
              <a:rPr lang="en-US" dirty="0"/>
              <a:t>, </a:t>
            </a:r>
            <a:r>
              <a:rPr lang="en-US" dirty="0" err="1"/>
              <a:t>readCard,masterCard</a:t>
            </a:r>
            <a:r>
              <a:rPr lang="en-US" dirty="0"/>
              <a:t>, </a:t>
            </a:r>
            <a:r>
              <a:rPr lang="en-US" dirty="0" err="1"/>
              <a:t>storepPass</a:t>
            </a:r>
            <a:r>
              <a:rPr lang="en-US" dirty="0"/>
              <a:t>, password &amp; </a:t>
            </a:r>
            <a:r>
              <a:rPr lang="en-US" dirty="0" err="1"/>
              <a:t>masterPass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72D394D-8FC9-44D0-AD01-95AD0F5EB7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631"/>
          <a:stretch/>
        </p:blipFill>
        <p:spPr>
          <a:xfrm>
            <a:off x="7605196" y="0"/>
            <a:ext cx="4586804" cy="373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61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C0B2D-91B5-4495-8395-3AFF0118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CA2B7-38CD-409F-B3AA-ECBDE32E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576873"/>
            <a:ext cx="10364452" cy="5001209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Void Loop Function</a:t>
            </a:r>
          </a:p>
          <a:p>
            <a:pPr lvl="0"/>
            <a:r>
              <a:rPr lang="en-US" dirty="0"/>
              <a:t>Conditional statements </a:t>
            </a:r>
          </a:p>
          <a:p>
            <a:pPr marL="914400" lvl="0" indent="-458788">
              <a:buFont typeface="+mj-lt"/>
              <a:buAutoNum type="alphaLcParenR"/>
            </a:pPr>
            <a:r>
              <a:rPr lang="en-US" dirty="0"/>
              <a:t>Master Tag</a:t>
            </a:r>
          </a:p>
          <a:p>
            <a:pPr marL="1371600" lvl="0" indent="-458788">
              <a:buFont typeface="+mj-lt"/>
              <a:buAutoNum type="romanLcPeriod"/>
            </a:pPr>
            <a:r>
              <a:rPr lang="en-US" dirty="0"/>
              <a:t>Enter Pass</a:t>
            </a:r>
          </a:p>
          <a:p>
            <a:pPr marL="1371600" lvl="0" indent="-458788">
              <a:buFont typeface="+mj-lt"/>
              <a:buAutoNum type="romanLcPeriod"/>
            </a:pPr>
            <a:r>
              <a:rPr lang="en-US" dirty="0"/>
              <a:t>If master tag scanned, then Exit</a:t>
            </a:r>
          </a:p>
          <a:p>
            <a:pPr marL="1371600" lvl="0" indent="-458788">
              <a:buFont typeface="+mj-lt"/>
              <a:buAutoNum type="romanLcPeriod"/>
            </a:pPr>
            <a:r>
              <a:rPr lang="en-US" dirty="0"/>
              <a:t>If known tag scanned, then Remove from EEPROM</a:t>
            </a:r>
          </a:p>
          <a:p>
            <a:pPr marL="1371600" lvl="0" indent="-458788">
              <a:buFont typeface="+mj-lt"/>
              <a:buAutoNum type="romanLcPeriod"/>
            </a:pPr>
            <a:r>
              <a:rPr lang="en-US" dirty="0"/>
              <a:t>If unknown tag scanned, then Enter New Pass &amp; ADD to EEPROM</a:t>
            </a:r>
          </a:p>
          <a:p>
            <a:pPr marL="914400" lvl="0" indent="-458788">
              <a:buAutoNum type="alphaLcParenR" startAt="2"/>
            </a:pPr>
            <a:r>
              <a:rPr lang="en-US" dirty="0"/>
              <a:t>Other Tag</a:t>
            </a:r>
          </a:p>
          <a:p>
            <a:pPr marL="1371600" lvl="0" indent="-458788">
              <a:buFont typeface="+mj-lt"/>
              <a:buAutoNum type="romanLcPeriod"/>
            </a:pPr>
            <a:r>
              <a:rPr lang="en-US" dirty="0"/>
              <a:t>If known tag scanned, then Enter Pass &amp; Grant Access</a:t>
            </a:r>
          </a:p>
          <a:p>
            <a:pPr marL="1371600" lvl="0" indent="-458788">
              <a:buFont typeface="+mj-lt"/>
              <a:buAutoNum type="romanLcPeriod"/>
            </a:pPr>
            <a:r>
              <a:rPr lang="en-US" dirty="0"/>
              <a:t>If unknown tag scanned, then Deny Access</a:t>
            </a:r>
          </a:p>
          <a:p>
            <a:pPr marL="914400" lvl="0" indent="-458788">
              <a:buAutoNum type="alphaLcParenR" startAt="3"/>
            </a:pPr>
            <a:r>
              <a:rPr lang="en-US" cap="none" dirty="0"/>
              <a:t>Wipe </a:t>
            </a:r>
            <a:r>
              <a:rPr lang="en-US" dirty="0"/>
              <a:t>Button</a:t>
            </a:r>
          </a:p>
          <a:p>
            <a:pPr marL="1371600" lvl="0" indent="-458788">
              <a:buFont typeface="+mj-lt"/>
              <a:buAutoNum type="romanLcPeriod"/>
            </a:pPr>
            <a:r>
              <a:rPr lang="en-US" dirty="0"/>
              <a:t>Wipe Data</a:t>
            </a:r>
          </a:p>
          <a:p>
            <a:pPr lvl="0"/>
            <a:r>
              <a:rPr lang="en-US" dirty="0"/>
              <a:t>Go To Void Loop Function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11A37E3-1EB0-4B9F-B913-18835E3CF9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631"/>
          <a:stretch/>
        </p:blipFill>
        <p:spPr>
          <a:xfrm>
            <a:off x="7605196" y="0"/>
            <a:ext cx="4586804" cy="373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8083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202</TotalTime>
  <Words>437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Droplet</vt:lpstr>
      <vt:lpstr>  RFID, Fingerprint &amp; Keypad Based Access Control &amp; Alert System </vt:lpstr>
      <vt:lpstr>PowerPoint Presentation</vt:lpstr>
      <vt:lpstr>introduction</vt:lpstr>
      <vt:lpstr>About Hardware</vt:lpstr>
      <vt:lpstr>About Hardware</vt:lpstr>
      <vt:lpstr>About Hardware</vt:lpstr>
      <vt:lpstr>How does it work?</vt:lpstr>
      <vt:lpstr>Algorithm</vt:lpstr>
      <vt:lpstr>Algorithm</vt:lpstr>
      <vt:lpstr>Flowchart</vt:lpstr>
      <vt:lpstr>Progress</vt:lpstr>
      <vt:lpstr>conclusion</vt:lpstr>
      <vt:lpstr>Any question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RFID, Fingerprint and Keypad Based Access Control and Alert System</dc:title>
  <dc:creator>Abdul Hadi Ayaz</dc:creator>
  <cp:lastModifiedBy>Jamshid Ali</cp:lastModifiedBy>
  <cp:revision>21</cp:revision>
  <dcterms:created xsi:type="dcterms:W3CDTF">2019-12-11T05:01:01Z</dcterms:created>
  <dcterms:modified xsi:type="dcterms:W3CDTF">2019-12-31T08:30:04Z</dcterms:modified>
</cp:coreProperties>
</file>