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301" r:id="rId2"/>
    <p:sldId id="296" r:id="rId3"/>
    <p:sldId id="299" r:id="rId4"/>
    <p:sldId id="297" r:id="rId5"/>
    <p:sldId id="298" r:id="rId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A660F8"/>
    <a:srgbClr val="D238EF"/>
    <a:srgbClr val="FA65FD"/>
    <a:srgbClr val="FD83E8"/>
    <a:srgbClr val="EF008C"/>
    <a:srgbClr val="E13102"/>
    <a:srgbClr val="E75A35"/>
    <a:srgbClr val="FFAC00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rcia Rafaela Cadete dos Santos" userId="91084d62-70c6-42bd-908e-19681240d858" providerId="ADAL" clId="{A8955457-8C5D-4BEA-B62A-8F80B4712FAA}"/>
    <pc:docChg chg="delSld">
      <pc:chgData name="Márcia Rafaela Cadete dos Santos" userId="91084d62-70c6-42bd-908e-19681240d858" providerId="ADAL" clId="{A8955457-8C5D-4BEA-B62A-8F80B4712FAA}" dt="2023-06-11T15:58:40.673" v="0" actId="47"/>
      <pc:docMkLst>
        <pc:docMk/>
      </pc:docMkLst>
      <pc:sldChg chg="del">
        <pc:chgData name="Márcia Rafaela Cadete dos Santos" userId="91084d62-70c6-42bd-908e-19681240d858" providerId="ADAL" clId="{A8955457-8C5D-4BEA-B62A-8F80B4712FAA}" dt="2023-06-11T15:58:40.673" v="0" actId="47"/>
        <pc:sldMkLst>
          <pc:docMk/>
          <pc:sldMk cId="311358950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e9ecac05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e9ecac05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66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e9ecac05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e9ecac05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0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e9ecac05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e9ecac05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3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e9ecac05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e9ecac05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039300"/>
            <a:ext cx="8229600" cy="3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39300"/>
            <a:ext cx="82296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■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■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21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Roboto"/>
              <a:buChar char="■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7"/>
          <p:cNvSpPr txBox="1">
            <a:spLocks noGrp="1"/>
          </p:cNvSpPr>
          <p:nvPr>
            <p:ph type="title"/>
          </p:nvPr>
        </p:nvSpPr>
        <p:spPr>
          <a:xfrm>
            <a:off x="535445" y="411475"/>
            <a:ext cx="822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CV/Curriculum </a:t>
            </a:r>
            <a:r>
              <a:rPr lang="en" dirty="0">
                <a:solidFill>
                  <a:srgbClr val="FFE000"/>
                </a:solidFill>
              </a:rPr>
              <a:t>in Power BI</a:t>
            </a:r>
            <a:endParaRPr dirty="0">
              <a:solidFill>
                <a:srgbClr val="FFE000"/>
              </a:solidFill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560BEB36-E755-3FC5-9B0E-C5D1FEFDDAA8}"/>
              </a:ext>
            </a:extLst>
          </p:cNvPr>
          <p:cNvSpPr/>
          <p:nvPr/>
        </p:nvSpPr>
        <p:spPr>
          <a:xfrm>
            <a:off x="-1490" y="-7620"/>
            <a:ext cx="91471" cy="5143500"/>
          </a:xfrm>
          <a:prstGeom prst="rect">
            <a:avLst/>
          </a:prstGeom>
          <a:solidFill>
            <a:srgbClr val="E9E81A"/>
          </a:solidFill>
          <a:ln>
            <a:solidFill>
              <a:srgbClr val="E9E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368;p37">
            <a:extLst>
              <a:ext uri="{FF2B5EF4-FFF2-40B4-BE49-F238E27FC236}">
                <a16:creationId xmlns:a16="http://schemas.microsoft.com/office/drawing/2014/main" id="{83AB4B94-E213-859B-8459-B9CCACDF66C4}"/>
              </a:ext>
            </a:extLst>
          </p:cNvPr>
          <p:cNvSpPr txBox="1"/>
          <p:nvPr/>
        </p:nvSpPr>
        <p:spPr>
          <a:xfrm>
            <a:off x="7095386" y="148155"/>
            <a:ext cx="2441049" cy="14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rPr>
              <a:t>Márcia Santos | 2023</a:t>
            </a:r>
            <a:endParaRPr sz="1200" dirty="0">
              <a:solidFill>
                <a:schemeClr val="bg1"/>
              </a:solidFill>
              <a:latin typeface="Fira Sans Extra Condensed SemiBold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B90E29C-BF9F-6B23-EA6D-A9AF8892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12" y="87613"/>
            <a:ext cx="474421" cy="474421"/>
          </a:xfrm>
          <a:prstGeom prst="rect">
            <a:avLst/>
          </a:prstGeom>
        </p:spPr>
      </p:pic>
      <p:sp>
        <p:nvSpPr>
          <p:cNvPr id="15" name="Google Shape;1090;p32">
            <a:extLst>
              <a:ext uri="{FF2B5EF4-FFF2-40B4-BE49-F238E27FC236}">
                <a16:creationId xmlns:a16="http://schemas.microsoft.com/office/drawing/2014/main" id="{76DF32C7-1A61-E314-8A26-E8098AF22DB5}"/>
              </a:ext>
            </a:extLst>
          </p:cNvPr>
          <p:cNvSpPr/>
          <p:nvPr/>
        </p:nvSpPr>
        <p:spPr>
          <a:xfrm>
            <a:off x="6492379" y="2489622"/>
            <a:ext cx="956835" cy="1531546"/>
          </a:xfrm>
          <a:custGeom>
            <a:avLst/>
            <a:gdLst/>
            <a:ahLst/>
            <a:cxnLst/>
            <a:rect l="l" t="t" r="r" b="b"/>
            <a:pathLst>
              <a:path w="5500" h="8803" extrusionOk="0">
                <a:moveTo>
                  <a:pt x="2811" y="1198"/>
                </a:moveTo>
                <a:cubicBezTo>
                  <a:pt x="3003" y="1198"/>
                  <a:pt x="3197" y="1235"/>
                  <a:pt x="3381" y="1311"/>
                </a:cubicBezTo>
                <a:cubicBezTo>
                  <a:pt x="3938" y="1543"/>
                  <a:pt x="4302" y="2086"/>
                  <a:pt x="4302" y="2690"/>
                </a:cubicBezTo>
                <a:cubicBezTo>
                  <a:pt x="4300" y="3513"/>
                  <a:pt x="3634" y="4179"/>
                  <a:pt x="2811" y="4181"/>
                </a:cubicBezTo>
                <a:cubicBezTo>
                  <a:pt x="2209" y="4181"/>
                  <a:pt x="1664" y="3817"/>
                  <a:pt x="1434" y="3260"/>
                </a:cubicBezTo>
                <a:cubicBezTo>
                  <a:pt x="1203" y="2703"/>
                  <a:pt x="1330" y="2062"/>
                  <a:pt x="1757" y="1635"/>
                </a:cubicBezTo>
                <a:cubicBezTo>
                  <a:pt x="2042" y="1349"/>
                  <a:pt x="2423" y="1198"/>
                  <a:pt x="2811" y="1198"/>
                </a:cubicBezTo>
                <a:close/>
                <a:moveTo>
                  <a:pt x="2812" y="1"/>
                </a:moveTo>
                <a:cubicBezTo>
                  <a:pt x="2257" y="1"/>
                  <a:pt x="1706" y="172"/>
                  <a:pt x="1238" y="509"/>
                </a:cubicBezTo>
                <a:cubicBezTo>
                  <a:pt x="420" y="1098"/>
                  <a:pt x="1" y="2097"/>
                  <a:pt x="154" y="3095"/>
                </a:cubicBezTo>
                <a:cubicBezTo>
                  <a:pt x="306" y="4093"/>
                  <a:pt x="1005" y="4920"/>
                  <a:pt x="1962" y="5239"/>
                </a:cubicBezTo>
                <a:lnTo>
                  <a:pt x="1962" y="6706"/>
                </a:lnTo>
                <a:lnTo>
                  <a:pt x="1149" y="6706"/>
                </a:lnTo>
                <a:lnTo>
                  <a:pt x="2804" y="8802"/>
                </a:lnTo>
                <a:lnTo>
                  <a:pt x="4460" y="6706"/>
                </a:lnTo>
                <a:lnTo>
                  <a:pt x="3645" y="6706"/>
                </a:lnTo>
                <a:lnTo>
                  <a:pt x="3645" y="5244"/>
                </a:lnTo>
                <a:cubicBezTo>
                  <a:pt x="4750" y="4882"/>
                  <a:pt x="5499" y="3852"/>
                  <a:pt x="5499" y="2690"/>
                </a:cubicBezTo>
                <a:cubicBezTo>
                  <a:pt x="5499" y="1679"/>
                  <a:pt x="4934" y="755"/>
                  <a:pt x="4036" y="296"/>
                </a:cubicBezTo>
                <a:cubicBezTo>
                  <a:pt x="3650" y="98"/>
                  <a:pt x="3230" y="1"/>
                  <a:pt x="2812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91;p32">
            <a:extLst>
              <a:ext uri="{FF2B5EF4-FFF2-40B4-BE49-F238E27FC236}">
                <a16:creationId xmlns:a16="http://schemas.microsoft.com/office/drawing/2014/main" id="{2CA281AA-9E81-682B-BB3D-E0D4636603FA}"/>
              </a:ext>
            </a:extLst>
          </p:cNvPr>
          <p:cNvSpPr/>
          <p:nvPr/>
        </p:nvSpPr>
        <p:spPr>
          <a:xfrm>
            <a:off x="5230910" y="1897733"/>
            <a:ext cx="996674" cy="152737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61" y="4601"/>
                </a:moveTo>
                <a:cubicBezTo>
                  <a:pt x="3053" y="4601"/>
                  <a:pt x="3247" y="4638"/>
                  <a:pt x="3431" y="4715"/>
                </a:cubicBezTo>
                <a:cubicBezTo>
                  <a:pt x="3988" y="4945"/>
                  <a:pt x="4351" y="5488"/>
                  <a:pt x="4351" y="6092"/>
                </a:cubicBezTo>
                <a:cubicBezTo>
                  <a:pt x="4350" y="6915"/>
                  <a:pt x="3684" y="7581"/>
                  <a:pt x="2861" y="7583"/>
                </a:cubicBezTo>
                <a:cubicBezTo>
                  <a:pt x="2259" y="7583"/>
                  <a:pt x="1714" y="7219"/>
                  <a:pt x="1483" y="6662"/>
                </a:cubicBezTo>
                <a:cubicBezTo>
                  <a:pt x="1253" y="6105"/>
                  <a:pt x="1381" y="5464"/>
                  <a:pt x="1807" y="5038"/>
                </a:cubicBezTo>
                <a:cubicBezTo>
                  <a:pt x="2092" y="4752"/>
                  <a:pt x="2473" y="4601"/>
                  <a:pt x="2861" y="4601"/>
                </a:cubicBezTo>
                <a:close/>
                <a:moveTo>
                  <a:pt x="2870" y="0"/>
                </a:moveTo>
                <a:lnTo>
                  <a:pt x="1214" y="2097"/>
                </a:lnTo>
                <a:lnTo>
                  <a:pt x="2028" y="2097"/>
                </a:lnTo>
                <a:lnTo>
                  <a:pt x="2028" y="3536"/>
                </a:lnTo>
                <a:cubicBezTo>
                  <a:pt x="773" y="3944"/>
                  <a:pt x="1" y="5205"/>
                  <a:pt x="204" y="6508"/>
                </a:cubicBezTo>
                <a:cubicBezTo>
                  <a:pt x="409" y="7813"/>
                  <a:pt x="1532" y="8776"/>
                  <a:pt x="2851" y="8779"/>
                </a:cubicBezTo>
                <a:cubicBezTo>
                  <a:pt x="2854" y="8779"/>
                  <a:pt x="2858" y="8779"/>
                  <a:pt x="2861" y="8779"/>
                </a:cubicBezTo>
                <a:cubicBezTo>
                  <a:pt x="4178" y="8779"/>
                  <a:pt x="5300" y="7828"/>
                  <a:pt x="5514" y="6527"/>
                </a:cubicBezTo>
                <a:cubicBezTo>
                  <a:pt x="5729" y="5225"/>
                  <a:pt x="4965" y="3959"/>
                  <a:pt x="3713" y="3543"/>
                </a:cubicBezTo>
                <a:lnTo>
                  <a:pt x="3713" y="2097"/>
                </a:lnTo>
                <a:lnTo>
                  <a:pt x="4526" y="2097"/>
                </a:lnTo>
                <a:lnTo>
                  <a:pt x="287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92;p32">
            <a:extLst>
              <a:ext uri="{FF2B5EF4-FFF2-40B4-BE49-F238E27FC236}">
                <a16:creationId xmlns:a16="http://schemas.microsoft.com/office/drawing/2014/main" id="{54210E7C-9AD1-DF24-911C-4811C61FAD28}"/>
              </a:ext>
            </a:extLst>
          </p:cNvPr>
          <p:cNvSpPr/>
          <p:nvPr/>
        </p:nvSpPr>
        <p:spPr>
          <a:xfrm>
            <a:off x="3969865" y="2489796"/>
            <a:ext cx="954051" cy="1531372"/>
          </a:xfrm>
          <a:custGeom>
            <a:avLst/>
            <a:gdLst/>
            <a:ahLst/>
            <a:cxnLst/>
            <a:rect l="l" t="t" r="r" b="b"/>
            <a:pathLst>
              <a:path w="5484" h="8802" extrusionOk="0">
                <a:moveTo>
                  <a:pt x="2796" y="1197"/>
                </a:moveTo>
                <a:cubicBezTo>
                  <a:pt x="2988" y="1197"/>
                  <a:pt x="3181" y="1234"/>
                  <a:pt x="3365" y="1310"/>
                </a:cubicBezTo>
                <a:cubicBezTo>
                  <a:pt x="3922" y="1542"/>
                  <a:pt x="4286" y="2085"/>
                  <a:pt x="4286" y="2689"/>
                </a:cubicBezTo>
                <a:cubicBezTo>
                  <a:pt x="4284" y="3512"/>
                  <a:pt x="3618" y="4178"/>
                  <a:pt x="2795" y="4180"/>
                </a:cubicBezTo>
                <a:cubicBezTo>
                  <a:pt x="2191" y="4180"/>
                  <a:pt x="1649" y="3816"/>
                  <a:pt x="1418" y="3259"/>
                </a:cubicBezTo>
                <a:cubicBezTo>
                  <a:pt x="1187" y="2702"/>
                  <a:pt x="1314" y="2061"/>
                  <a:pt x="1740" y="1634"/>
                </a:cubicBezTo>
                <a:cubicBezTo>
                  <a:pt x="2026" y="1348"/>
                  <a:pt x="2408" y="1197"/>
                  <a:pt x="2796" y="1197"/>
                </a:cubicBezTo>
                <a:close/>
                <a:moveTo>
                  <a:pt x="2794" y="1"/>
                </a:moveTo>
                <a:cubicBezTo>
                  <a:pt x="2254" y="1"/>
                  <a:pt x="1717" y="163"/>
                  <a:pt x="1258" y="484"/>
                </a:cubicBezTo>
                <a:cubicBezTo>
                  <a:pt x="436" y="1055"/>
                  <a:pt x="1" y="2037"/>
                  <a:pt x="127" y="3030"/>
                </a:cubicBezTo>
                <a:cubicBezTo>
                  <a:pt x="255" y="4023"/>
                  <a:pt x="923" y="4863"/>
                  <a:pt x="1862" y="5211"/>
                </a:cubicBezTo>
                <a:lnTo>
                  <a:pt x="1862" y="6705"/>
                </a:lnTo>
                <a:lnTo>
                  <a:pt x="1048" y="6705"/>
                </a:lnTo>
                <a:lnTo>
                  <a:pt x="2704" y="8801"/>
                </a:lnTo>
                <a:lnTo>
                  <a:pt x="4360" y="6705"/>
                </a:lnTo>
                <a:lnTo>
                  <a:pt x="3545" y="6705"/>
                </a:lnTo>
                <a:lnTo>
                  <a:pt x="3545" y="5270"/>
                </a:lnTo>
                <a:cubicBezTo>
                  <a:pt x="4693" y="4935"/>
                  <a:pt x="5484" y="3883"/>
                  <a:pt x="5484" y="2689"/>
                </a:cubicBezTo>
                <a:cubicBezTo>
                  <a:pt x="5482" y="1688"/>
                  <a:pt x="4927" y="769"/>
                  <a:pt x="4039" y="306"/>
                </a:cubicBezTo>
                <a:cubicBezTo>
                  <a:pt x="3647" y="102"/>
                  <a:pt x="3220" y="1"/>
                  <a:pt x="279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93;p32">
            <a:extLst>
              <a:ext uri="{FF2B5EF4-FFF2-40B4-BE49-F238E27FC236}">
                <a16:creationId xmlns:a16="http://schemas.microsoft.com/office/drawing/2014/main" id="{F6C525CC-0DC7-B918-93A9-69CF985F4348}"/>
              </a:ext>
            </a:extLst>
          </p:cNvPr>
          <p:cNvSpPr/>
          <p:nvPr/>
        </p:nvSpPr>
        <p:spPr>
          <a:xfrm>
            <a:off x="2713886" y="1897733"/>
            <a:ext cx="996674" cy="152737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58" y="4600"/>
                </a:moveTo>
                <a:cubicBezTo>
                  <a:pt x="3050" y="4600"/>
                  <a:pt x="3243" y="4637"/>
                  <a:pt x="3427" y="4713"/>
                </a:cubicBezTo>
                <a:cubicBezTo>
                  <a:pt x="3985" y="4945"/>
                  <a:pt x="4347" y="5488"/>
                  <a:pt x="4347" y="6092"/>
                </a:cubicBezTo>
                <a:cubicBezTo>
                  <a:pt x="4347" y="6915"/>
                  <a:pt x="3679" y="7581"/>
                  <a:pt x="2856" y="7583"/>
                </a:cubicBezTo>
                <a:cubicBezTo>
                  <a:pt x="2254" y="7583"/>
                  <a:pt x="1709" y="7219"/>
                  <a:pt x="1479" y="6662"/>
                </a:cubicBezTo>
                <a:cubicBezTo>
                  <a:pt x="1248" y="6105"/>
                  <a:pt x="1376" y="5464"/>
                  <a:pt x="1802" y="5037"/>
                </a:cubicBezTo>
                <a:cubicBezTo>
                  <a:pt x="2087" y="4751"/>
                  <a:pt x="2469" y="4600"/>
                  <a:pt x="2858" y="4600"/>
                </a:cubicBezTo>
                <a:close/>
                <a:moveTo>
                  <a:pt x="2883" y="0"/>
                </a:moveTo>
                <a:lnTo>
                  <a:pt x="1227" y="2097"/>
                </a:lnTo>
                <a:lnTo>
                  <a:pt x="2041" y="2097"/>
                </a:lnTo>
                <a:lnTo>
                  <a:pt x="2041" y="3530"/>
                </a:lnTo>
                <a:cubicBezTo>
                  <a:pt x="782" y="3930"/>
                  <a:pt x="1" y="5184"/>
                  <a:pt x="196" y="6491"/>
                </a:cubicBezTo>
                <a:cubicBezTo>
                  <a:pt x="393" y="7796"/>
                  <a:pt x="1507" y="8766"/>
                  <a:pt x="2827" y="8779"/>
                </a:cubicBezTo>
                <a:cubicBezTo>
                  <a:pt x="2837" y="8779"/>
                  <a:pt x="2847" y="8779"/>
                  <a:pt x="2857" y="8779"/>
                </a:cubicBezTo>
                <a:cubicBezTo>
                  <a:pt x="4165" y="8779"/>
                  <a:pt x="5285" y="7837"/>
                  <a:pt x="5506" y="6545"/>
                </a:cubicBezTo>
                <a:cubicBezTo>
                  <a:pt x="5729" y="5245"/>
                  <a:pt x="4974" y="3973"/>
                  <a:pt x="3724" y="3547"/>
                </a:cubicBezTo>
                <a:lnTo>
                  <a:pt x="3724" y="2097"/>
                </a:lnTo>
                <a:lnTo>
                  <a:pt x="4539" y="2097"/>
                </a:lnTo>
                <a:lnTo>
                  <a:pt x="288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94;p32">
            <a:extLst>
              <a:ext uri="{FF2B5EF4-FFF2-40B4-BE49-F238E27FC236}">
                <a16:creationId xmlns:a16="http://schemas.microsoft.com/office/drawing/2014/main" id="{12545C50-1A02-E66F-02F7-51C2800A8884}"/>
              </a:ext>
            </a:extLst>
          </p:cNvPr>
          <p:cNvSpPr/>
          <p:nvPr/>
        </p:nvSpPr>
        <p:spPr>
          <a:xfrm>
            <a:off x="1446189" y="2489796"/>
            <a:ext cx="954225" cy="1531372"/>
          </a:xfrm>
          <a:custGeom>
            <a:avLst/>
            <a:gdLst/>
            <a:ahLst/>
            <a:cxnLst/>
            <a:rect l="l" t="t" r="r" b="b"/>
            <a:pathLst>
              <a:path w="5485" h="8802" extrusionOk="0">
                <a:moveTo>
                  <a:pt x="2798" y="1197"/>
                </a:moveTo>
                <a:cubicBezTo>
                  <a:pt x="2989" y="1197"/>
                  <a:pt x="3183" y="1234"/>
                  <a:pt x="3366" y="1310"/>
                </a:cubicBezTo>
                <a:cubicBezTo>
                  <a:pt x="3924" y="1542"/>
                  <a:pt x="4287" y="2085"/>
                  <a:pt x="4287" y="2689"/>
                </a:cubicBezTo>
                <a:cubicBezTo>
                  <a:pt x="4287" y="3512"/>
                  <a:pt x="3619" y="4178"/>
                  <a:pt x="2796" y="4180"/>
                </a:cubicBezTo>
                <a:cubicBezTo>
                  <a:pt x="2194" y="4180"/>
                  <a:pt x="1650" y="3816"/>
                  <a:pt x="1419" y="3259"/>
                </a:cubicBezTo>
                <a:cubicBezTo>
                  <a:pt x="1189" y="2702"/>
                  <a:pt x="1317" y="2061"/>
                  <a:pt x="1743" y="1634"/>
                </a:cubicBezTo>
                <a:cubicBezTo>
                  <a:pt x="2028" y="1348"/>
                  <a:pt x="2410" y="1197"/>
                  <a:pt x="2798" y="1197"/>
                </a:cubicBezTo>
                <a:close/>
                <a:moveTo>
                  <a:pt x="2796" y="1"/>
                </a:moveTo>
                <a:cubicBezTo>
                  <a:pt x="2254" y="1"/>
                  <a:pt x="1714" y="165"/>
                  <a:pt x="1253" y="489"/>
                </a:cubicBezTo>
                <a:cubicBezTo>
                  <a:pt x="433" y="1063"/>
                  <a:pt x="0" y="2048"/>
                  <a:pt x="132" y="3043"/>
                </a:cubicBezTo>
                <a:cubicBezTo>
                  <a:pt x="263" y="4037"/>
                  <a:pt x="937" y="4875"/>
                  <a:pt x="1880" y="5216"/>
                </a:cubicBezTo>
                <a:lnTo>
                  <a:pt x="1880" y="6705"/>
                </a:lnTo>
                <a:lnTo>
                  <a:pt x="1067" y="6705"/>
                </a:lnTo>
                <a:lnTo>
                  <a:pt x="2723" y="8801"/>
                </a:lnTo>
                <a:lnTo>
                  <a:pt x="4377" y="6705"/>
                </a:lnTo>
                <a:lnTo>
                  <a:pt x="3563" y="6705"/>
                </a:lnTo>
                <a:lnTo>
                  <a:pt x="3563" y="5265"/>
                </a:lnTo>
                <a:cubicBezTo>
                  <a:pt x="4703" y="4926"/>
                  <a:pt x="5485" y="3877"/>
                  <a:pt x="5485" y="2689"/>
                </a:cubicBezTo>
                <a:cubicBezTo>
                  <a:pt x="5485" y="1685"/>
                  <a:pt x="4926" y="766"/>
                  <a:pt x="4037" y="304"/>
                </a:cubicBezTo>
                <a:cubicBezTo>
                  <a:pt x="3647" y="101"/>
                  <a:pt x="3221" y="1"/>
                  <a:pt x="279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95;p32">
            <a:extLst>
              <a:ext uri="{FF2B5EF4-FFF2-40B4-BE49-F238E27FC236}">
                <a16:creationId xmlns:a16="http://schemas.microsoft.com/office/drawing/2014/main" id="{85C34A0D-2358-D282-26F4-CA1453A6D9AD}"/>
              </a:ext>
            </a:extLst>
          </p:cNvPr>
          <p:cNvSpPr/>
          <p:nvPr/>
        </p:nvSpPr>
        <p:spPr>
          <a:xfrm>
            <a:off x="5038671" y="2944761"/>
            <a:ext cx="1375079" cy="687405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96;p32">
            <a:extLst>
              <a:ext uri="{FF2B5EF4-FFF2-40B4-BE49-F238E27FC236}">
                <a16:creationId xmlns:a16="http://schemas.microsoft.com/office/drawing/2014/main" id="{EC7F19FF-D410-DCD6-0798-B996F0C5E859}"/>
              </a:ext>
            </a:extLst>
          </p:cNvPr>
          <p:cNvSpPr/>
          <p:nvPr/>
        </p:nvSpPr>
        <p:spPr>
          <a:xfrm>
            <a:off x="3777897" y="2257181"/>
            <a:ext cx="1374731" cy="687405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97;p32">
            <a:extLst>
              <a:ext uri="{FF2B5EF4-FFF2-40B4-BE49-F238E27FC236}">
                <a16:creationId xmlns:a16="http://schemas.microsoft.com/office/drawing/2014/main" id="{4B130E42-2B1F-512D-1860-7F229297FA78}"/>
              </a:ext>
            </a:extLst>
          </p:cNvPr>
          <p:cNvSpPr/>
          <p:nvPr/>
        </p:nvSpPr>
        <p:spPr>
          <a:xfrm>
            <a:off x="1253914" y="2257181"/>
            <a:ext cx="1376122" cy="689667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98;p32">
            <a:extLst>
              <a:ext uri="{FF2B5EF4-FFF2-40B4-BE49-F238E27FC236}">
                <a16:creationId xmlns:a16="http://schemas.microsoft.com/office/drawing/2014/main" id="{A5E46880-81DF-568F-6995-E324A204D645}"/>
              </a:ext>
            </a:extLst>
          </p:cNvPr>
          <p:cNvSpPr/>
          <p:nvPr/>
        </p:nvSpPr>
        <p:spPr>
          <a:xfrm>
            <a:off x="2516602" y="2944761"/>
            <a:ext cx="1375079" cy="687405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99;p32">
            <a:extLst>
              <a:ext uri="{FF2B5EF4-FFF2-40B4-BE49-F238E27FC236}">
                <a16:creationId xmlns:a16="http://schemas.microsoft.com/office/drawing/2014/main" id="{1EED6D5D-BB9A-E2DE-6C95-2DC72DF5B696}"/>
              </a:ext>
            </a:extLst>
          </p:cNvPr>
          <p:cNvSpPr/>
          <p:nvPr/>
        </p:nvSpPr>
        <p:spPr>
          <a:xfrm>
            <a:off x="6298401" y="2257181"/>
            <a:ext cx="1376122" cy="689667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00;p32">
            <a:extLst>
              <a:ext uri="{FF2B5EF4-FFF2-40B4-BE49-F238E27FC236}">
                <a16:creationId xmlns:a16="http://schemas.microsoft.com/office/drawing/2014/main" id="{C77EDE81-2A15-A4E3-9492-AD1336B39238}"/>
              </a:ext>
            </a:extLst>
          </p:cNvPr>
          <p:cNvSpPr txBox="1"/>
          <p:nvPr/>
        </p:nvSpPr>
        <p:spPr>
          <a:xfrm>
            <a:off x="1186752" y="4249608"/>
            <a:ext cx="147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101;p32">
            <a:extLst>
              <a:ext uri="{FF2B5EF4-FFF2-40B4-BE49-F238E27FC236}">
                <a16:creationId xmlns:a16="http://schemas.microsoft.com/office/drawing/2014/main" id="{F54C98BF-16F5-5F85-7BA3-4311EA7274F9}"/>
              </a:ext>
            </a:extLst>
          </p:cNvPr>
          <p:cNvSpPr txBox="1"/>
          <p:nvPr/>
        </p:nvSpPr>
        <p:spPr>
          <a:xfrm>
            <a:off x="2474667" y="1145358"/>
            <a:ext cx="147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102;p32">
            <a:extLst>
              <a:ext uri="{FF2B5EF4-FFF2-40B4-BE49-F238E27FC236}">
                <a16:creationId xmlns:a16="http://schemas.microsoft.com/office/drawing/2014/main" id="{35242166-B27A-0CC2-5AD7-0E33FC4C0B46}"/>
              </a:ext>
            </a:extLst>
          </p:cNvPr>
          <p:cNvSpPr txBox="1"/>
          <p:nvPr/>
        </p:nvSpPr>
        <p:spPr>
          <a:xfrm>
            <a:off x="4991696" y="1145358"/>
            <a:ext cx="147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very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104;p32">
            <a:extLst>
              <a:ext uri="{FF2B5EF4-FFF2-40B4-BE49-F238E27FC236}">
                <a16:creationId xmlns:a16="http://schemas.microsoft.com/office/drawing/2014/main" id="{538EB032-98BF-DA7C-1165-4629B376F521}"/>
              </a:ext>
            </a:extLst>
          </p:cNvPr>
          <p:cNvSpPr txBox="1"/>
          <p:nvPr/>
        </p:nvSpPr>
        <p:spPr>
          <a:xfrm>
            <a:off x="3709999" y="4249608"/>
            <a:ext cx="147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105;p32">
            <a:extLst>
              <a:ext uri="{FF2B5EF4-FFF2-40B4-BE49-F238E27FC236}">
                <a16:creationId xmlns:a16="http://schemas.microsoft.com/office/drawing/2014/main" id="{13120C15-7084-AD75-C235-A432AF496DF6}"/>
              </a:ext>
            </a:extLst>
          </p:cNvPr>
          <p:cNvSpPr txBox="1"/>
          <p:nvPr/>
        </p:nvSpPr>
        <p:spPr>
          <a:xfrm>
            <a:off x="1186752" y="4249608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Education</a:t>
            </a:r>
            <a:endParaRPr sz="1600" b="1" dirty="0">
              <a:solidFill>
                <a:schemeClr val="accen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" name="Google Shape;1106;p32">
            <a:extLst>
              <a:ext uri="{FF2B5EF4-FFF2-40B4-BE49-F238E27FC236}">
                <a16:creationId xmlns:a16="http://schemas.microsoft.com/office/drawing/2014/main" id="{EBFF2946-E8C6-7691-D2AA-27C8D33277A2}"/>
              </a:ext>
            </a:extLst>
          </p:cNvPr>
          <p:cNvSpPr txBox="1"/>
          <p:nvPr/>
        </p:nvSpPr>
        <p:spPr>
          <a:xfrm>
            <a:off x="3710002" y="4103649"/>
            <a:ext cx="1479032" cy="29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dirty="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Technology skills I have</a:t>
            </a:r>
          </a:p>
        </p:txBody>
      </p:sp>
      <p:sp>
        <p:nvSpPr>
          <p:cNvPr id="34" name="Google Shape;1107;p32">
            <a:extLst>
              <a:ext uri="{FF2B5EF4-FFF2-40B4-BE49-F238E27FC236}">
                <a16:creationId xmlns:a16="http://schemas.microsoft.com/office/drawing/2014/main" id="{37FF07FC-5AEA-02EF-A46D-A6DA16A9E331}"/>
              </a:ext>
            </a:extLst>
          </p:cNvPr>
          <p:cNvSpPr txBox="1"/>
          <p:nvPr/>
        </p:nvSpPr>
        <p:spPr>
          <a:xfrm>
            <a:off x="6300155" y="4236744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Volunteer work I have done</a:t>
            </a:r>
          </a:p>
        </p:txBody>
      </p:sp>
      <p:sp>
        <p:nvSpPr>
          <p:cNvPr id="35" name="Google Shape;1108;p32">
            <a:extLst>
              <a:ext uri="{FF2B5EF4-FFF2-40B4-BE49-F238E27FC236}">
                <a16:creationId xmlns:a16="http://schemas.microsoft.com/office/drawing/2014/main" id="{8E93B10D-1787-65EC-BA95-C41571560E7F}"/>
              </a:ext>
            </a:extLst>
          </p:cNvPr>
          <p:cNvSpPr txBox="1"/>
          <p:nvPr/>
        </p:nvSpPr>
        <p:spPr>
          <a:xfrm>
            <a:off x="2474677" y="1548672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dirty="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Professional experience I have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sz="1600" b="1" dirty="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6" name="Google Shape;1109;p32">
            <a:extLst>
              <a:ext uri="{FF2B5EF4-FFF2-40B4-BE49-F238E27FC236}">
                <a16:creationId xmlns:a16="http://schemas.microsoft.com/office/drawing/2014/main" id="{08BDFAC2-9CC8-471E-BC0E-B6314F50D8E4}"/>
              </a:ext>
            </a:extLst>
          </p:cNvPr>
          <p:cNvSpPr txBox="1"/>
          <p:nvPr/>
        </p:nvSpPr>
        <p:spPr>
          <a:xfrm>
            <a:off x="4988660" y="1422294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Languages I speak</a:t>
            </a:r>
          </a:p>
        </p:txBody>
      </p:sp>
      <p:sp>
        <p:nvSpPr>
          <p:cNvPr id="41" name="Google Shape;1114;p32">
            <a:extLst>
              <a:ext uri="{FF2B5EF4-FFF2-40B4-BE49-F238E27FC236}">
                <a16:creationId xmlns:a16="http://schemas.microsoft.com/office/drawing/2014/main" id="{21793958-F04B-D17C-A84D-5633538C5DE1}"/>
              </a:ext>
            </a:extLst>
          </p:cNvPr>
          <p:cNvSpPr/>
          <p:nvPr/>
        </p:nvSpPr>
        <p:spPr>
          <a:xfrm>
            <a:off x="1846390" y="2812058"/>
            <a:ext cx="176876" cy="287480"/>
          </a:xfrm>
          <a:custGeom>
            <a:avLst/>
            <a:gdLst/>
            <a:ahLst/>
            <a:cxnLst/>
            <a:rect l="l" t="t" r="r" b="b"/>
            <a:pathLst>
              <a:path w="15189" h="24687" extrusionOk="0">
                <a:moveTo>
                  <a:pt x="8945" y="8034"/>
                </a:moveTo>
                <a:cubicBezTo>
                  <a:pt x="9348" y="8335"/>
                  <a:pt x="9825" y="8479"/>
                  <a:pt x="10294" y="8479"/>
                </a:cubicBezTo>
                <a:cubicBezTo>
                  <a:pt x="10557" y="8479"/>
                  <a:pt x="10818" y="8434"/>
                  <a:pt x="11063" y="8346"/>
                </a:cubicBezTo>
                <a:lnTo>
                  <a:pt x="11063" y="8346"/>
                </a:lnTo>
                <a:lnTo>
                  <a:pt x="8522" y="17961"/>
                </a:lnTo>
                <a:lnTo>
                  <a:pt x="6668" y="17961"/>
                </a:lnTo>
                <a:lnTo>
                  <a:pt x="4127" y="8348"/>
                </a:lnTo>
                <a:lnTo>
                  <a:pt x="4127" y="8348"/>
                </a:lnTo>
                <a:cubicBezTo>
                  <a:pt x="4369" y="8435"/>
                  <a:pt x="4629" y="8480"/>
                  <a:pt x="4893" y="8480"/>
                </a:cubicBezTo>
                <a:cubicBezTo>
                  <a:pt x="5358" y="8480"/>
                  <a:pt x="5835" y="8339"/>
                  <a:pt x="6245" y="8034"/>
                </a:cubicBezTo>
                <a:cubicBezTo>
                  <a:pt x="6643" y="8331"/>
                  <a:pt x="7119" y="8480"/>
                  <a:pt x="7595" y="8480"/>
                </a:cubicBezTo>
                <a:cubicBezTo>
                  <a:pt x="8070" y="8480"/>
                  <a:pt x="8545" y="8331"/>
                  <a:pt x="8945" y="8034"/>
                </a:cubicBezTo>
                <a:close/>
                <a:moveTo>
                  <a:pt x="7555" y="18683"/>
                </a:moveTo>
                <a:lnTo>
                  <a:pt x="5558" y="19112"/>
                </a:lnTo>
                <a:cubicBezTo>
                  <a:pt x="5364" y="19153"/>
                  <a:pt x="5239" y="19345"/>
                  <a:pt x="5280" y="19542"/>
                </a:cubicBezTo>
                <a:cubicBezTo>
                  <a:pt x="5316" y="19710"/>
                  <a:pt x="5467" y="19827"/>
                  <a:pt x="5632" y="19827"/>
                </a:cubicBezTo>
                <a:cubicBezTo>
                  <a:pt x="5657" y="19827"/>
                  <a:pt x="5683" y="19824"/>
                  <a:pt x="5708" y="19818"/>
                </a:cubicBezTo>
                <a:lnTo>
                  <a:pt x="10607" y="18769"/>
                </a:lnTo>
                <a:lnTo>
                  <a:pt x="10607" y="19766"/>
                </a:lnTo>
                <a:lnTo>
                  <a:pt x="10607" y="19775"/>
                </a:lnTo>
                <a:lnTo>
                  <a:pt x="10607" y="20923"/>
                </a:lnTo>
                <a:lnTo>
                  <a:pt x="4581" y="22214"/>
                </a:lnTo>
                <a:lnTo>
                  <a:pt x="4581" y="21508"/>
                </a:lnTo>
                <a:lnTo>
                  <a:pt x="9630" y="20425"/>
                </a:lnTo>
                <a:cubicBezTo>
                  <a:pt x="9824" y="20383"/>
                  <a:pt x="9951" y="20193"/>
                  <a:pt x="9908" y="19996"/>
                </a:cubicBezTo>
                <a:cubicBezTo>
                  <a:pt x="9874" y="19832"/>
                  <a:pt x="9727" y="19710"/>
                  <a:pt x="9556" y="19710"/>
                </a:cubicBezTo>
                <a:cubicBezTo>
                  <a:pt x="9531" y="19710"/>
                  <a:pt x="9505" y="19713"/>
                  <a:pt x="9479" y="19718"/>
                </a:cubicBezTo>
                <a:lnTo>
                  <a:pt x="4581" y="20767"/>
                </a:lnTo>
                <a:lnTo>
                  <a:pt x="4581" y="18683"/>
                </a:lnTo>
                <a:close/>
                <a:moveTo>
                  <a:pt x="10607" y="21662"/>
                </a:moveTo>
                <a:lnTo>
                  <a:pt x="10607" y="22533"/>
                </a:lnTo>
                <a:cubicBezTo>
                  <a:pt x="10607" y="22976"/>
                  <a:pt x="10342" y="23371"/>
                  <a:pt x="9931" y="23537"/>
                </a:cubicBezTo>
                <a:cubicBezTo>
                  <a:pt x="9230" y="23823"/>
                  <a:pt x="8975" y="23964"/>
                  <a:pt x="8484" y="23964"/>
                </a:cubicBezTo>
                <a:lnTo>
                  <a:pt x="6704" y="23964"/>
                </a:lnTo>
                <a:cubicBezTo>
                  <a:pt x="6216" y="23964"/>
                  <a:pt x="5963" y="23824"/>
                  <a:pt x="5257" y="23537"/>
                </a:cubicBezTo>
                <a:cubicBezTo>
                  <a:pt x="4977" y="23423"/>
                  <a:pt x="4765" y="23204"/>
                  <a:pt x="4659" y="22937"/>
                </a:cubicBezTo>
                <a:lnTo>
                  <a:pt x="10607" y="21662"/>
                </a:lnTo>
                <a:close/>
                <a:moveTo>
                  <a:pt x="7595" y="1"/>
                </a:moveTo>
                <a:cubicBezTo>
                  <a:pt x="3453" y="1"/>
                  <a:pt x="31" y="3363"/>
                  <a:pt x="1" y="7539"/>
                </a:cubicBezTo>
                <a:lnTo>
                  <a:pt x="1" y="7595"/>
                </a:lnTo>
                <a:cubicBezTo>
                  <a:pt x="1" y="8484"/>
                  <a:pt x="153" y="9356"/>
                  <a:pt x="455" y="10186"/>
                </a:cubicBezTo>
                <a:cubicBezTo>
                  <a:pt x="745" y="10989"/>
                  <a:pt x="1168" y="11731"/>
                  <a:pt x="1710" y="12395"/>
                </a:cubicBezTo>
                <a:cubicBezTo>
                  <a:pt x="3094" y="14089"/>
                  <a:pt x="3858" y="16195"/>
                  <a:pt x="3858" y="18321"/>
                </a:cubicBezTo>
                <a:lnTo>
                  <a:pt x="3858" y="22533"/>
                </a:lnTo>
                <a:cubicBezTo>
                  <a:pt x="3858" y="23249"/>
                  <a:pt x="4283" y="23921"/>
                  <a:pt x="4984" y="24206"/>
                </a:cubicBezTo>
                <a:cubicBezTo>
                  <a:pt x="5687" y="24493"/>
                  <a:pt x="6054" y="24687"/>
                  <a:pt x="6704" y="24687"/>
                </a:cubicBezTo>
                <a:lnTo>
                  <a:pt x="8484" y="24687"/>
                </a:lnTo>
                <a:cubicBezTo>
                  <a:pt x="9135" y="24687"/>
                  <a:pt x="9503" y="24493"/>
                  <a:pt x="10206" y="24206"/>
                </a:cubicBezTo>
                <a:cubicBezTo>
                  <a:pt x="10889" y="23928"/>
                  <a:pt x="11332" y="23272"/>
                  <a:pt x="11332" y="22533"/>
                </a:cubicBezTo>
                <a:cubicBezTo>
                  <a:pt x="11332" y="22515"/>
                  <a:pt x="11332" y="18336"/>
                  <a:pt x="11332" y="18319"/>
                </a:cubicBezTo>
                <a:cubicBezTo>
                  <a:pt x="11330" y="18117"/>
                  <a:pt x="11161" y="17961"/>
                  <a:pt x="10969" y="17961"/>
                </a:cubicBezTo>
                <a:lnTo>
                  <a:pt x="9270" y="17961"/>
                </a:lnTo>
                <a:lnTo>
                  <a:pt x="11993" y="7650"/>
                </a:lnTo>
                <a:cubicBezTo>
                  <a:pt x="12061" y="7396"/>
                  <a:pt x="11857" y="7194"/>
                  <a:pt x="11641" y="7194"/>
                </a:cubicBezTo>
                <a:cubicBezTo>
                  <a:pt x="11553" y="7194"/>
                  <a:pt x="11464" y="7227"/>
                  <a:pt x="11389" y="7302"/>
                </a:cubicBezTo>
                <a:cubicBezTo>
                  <a:pt x="11097" y="7595"/>
                  <a:pt x="10708" y="7756"/>
                  <a:pt x="10293" y="7756"/>
                </a:cubicBezTo>
                <a:lnTo>
                  <a:pt x="10292" y="7756"/>
                </a:lnTo>
                <a:cubicBezTo>
                  <a:pt x="9877" y="7754"/>
                  <a:pt x="9490" y="7595"/>
                  <a:pt x="9201" y="7302"/>
                </a:cubicBezTo>
                <a:cubicBezTo>
                  <a:pt x="9131" y="7232"/>
                  <a:pt x="9037" y="7196"/>
                  <a:pt x="8944" y="7196"/>
                </a:cubicBezTo>
                <a:cubicBezTo>
                  <a:pt x="8851" y="7196"/>
                  <a:pt x="8759" y="7232"/>
                  <a:pt x="8689" y="7302"/>
                </a:cubicBezTo>
                <a:cubicBezTo>
                  <a:pt x="8396" y="7595"/>
                  <a:pt x="8009" y="7756"/>
                  <a:pt x="7597" y="7756"/>
                </a:cubicBezTo>
                <a:lnTo>
                  <a:pt x="7595" y="7756"/>
                </a:lnTo>
                <a:cubicBezTo>
                  <a:pt x="7182" y="7756"/>
                  <a:pt x="6795" y="7596"/>
                  <a:pt x="6499" y="7301"/>
                </a:cubicBezTo>
                <a:cubicBezTo>
                  <a:pt x="6430" y="7232"/>
                  <a:pt x="6338" y="7197"/>
                  <a:pt x="6246" y="7197"/>
                </a:cubicBezTo>
                <a:cubicBezTo>
                  <a:pt x="6151" y="7197"/>
                  <a:pt x="6056" y="7233"/>
                  <a:pt x="5985" y="7304"/>
                </a:cubicBezTo>
                <a:cubicBezTo>
                  <a:pt x="5694" y="7596"/>
                  <a:pt x="5307" y="7756"/>
                  <a:pt x="4894" y="7756"/>
                </a:cubicBezTo>
                <a:lnTo>
                  <a:pt x="4893" y="7756"/>
                </a:lnTo>
                <a:cubicBezTo>
                  <a:pt x="4480" y="7756"/>
                  <a:pt x="4091" y="7595"/>
                  <a:pt x="3801" y="7302"/>
                </a:cubicBezTo>
                <a:cubicBezTo>
                  <a:pt x="3726" y="7227"/>
                  <a:pt x="3636" y="7194"/>
                  <a:pt x="3549" y="7194"/>
                </a:cubicBezTo>
                <a:cubicBezTo>
                  <a:pt x="3331" y="7194"/>
                  <a:pt x="3127" y="7396"/>
                  <a:pt x="3194" y="7650"/>
                </a:cubicBezTo>
                <a:lnTo>
                  <a:pt x="5920" y="17961"/>
                </a:lnTo>
                <a:lnTo>
                  <a:pt x="4573" y="17961"/>
                </a:lnTo>
                <a:cubicBezTo>
                  <a:pt x="4493" y="15741"/>
                  <a:pt x="3664" y="13643"/>
                  <a:pt x="2271" y="11938"/>
                </a:cubicBezTo>
                <a:cubicBezTo>
                  <a:pt x="1274" y="10715"/>
                  <a:pt x="723" y="9173"/>
                  <a:pt x="723" y="7595"/>
                </a:cubicBezTo>
                <a:lnTo>
                  <a:pt x="723" y="7544"/>
                </a:lnTo>
                <a:cubicBezTo>
                  <a:pt x="749" y="3788"/>
                  <a:pt x="3826" y="723"/>
                  <a:pt x="7595" y="723"/>
                </a:cubicBezTo>
                <a:cubicBezTo>
                  <a:pt x="11377" y="723"/>
                  <a:pt x="14466" y="3824"/>
                  <a:pt x="14464" y="7595"/>
                </a:cubicBezTo>
                <a:cubicBezTo>
                  <a:pt x="14464" y="9174"/>
                  <a:pt x="13916" y="10717"/>
                  <a:pt x="12919" y="11938"/>
                </a:cubicBezTo>
                <a:cubicBezTo>
                  <a:pt x="11757" y="13358"/>
                  <a:pt x="10998" y="15049"/>
                  <a:pt x="10722" y="16826"/>
                </a:cubicBezTo>
                <a:cubicBezTo>
                  <a:pt x="10693" y="17023"/>
                  <a:pt x="10828" y="17208"/>
                  <a:pt x="11025" y="17238"/>
                </a:cubicBezTo>
                <a:cubicBezTo>
                  <a:pt x="11044" y="17241"/>
                  <a:pt x="11063" y="17243"/>
                  <a:pt x="11081" y="17243"/>
                </a:cubicBezTo>
                <a:cubicBezTo>
                  <a:pt x="11254" y="17243"/>
                  <a:pt x="11410" y="17118"/>
                  <a:pt x="11437" y="16937"/>
                </a:cubicBezTo>
                <a:cubicBezTo>
                  <a:pt x="11694" y="15285"/>
                  <a:pt x="12399" y="13716"/>
                  <a:pt x="13478" y="12395"/>
                </a:cubicBezTo>
                <a:cubicBezTo>
                  <a:pt x="14020" y="11731"/>
                  <a:pt x="14443" y="10989"/>
                  <a:pt x="14735" y="10186"/>
                </a:cubicBezTo>
                <a:cubicBezTo>
                  <a:pt x="15036" y="9357"/>
                  <a:pt x="15189" y="8484"/>
                  <a:pt x="15189" y="7595"/>
                </a:cubicBezTo>
                <a:cubicBezTo>
                  <a:pt x="15189" y="3401"/>
                  <a:pt x="11789" y="1"/>
                  <a:pt x="759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115;p32">
            <a:extLst>
              <a:ext uri="{FF2B5EF4-FFF2-40B4-BE49-F238E27FC236}">
                <a16:creationId xmlns:a16="http://schemas.microsoft.com/office/drawing/2014/main" id="{1C74EE57-3B75-3C21-0431-9F6F468B0064}"/>
              </a:ext>
            </a:extLst>
          </p:cNvPr>
          <p:cNvGrpSpPr/>
          <p:nvPr/>
        </p:nvGrpSpPr>
        <p:grpSpPr>
          <a:xfrm>
            <a:off x="3076600" y="2832035"/>
            <a:ext cx="264253" cy="264232"/>
            <a:chOff x="1837275" y="3379625"/>
            <a:chExt cx="618425" cy="618375"/>
          </a:xfrm>
        </p:grpSpPr>
        <p:sp>
          <p:nvSpPr>
            <p:cNvPr id="43" name="Google Shape;1116;p32">
              <a:extLst>
                <a:ext uri="{FF2B5EF4-FFF2-40B4-BE49-F238E27FC236}">
                  <a16:creationId xmlns:a16="http://schemas.microsoft.com/office/drawing/2014/main" id="{795185D9-0199-6B7E-D8DE-FE022C7361D4}"/>
                </a:ext>
              </a:extLst>
            </p:cNvPr>
            <p:cNvSpPr/>
            <p:nvPr/>
          </p:nvSpPr>
          <p:spPr>
            <a:xfrm>
              <a:off x="2137400" y="3490125"/>
              <a:ext cx="18175" cy="53150"/>
            </a:xfrm>
            <a:custGeom>
              <a:avLst/>
              <a:gdLst/>
              <a:ahLst/>
              <a:cxnLst/>
              <a:rect l="l" t="t" r="r" b="b"/>
              <a:pathLst>
                <a:path w="727" h="2126" extrusionOk="0">
                  <a:moveTo>
                    <a:pt x="364" y="1"/>
                  </a:moveTo>
                  <a:cubicBezTo>
                    <a:pt x="164" y="1"/>
                    <a:pt x="0" y="162"/>
                    <a:pt x="0" y="363"/>
                  </a:cubicBezTo>
                  <a:lnTo>
                    <a:pt x="0" y="1763"/>
                  </a:lnTo>
                  <a:cubicBezTo>
                    <a:pt x="0" y="1964"/>
                    <a:pt x="164" y="2125"/>
                    <a:pt x="364" y="2125"/>
                  </a:cubicBezTo>
                  <a:cubicBezTo>
                    <a:pt x="563" y="2125"/>
                    <a:pt x="727" y="1964"/>
                    <a:pt x="727" y="1763"/>
                  </a:cubicBezTo>
                  <a:lnTo>
                    <a:pt x="727" y="363"/>
                  </a:lnTo>
                  <a:cubicBezTo>
                    <a:pt x="727" y="162"/>
                    <a:pt x="563" y="1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7;p32">
              <a:extLst>
                <a:ext uri="{FF2B5EF4-FFF2-40B4-BE49-F238E27FC236}">
                  <a16:creationId xmlns:a16="http://schemas.microsoft.com/office/drawing/2014/main" id="{4C9155B3-0AC8-D09B-5FF5-7EB9E0D58DEA}"/>
                </a:ext>
              </a:extLst>
            </p:cNvPr>
            <p:cNvSpPr/>
            <p:nvPr/>
          </p:nvSpPr>
          <p:spPr>
            <a:xfrm>
              <a:off x="2137400" y="3834325"/>
              <a:ext cx="18175" cy="53175"/>
            </a:xfrm>
            <a:custGeom>
              <a:avLst/>
              <a:gdLst/>
              <a:ahLst/>
              <a:cxnLst/>
              <a:rect l="l" t="t" r="r" b="b"/>
              <a:pathLst>
                <a:path w="727" h="2127" extrusionOk="0">
                  <a:moveTo>
                    <a:pt x="364" y="0"/>
                  </a:moveTo>
                  <a:cubicBezTo>
                    <a:pt x="164" y="0"/>
                    <a:pt x="0" y="163"/>
                    <a:pt x="0" y="362"/>
                  </a:cubicBezTo>
                  <a:lnTo>
                    <a:pt x="0" y="1765"/>
                  </a:lnTo>
                  <a:cubicBezTo>
                    <a:pt x="0" y="1964"/>
                    <a:pt x="164" y="2127"/>
                    <a:pt x="364" y="2127"/>
                  </a:cubicBezTo>
                  <a:cubicBezTo>
                    <a:pt x="563" y="2127"/>
                    <a:pt x="727" y="1964"/>
                    <a:pt x="727" y="1765"/>
                  </a:cubicBezTo>
                  <a:lnTo>
                    <a:pt x="727" y="362"/>
                  </a:lnTo>
                  <a:cubicBezTo>
                    <a:pt x="727" y="163"/>
                    <a:pt x="563" y="0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8;p32">
              <a:extLst>
                <a:ext uri="{FF2B5EF4-FFF2-40B4-BE49-F238E27FC236}">
                  <a16:creationId xmlns:a16="http://schemas.microsoft.com/office/drawing/2014/main" id="{726AA32D-B55C-12AF-732E-1F2DF9BFDC33}"/>
                </a:ext>
              </a:extLst>
            </p:cNvPr>
            <p:cNvSpPr/>
            <p:nvPr/>
          </p:nvSpPr>
          <p:spPr>
            <a:xfrm>
              <a:off x="1947825" y="3679750"/>
              <a:ext cx="53150" cy="18125"/>
            </a:xfrm>
            <a:custGeom>
              <a:avLst/>
              <a:gdLst/>
              <a:ahLst/>
              <a:cxnLst/>
              <a:rect l="l" t="t" r="r" b="b"/>
              <a:pathLst>
                <a:path w="2126" h="725" extrusionOk="0">
                  <a:moveTo>
                    <a:pt x="362" y="0"/>
                  </a:moveTo>
                  <a:cubicBezTo>
                    <a:pt x="162" y="0"/>
                    <a:pt x="0" y="162"/>
                    <a:pt x="0" y="363"/>
                  </a:cubicBezTo>
                  <a:cubicBezTo>
                    <a:pt x="0" y="562"/>
                    <a:pt x="162" y="725"/>
                    <a:pt x="362" y="725"/>
                  </a:cubicBezTo>
                  <a:lnTo>
                    <a:pt x="1763" y="725"/>
                  </a:lnTo>
                  <a:cubicBezTo>
                    <a:pt x="1964" y="725"/>
                    <a:pt x="2125" y="562"/>
                    <a:pt x="2125" y="363"/>
                  </a:cubicBezTo>
                  <a:cubicBezTo>
                    <a:pt x="2125" y="162"/>
                    <a:pt x="1964" y="0"/>
                    <a:pt x="17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9;p32">
              <a:extLst>
                <a:ext uri="{FF2B5EF4-FFF2-40B4-BE49-F238E27FC236}">
                  <a16:creationId xmlns:a16="http://schemas.microsoft.com/office/drawing/2014/main" id="{4708FD26-C433-515E-9685-9F4F9626E29D}"/>
                </a:ext>
              </a:extLst>
            </p:cNvPr>
            <p:cNvSpPr/>
            <p:nvPr/>
          </p:nvSpPr>
          <p:spPr>
            <a:xfrm>
              <a:off x="2041325" y="351552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415" y="1"/>
                  </a:moveTo>
                  <a:cubicBezTo>
                    <a:pt x="353" y="1"/>
                    <a:pt x="291" y="16"/>
                    <a:pt x="234" y="50"/>
                  </a:cubicBezTo>
                  <a:cubicBezTo>
                    <a:pt x="60" y="148"/>
                    <a:pt x="1" y="371"/>
                    <a:pt x="101" y="545"/>
                  </a:cubicBezTo>
                  <a:lnTo>
                    <a:pt x="560" y="1339"/>
                  </a:lnTo>
                  <a:cubicBezTo>
                    <a:pt x="627" y="1455"/>
                    <a:pt x="748" y="1520"/>
                    <a:pt x="874" y="1520"/>
                  </a:cubicBezTo>
                  <a:cubicBezTo>
                    <a:pt x="935" y="1520"/>
                    <a:pt x="998" y="1504"/>
                    <a:pt x="1055" y="1472"/>
                  </a:cubicBezTo>
                  <a:cubicBezTo>
                    <a:pt x="1227" y="1371"/>
                    <a:pt x="1286" y="1149"/>
                    <a:pt x="1188" y="977"/>
                  </a:cubicBezTo>
                  <a:lnTo>
                    <a:pt x="729" y="181"/>
                  </a:lnTo>
                  <a:cubicBezTo>
                    <a:pt x="662" y="65"/>
                    <a:pt x="540" y="1"/>
                    <a:pt x="41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0;p32">
              <a:extLst>
                <a:ext uri="{FF2B5EF4-FFF2-40B4-BE49-F238E27FC236}">
                  <a16:creationId xmlns:a16="http://schemas.microsoft.com/office/drawing/2014/main" id="{409A27BD-D0A5-1C8A-A0F6-215CBFC6FD3E}"/>
                </a:ext>
              </a:extLst>
            </p:cNvPr>
            <p:cNvSpPr/>
            <p:nvPr/>
          </p:nvSpPr>
          <p:spPr>
            <a:xfrm>
              <a:off x="2219475" y="382407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414" y="1"/>
                  </a:moveTo>
                  <a:cubicBezTo>
                    <a:pt x="352" y="1"/>
                    <a:pt x="289" y="17"/>
                    <a:pt x="232" y="50"/>
                  </a:cubicBezTo>
                  <a:cubicBezTo>
                    <a:pt x="60" y="148"/>
                    <a:pt x="1" y="371"/>
                    <a:pt x="101" y="545"/>
                  </a:cubicBezTo>
                  <a:lnTo>
                    <a:pt x="558" y="1339"/>
                  </a:lnTo>
                  <a:cubicBezTo>
                    <a:pt x="626" y="1456"/>
                    <a:pt x="748" y="1520"/>
                    <a:pt x="874" y="1520"/>
                  </a:cubicBezTo>
                  <a:cubicBezTo>
                    <a:pt x="935" y="1520"/>
                    <a:pt x="998" y="1504"/>
                    <a:pt x="1055" y="1472"/>
                  </a:cubicBezTo>
                  <a:cubicBezTo>
                    <a:pt x="1227" y="1371"/>
                    <a:pt x="1286" y="1149"/>
                    <a:pt x="1186" y="977"/>
                  </a:cubicBezTo>
                  <a:lnTo>
                    <a:pt x="729" y="182"/>
                  </a:lnTo>
                  <a:cubicBezTo>
                    <a:pt x="661" y="66"/>
                    <a:pt x="539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1;p32">
              <a:extLst>
                <a:ext uri="{FF2B5EF4-FFF2-40B4-BE49-F238E27FC236}">
                  <a16:creationId xmlns:a16="http://schemas.microsoft.com/office/drawing/2014/main" id="{D28C4224-7D63-9A1D-9DF5-7EF283A5F07C}"/>
                </a:ext>
              </a:extLst>
            </p:cNvPr>
            <p:cNvSpPr/>
            <p:nvPr/>
          </p:nvSpPr>
          <p:spPr>
            <a:xfrm>
              <a:off x="2280500" y="358492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1208" y="1"/>
                  </a:moveTo>
                  <a:cubicBezTo>
                    <a:pt x="1147" y="1"/>
                    <a:pt x="1084" y="16"/>
                    <a:pt x="1028" y="49"/>
                  </a:cubicBezTo>
                  <a:lnTo>
                    <a:pt x="231" y="508"/>
                  </a:lnTo>
                  <a:cubicBezTo>
                    <a:pt x="59" y="607"/>
                    <a:pt x="0" y="829"/>
                    <a:pt x="99" y="1003"/>
                  </a:cubicBezTo>
                  <a:cubicBezTo>
                    <a:pt x="167" y="1120"/>
                    <a:pt x="289" y="1184"/>
                    <a:pt x="414" y="1184"/>
                  </a:cubicBezTo>
                  <a:cubicBezTo>
                    <a:pt x="475" y="1184"/>
                    <a:pt x="538" y="1168"/>
                    <a:pt x="594" y="1136"/>
                  </a:cubicBezTo>
                  <a:lnTo>
                    <a:pt x="1390" y="677"/>
                  </a:lnTo>
                  <a:cubicBezTo>
                    <a:pt x="1562" y="577"/>
                    <a:pt x="1621" y="354"/>
                    <a:pt x="1522" y="182"/>
                  </a:cubicBezTo>
                  <a:cubicBezTo>
                    <a:pt x="1455" y="66"/>
                    <a:pt x="1333" y="1"/>
                    <a:pt x="120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2;p32">
              <a:extLst>
                <a:ext uri="{FF2B5EF4-FFF2-40B4-BE49-F238E27FC236}">
                  <a16:creationId xmlns:a16="http://schemas.microsoft.com/office/drawing/2014/main" id="{E6BF30D7-92AA-9A42-E7FC-77C2636D43C3}"/>
                </a:ext>
              </a:extLst>
            </p:cNvPr>
            <p:cNvSpPr/>
            <p:nvPr/>
          </p:nvSpPr>
          <p:spPr>
            <a:xfrm>
              <a:off x="1971925" y="376307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1209" y="0"/>
                  </a:moveTo>
                  <a:cubicBezTo>
                    <a:pt x="1147" y="0"/>
                    <a:pt x="1085" y="16"/>
                    <a:pt x="1028" y="49"/>
                  </a:cubicBezTo>
                  <a:lnTo>
                    <a:pt x="232" y="508"/>
                  </a:lnTo>
                  <a:cubicBezTo>
                    <a:pt x="60" y="607"/>
                    <a:pt x="1" y="829"/>
                    <a:pt x="100" y="1003"/>
                  </a:cubicBezTo>
                  <a:cubicBezTo>
                    <a:pt x="168" y="1118"/>
                    <a:pt x="290" y="1184"/>
                    <a:pt x="415" y="1184"/>
                  </a:cubicBezTo>
                  <a:cubicBezTo>
                    <a:pt x="476" y="1184"/>
                    <a:pt x="539" y="1168"/>
                    <a:pt x="595" y="1136"/>
                  </a:cubicBezTo>
                  <a:lnTo>
                    <a:pt x="1391" y="677"/>
                  </a:lnTo>
                  <a:cubicBezTo>
                    <a:pt x="1563" y="577"/>
                    <a:pt x="1622" y="354"/>
                    <a:pt x="1523" y="182"/>
                  </a:cubicBezTo>
                  <a:cubicBezTo>
                    <a:pt x="1456" y="65"/>
                    <a:pt x="1334" y="0"/>
                    <a:pt x="1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3;p32">
              <a:extLst>
                <a:ext uri="{FF2B5EF4-FFF2-40B4-BE49-F238E27FC236}">
                  <a16:creationId xmlns:a16="http://schemas.microsoft.com/office/drawing/2014/main" id="{F86E90F1-A650-FC1B-9A3D-23B335F78798}"/>
                </a:ext>
              </a:extLst>
            </p:cNvPr>
            <p:cNvSpPr/>
            <p:nvPr/>
          </p:nvSpPr>
          <p:spPr>
            <a:xfrm>
              <a:off x="1971925" y="358492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414" y="1"/>
                  </a:moveTo>
                  <a:cubicBezTo>
                    <a:pt x="289" y="1"/>
                    <a:pt x="167" y="66"/>
                    <a:pt x="100" y="182"/>
                  </a:cubicBezTo>
                  <a:cubicBezTo>
                    <a:pt x="1" y="354"/>
                    <a:pt x="60" y="577"/>
                    <a:pt x="232" y="677"/>
                  </a:cubicBezTo>
                  <a:lnTo>
                    <a:pt x="1028" y="1136"/>
                  </a:lnTo>
                  <a:cubicBezTo>
                    <a:pt x="1084" y="1168"/>
                    <a:pt x="1147" y="1184"/>
                    <a:pt x="1208" y="1184"/>
                  </a:cubicBezTo>
                  <a:cubicBezTo>
                    <a:pt x="1333" y="1184"/>
                    <a:pt x="1455" y="1120"/>
                    <a:pt x="1523" y="1003"/>
                  </a:cubicBezTo>
                  <a:cubicBezTo>
                    <a:pt x="1622" y="829"/>
                    <a:pt x="1563" y="607"/>
                    <a:pt x="1391" y="508"/>
                  </a:cubicBezTo>
                  <a:lnTo>
                    <a:pt x="595" y="49"/>
                  </a:lnTo>
                  <a:cubicBezTo>
                    <a:pt x="538" y="16"/>
                    <a:pt x="475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4;p32">
              <a:extLst>
                <a:ext uri="{FF2B5EF4-FFF2-40B4-BE49-F238E27FC236}">
                  <a16:creationId xmlns:a16="http://schemas.microsoft.com/office/drawing/2014/main" id="{D3E3186E-D2A0-3BEF-F249-A9707522345C}"/>
                </a:ext>
              </a:extLst>
            </p:cNvPr>
            <p:cNvSpPr/>
            <p:nvPr/>
          </p:nvSpPr>
          <p:spPr>
            <a:xfrm>
              <a:off x="2280500" y="376307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413" y="0"/>
                  </a:moveTo>
                  <a:cubicBezTo>
                    <a:pt x="288" y="0"/>
                    <a:pt x="166" y="65"/>
                    <a:pt x="99" y="182"/>
                  </a:cubicBezTo>
                  <a:cubicBezTo>
                    <a:pt x="0" y="354"/>
                    <a:pt x="59" y="577"/>
                    <a:pt x="231" y="677"/>
                  </a:cubicBezTo>
                  <a:lnTo>
                    <a:pt x="1028" y="1136"/>
                  </a:lnTo>
                  <a:cubicBezTo>
                    <a:pt x="1083" y="1168"/>
                    <a:pt x="1146" y="1184"/>
                    <a:pt x="1209" y="1184"/>
                  </a:cubicBezTo>
                  <a:cubicBezTo>
                    <a:pt x="1332" y="1184"/>
                    <a:pt x="1454" y="1118"/>
                    <a:pt x="1522" y="1003"/>
                  </a:cubicBezTo>
                  <a:cubicBezTo>
                    <a:pt x="1621" y="829"/>
                    <a:pt x="1562" y="607"/>
                    <a:pt x="1390" y="508"/>
                  </a:cubicBezTo>
                  <a:lnTo>
                    <a:pt x="594" y="49"/>
                  </a:lnTo>
                  <a:cubicBezTo>
                    <a:pt x="537" y="16"/>
                    <a:pt x="475" y="0"/>
                    <a:pt x="4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5;p32">
              <a:extLst>
                <a:ext uri="{FF2B5EF4-FFF2-40B4-BE49-F238E27FC236}">
                  <a16:creationId xmlns:a16="http://schemas.microsoft.com/office/drawing/2014/main" id="{6A47D3C5-9C1C-FF3C-5F1A-3E7442F7DE39}"/>
                </a:ext>
              </a:extLst>
            </p:cNvPr>
            <p:cNvSpPr/>
            <p:nvPr/>
          </p:nvSpPr>
          <p:spPr>
            <a:xfrm>
              <a:off x="2041325" y="382407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873" y="1"/>
                  </a:moveTo>
                  <a:cubicBezTo>
                    <a:pt x="748" y="1"/>
                    <a:pt x="626" y="65"/>
                    <a:pt x="560" y="181"/>
                  </a:cubicBezTo>
                  <a:lnTo>
                    <a:pt x="101" y="977"/>
                  </a:lnTo>
                  <a:cubicBezTo>
                    <a:pt x="1" y="1149"/>
                    <a:pt x="60" y="1371"/>
                    <a:pt x="234" y="1472"/>
                  </a:cubicBezTo>
                  <a:cubicBezTo>
                    <a:pt x="289" y="1504"/>
                    <a:pt x="352" y="1520"/>
                    <a:pt x="413" y="1520"/>
                  </a:cubicBezTo>
                  <a:cubicBezTo>
                    <a:pt x="539" y="1520"/>
                    <a:pt x="661" y="1456"/>
                    <a:pt x="729" y="1339"/>
                  </a:cubicBezTo>
                  <a:lnTo>
                    <a:pt x="1188" y="545"/>
                  </a:lnTo>
                  <a:cubicBezTo>
                    <a:pt x="1286" y="371"/>
                    <a:pt x="1227" y="148"/>
                    <a:pt x="1055" y="50"/>
                  </a:cubicBezTo>
                  <a:cubicBezTo>
                    <a:pt x="998" y="17"/>
                    <a:pt x="935" y="1"/>
                    <a:pt x="87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6;p32">
              <a:extLst>
                <a:ext uri="{FF2B5EF4-FFF2-40B4-BE49-F238E27FC236}">
                  <a16:creationId xmlns:a16="http://schemas.microsoft.com/office/drawing/2014/main" id="{BF693B32-4350-4F44-4F83-2357AAD76697}"/>
                </a:ext>
              </a:extLst>
            </p:cNvPr>
            <p:cNvSpPr/>
            <p:nvPr/>
          </p:nvSpPr>
          <p:spPr>
            <a:xfrm>
              <a:off x="2113275" y="3618000"/>
              <a:ext cx="231875" cy="104050"/>
            </a:xfrm>
            <a:custGeom>
              <a:avLst/>
              <a:gdLst/>
              <a:ahLst/>
              <a:cxnLst/>
              <a:rect l="l" t="t" r="r" b="b"/>
              <a:pathLst>
                <a:path w="9275" h="4162" extrusionOk="0">
                  <a:moveTo>
                    <a:pt x="1329" y="2228"/>
                  </a:moveTo>
                  <a:cubicBezTo>
                    <a:pt x="1661" y="2228"/>
                    <a:pt x="1932" y="2499"/>
                    <a:pt x="1932" y="2833"/>
                  </a:cubicBezTo>
                  <a:cubicBezTo>
                    <a:pt x="1932" y="3164"/>
                    <a:pt x="1661" y="3435"/>
                    <a:pt x="1329" y="3435"/>
                  </a:cubicBezTo>
                  <a:cubicBezTo>
                    <a:pt x="996" y="3435"/>
                    <a:pt x="725" y="3164"/>
                    <a:pt x="725" y="2833"/>
                  </a:cubicBezTo>
                  <a:cubicBezTo>
                    <a:pt x="725" y="2499"/>
                    <a:pt x="996" y="2228"/>
                    <a:pt x="1329" y="2228"/>
                  </a:cubicBezTo>
                  <a:close/>
                  <a:moveTo>
                    <a:pt x="3797" y="1"/>
                  </a:moveTo>
                  <a:cubicBezTo>
                    <a:pt x="3704" y="1"/>
                    <a:pt x="3611" y="36"/>
                    <a:pt x="3540" y="107"/>
                  </a:cubicBezTo>
                  <a:lnTo>
                    <a:pt x="1977" y="1673"/>
                  </a:lnTo>
                  <a:cubicBezTo>
                    <a:pt x="1785" y="1565"/>
                    <a:pt x="1564" y="1504"/>
                    <a:pt x="1329" y="1504"/>
                  </a:cubicBezTo>
                  <a:cubicBezTo>
                    <a:pt x="596" y="1504"/>
                    <a:pt x="1" y="2099"/>
                    <a:pt x="1" y="2833"/>
                  </a:cubicBezTo>
                  <a:cubicBezTo>
                    <a:pt x="1" y="3564"/>
                    <a:pt x="596" y="4161"/>
                    <a:pt x="1329" y="4161"/>
                  </a:cubicBezTo>
                  <a:cubicBezTo>
                    <a:pt x="1936" y="4161"/>
                    <a:pt x="2448" y="3751"/>
                    <a:pt x="2606" y="3195"/>
                  </a:cubicBezTo>
                  <a:lnTo>
                    <a:pt x="8913" y="3195"/>
                  </a:lnTo>
                  <a:cubicBezTo>
                    <a:pt x="9113" y="3195"/>
                    <a:pt x="9275" y="3032"/>
                    <a:pt x="9275" y="2833"/>
                  </a:cubicBezTo>
                  <a:cubicBezTo>
                    <a:pt x="9275" y="2632"/>
                    <a:pt x="9113" y="2470"/>
                    <a:pt x="8913" y="2470"/>
                  </a:cubicBezTo>
                  <a:lnTo>
                    <a:pt x="2606" y="2470"/>
                  </a:lnTo>
                  <a:cubicBezTo>
                    <a:pt x="2577" y="2370"/>
                    <a:pt x="2538" y="2273"/>
                    <a:pt x="2488" y="2185"/>
                  </a:cubicBezTo>
                  <a:lnTo>
                    <a:pt x="4053" y="620"/>
                  </a:lnTo>
                  <a:cubicBezTo>
                    <a:pt x="4195" y="478"/>
                    <a:pt x="4195" y="249"/>
                    <a:pt x="4053" y="107"/>
                  </a:cubicBezTo>
                  <a:cubicBezTo>
                    <a:pt x="3982" y="36"/>
                    <a:pt x="3890" y="1"/>
                    <a:pt x="37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7;p32">
              <a:extLst>
                <a:ext uri="{FF2B5EF4-FFF2-40B4-BE49-F238E27FC236}">
                  <a16:creationId xmlns:a16="http://schemas.microsoft.com/office/drawing/2014/main" id="{F9172C4A-4C50-7BF3-F124-DB8E31D049F8}"/>
                </a:ext>
              </a:extLst>
            </p:cNvPr>
            <p:cNvSpPr/>
            <p:nvPr/>
          </p:nvSpPr>
          <p:spPr>
            <a:xfrm>
              <a:off x="1900700" y="3443000"/>
              <a:ext cx="400475" cy="491575"/>
            </a:xfrm>
            <a:custGeom>
              <a:avLst/>
              <a:gdLst/>
              <a:ahLst/>
              <a:cxnLst/>
              <a:rect l="l" t="t" r="r" b="b"/>
              <a:pathLst>
                <a:path w="16019" h="19663" extrusionOk="0">
                  <a:moveTo>
                    <a:pt x="9832" y="1"/>
                  </a:moveTo>
                  <a:cubicBezTo>
                    <a:pt x="9165" y="1"/>
                    <a:pt x="8500" y="69"/>
                    <a:pt x="7853" y="202"/>
                  </a:cubicBezTo>
                  <a:cubicBezTo>
                    <a:pt x="7222" y="331"/>
                    <a:pt x="6601" y="525"/>
                    <a:pt x="6008" y="776"/>
                  </a:cubicBezTo>
                  <a:cubicBezTo>
                    <a:pt x="5425" y="1021"/>
                    <a:pt x="4864" y="1328"/>
                    <a:pt x="4338" y="1683"/>
                  </a:cubicBezTo>
                  <a:cubicBezTo>
                    <a:pt x="3818" y="2034"/>
                    <a:pt x="3329" y="2438"/>
                    <a:pt x="2884" y="2884"/>
                  </a:cubicBezTo>
                  <a:cubicBezTo>
                    <a:pt x="2438" y="3329"/>
                    <a:pt x="2034" y="3819"/>
                    <a:pt x="1681" y="4339"/>
                  </a:cubicBezTo>
                  <a:cubicBezTo>
                    <a:pt x="1326" y="4864"/>
                    <a:pt x="1021" y="5427"/>
                    <a:pt x="774" y="6008"/>
                  </a:cubicBezTo>
                  <a:cubicBezTo>
                    <a:pt x="523" y="6601"/>
                    <a:pt x="331" y="7222"/>
                    <a:pt x="202" y="7853"/>
                  </a:cubicBezTo>
                  <a:cubicBezTo>
                    <a:pt x="69" y="8500"/>
                    <a:pt x="1" y="9166"/>
                    <a:pt x="1" y="9833"/>
                  </a:cubicBezTo>
                  <a:lnTo>
                    <a:pt x="1" y="9858"/>
                  </a:lnTo>
                  <a:cubicBezTo>
                    <a:pt x="15" y="15250"/>
                    <a:pt x="4415" y="19648"/>
                    <a:pt x="9807" y="19663"/>
                  </a:cubicBezTo>
                  <a:lnTo>
                    <a:pt x="9832" y="19663"/>
                  </a:lnTo>
                  <a:cubicBezTo>
                    <a:pt x="10937" y="19663"/>
                    <a:pt x="12020" y="19480"/>
                    <a:pt x="13055" y="19121"/>
                  </a:cubicBezTo>
                  <a:cubicBezTo>
                    <a:pt x="14055" y="18771"/>
                    <a:pt x="14989" y="18266"/>
                    <a:pt x="15830" y="17615"/>
                  </a:cubicBezTo>
                  <a:cubicBezTo>
                    <a:pt x="15990" y="17493"/>
                    <a:pt x="16019" y="17265"/>
                    <a:pt x="15897" y="17107"/>
                  </a:cubicBezTo>
                  <a:cubicBezTo>
                    <a:pt x="15827" y="17018"/>
                    <a:pt x="15723" y="16966"/>
                    <a:pt x="15610" y="16966"/>
                  </a:cubicBezTo>
                  <a:cubicBezTo>
                    <a:pt x="15529" y="16966"/>
                    <a:pt x="15452" y="16993"/>
                    <a:pt x="15388" y="17041"/>
                  </a:cubicBezTo>
                  <a:cubicBezTo>
                    <a:pt x="13783" y="18282"/>
                    <a:pt x="11860" y="18938"/>
                    <a:pt x="9832" y="18938"/>
                  </a:cubicBezTo>
                  <a:lnTo>
                    <a:pt x="9806" y="18938"/>
                  </a:lnTo>
                  <a:cubicBezTo>
                    <a:pt x="4810" y="18926"/>
                    <a:pt x="736" y="14850"/>
                    <a:pt x="725" y="9856"/>
                  </a:cubicBezTo>
                  <a:lnTo>
                    <a:pt x="725" y="9833"/>
                  </a:lnTo>
                  <a:cubicBezTo>
                    <a:pt x="725" y="7405"/>
                    <a:pt x="1674" y="5119"/>
                    <a:pt x="3395" y="3395"/>
                  </a:cubicBezTo>
                  <a:cubicBezTo>
                    <a:pt x="5118" y="1674"/>
                    <a:pt x="7403" y="725"/>
                    <a:pt x="9832" y="725"/>
                  </a:cubicBezTo>
                  <a:cubicBezTo>
                    <a:pt x="10872" y="725"/>
                    <a:pt x="11893" y="901"/>
                    <a:pt x="12868" y="1245"/>
                  </a:cubicBezTo>
                  <a:cubicBezTo>
                    <a:pt x="12911" y="1262"/>
                    <a:pt x="12955" y="1271"/>
                    <a:pt x="13000" y="1271"/>
                  </a:cubicBezTo>
                  <a:cubicBezTo>
                    <a:pt x="13046" y="1271"/>
                    <a:pt x="13092" y="1262"/>
                    <a:pt x="13135" y="1244"/>
                  </a:cubicBezTo>
                  <a:cubicBezTo>
                    <a:pt x="13186" y="1222"/>
                    <a:pt x="13229" y="1192"/>
                    <a:pt x="13265" y="1152"/>
                  </a:cubicBezTo>
                  <a:cubicBezTo>
                    <a:pt x="13266" y="1152"/>
                    <a:pt x="13266" y="1150"/>
                    <a:pt x="13266" y="1150"/>
                  </a:cubicBezTo>
                  <a:lnTo>
                    <a:pt x="13268" y="1150"/>
                  </a:lnTo>
                  <a:cubicBezTo>
                    <a:pt x="13299" y="1115"/>
                    <a:pt x="13322" y="1075"/>
                    <a:pt x="13338" y="1030"/>
                  </a:cubicBezTo>
                  <a:cubicBezTo>
                    <a:pt x="13367" y="951"/>
                    <a:pt x="13367" y="869"/>
                    <a:pt x="13340" y="792"/>
                  </a:cubicBezTo>
                  <a:lnTo>
                    <a:pt x="13340" y="788"/>
                  </a:lnTo>
                  <a:lnTo>
                    <a:pt x="13336" y="788"/>
                  </a:lnTo>
                  <a:lnTo>
                    <a:pt x="13338" y="786"/>
                  </a:lnTo>
                  <a:lnTo>
                    <a:pt x="13338" y="783"/>
                  </a:lnTo>
                  <a:cubicBezTo>
                    <a:pt x="13336" y="781"/>
                    <a:pt x="13336" y="781"/>
                    <a:pt x="13336" y="779"/>
                  </a:cubicBezTo>
                  <a:cubicBezTo>
                    <a:pt x="13336" y="779"/>
                    <a:pt x="13334" y="777"/>
                    <a:pt x="13334" y="777"/>
                  </a:cubicBezTo>
                  <a:lnTo>
                    <a:pt x="13334" y="776"/>
                  </a:lnTo>
                  <a:cubicBezTo>
                    <a:pt x="13334" y="776"/>
                    <a:pt x="13334" y="774"/>
                    <a:pt x="13333" y="774"/>
                  </a:cubicBezTo>
                  <a:lnTo>
                    <a:pt x="13333" y="772"/>
                  </a:lnTo>
                  <a:cubicBezTo>
                    <a:pt x="13333" y="772"/>
                    <a:pt x="13333" y="770"/>
                    <a:pt x="13333" y="770"/>
                  </a:cubicBezTo>
                  <a:lnTo>
                    <a:pt x="13329" y="765"/>
                  </a:lnTo>
                  <a:cubicBezTo>
                    <a:pt x="13329" y="763"/>
                    <a:pt x="13329" y="763"/>
                    <a:pt x="13329" y="761"/>
                  </a:cubicBezTo>
                  <a:lnTo>
                    <a:pt x="13327" y="759"/>
                  </a:lnTo>
                  <a:cubicBezTo>
                    <a:pt x="13308" y="716"/>
                    <a:pt x="13281" y="679"/>
                    <a:pt x="13247" y="645"/>
                  </a:cubicBezTo>
                  <a:cubicBezTo>
                    <a:pt x="13245" y="645"/>
                    <a:pt x="13245" y="643"/>
                    <a:pt x="13243" y="643"/>
                  </a:cubicBezTo>
                  <a:lnTo>
                    <a:pt x="13243" y="641"/>
                  </a:lnTo>
                  <a:cubicBezTo>
                    <a:pt x="13207" y="609"/>
                    <a:pt x="13166" y="584"/>
                    <a:pt x="13119" y="568"/>
                  </a:cubicBezTo>
                  <a:cubicBezTo>
                    <a:pt x="12065" y="191"/>
                    <a:pt x="10959" y="1"/>
                    <a:pt x="983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8;p32">
              <a:extLst>
                <a:ext uri="{FF2B5EF4-FFF2-40B4-BE49-F238E27FC236}">
                  <a16:creationId xmlns:a16="http://schemas.microsoft.com/office/drawing/2014/main" id="{5B5F3DC3-EA6E-1B0F-0607-1016042B1838}"/>
                </a:ext>
              </a:extLst>
            </p:cNvPr>
            <p:cNvSpPr/>
            <p:nvPr/>
          </p:nvSpPr>
          <p:spPr>
            <a:xfrm>
              <a:off x="1837275" y="3379625"/>
              <a:ext cx="618425" cy="618375"/>
            </a:xfrm>
            <a:custGeom>
              <a:avLst/>
              <a:gdLst/>
              <a:ahLst/>
              <a:cxnLst/>
              <a:rect l="l" t="t" r="r" b="b"/>
              <a:pathLst>
                <a:path w="24737" h="24735" extrusionOk="0">
                  <a:moveTo>
                    <a:pt x="12368" y="0"/>
                  </a:moveTo>
                  <a:cubicBezTo>
                    <a:pt x="11530" y="0"/>
                    <a:pt x="10691" y="85"/>
                    <a:pt x="9875" y="252"/>
                  </a:cubicBezTo>
                  <a:cubicBezTo>
                    <a:pt x="9083" y="413"/>
                    <a:pt x="8301" y="657"/>
                    <a:pt x="7555" y="972"/>
                  </a:cubicBezTo>
                  <a:cubicBezTo>
                    <a:pt x="6821" y="1283"/>
                    <a:pt x="6115" y="1666"/>
                    <a:pt x="5453" y="2113"/>
                  </a:cubicBezTo>
                  <a:cubicBezTo>
                    <a:pt x="4799" y="2556"/>
                    <a:pt x="4182" y="3063"/>
                    <a:pt x="3624" y="3623"/>
                  </a:cubicBezTo>
                  <a:cubicBezTo>
                    <a:pt x="3063" y="4182"/>
                    <a:pt x="2556" y="4797"/>
                    <a:pt x="2113" y="5452"/>
                  </a:cubicBezTo>
                  <a:cubicBezTo>
                    <a:pt x="1666" y="6113"/>
                    <a:pt x="1283" y="6820"/>
                    <a:pt x="974" y="7553"/>
                  </a:cubicBezTo>
                  <a:cubicBezTo>
                    <a:pt x="657" y="8299"/>
                    <a:pt x="415" y="9081"/>
                    <a:pt x="251" y="9875"/>
                  </a:cubicBezTo>
                  <a:cubicBezTo>
                    <a:pt x="86" y="10689"/>
                    <a:pt x="0" y="11529"/>
                    <a:pt x="0" y="12368"/>
                  </a:cubicBezTo>
                  <a:cubicBezTo>
                    <a:pt x="0" y="13185"/>
                    <a:pt x="81" y="14001"/>
                    <a:pt x="241" y="14797"/>
                  </a:cubicBezTo>
                  <a:cubicBezTo>
                    <a:pt x="395" y="15572"/>
                    <a:pt x="624" y="16336"/>
                    <a:pt x="926" y="17066"/>
                  </a:cubicBezTo>
                  <a:cubicBezTo>
                    <a:pt x="1220" y="17783"/>
                    <a:pt x="1586" y="18477"/>
                    <a:pt x="2011" y="19128"/>
                  </a:cubicBezTo>
                  <a:cubicBezTo>
                    <a:pt x="2432" y="19773"/>
                    <a:pt x="2918" y="20381"/>
                    <a:pt x="3452" y="20937"/>
                  </a:cubicBezTo>
                  <a:cubicBezTo>
                    <a:pt x="3513" y="21000"/>
                    <a:pt x="3569" y="21057"/>
                    <a:pt x="3623" y="21113"/>
                  </a:cubicBezTo>
                  <a:cubicBezTo>
                    <a:pt x="4182" y="21672"/>
                    <a:pt x="4799" y="22180"/>
                    <a:pt x="5453" y="22623"/>
                  </a:cubicBezTo>
                  <a:cubicBezTo>
                    <a:pt x="6115" y="23069"/>
                    <a:pt x="6821" y="23453"/>
                    <a:pt x="7555" y="23763"/>
                  </a:cubicBezTo>
                  <a:cubicBezTo>
                    <a:pt x="8301" y="24079"/>
                    <a:pt x="9083" y="24321"/>
                    <a:pt x="9875" y="24484"/>
                  </a:cubicBezTo>
                  <a:cubicBezTo>
                    <a:pt x="10691" y="24651"/>
                    <a:pt x="11528" y="24735"/>
                    <a:pt x="12368" y="24735"/>
                  </a:cubicBezTo>
                  <a:lnTo>
                    <a:pt x="12369" y="24735"/>
                  </a:lnTo>
                  <a:cubicBezTo>
                    <a:pt x="13209" y="24735"/>
                    <a:pt x="14046" y="24651"/>
                    <a:pt x="14862" y="24482"/>
                  </a:cubicBezTo>
                  <a:cubicBezTo>
                    <a:pt x="15654" y="24321"/>
                    <a:pt x="16436" y="24079"/>
                    <a:pt x="17182" y="23761"/>
                  </a:cubicBezTo>
                  <a:cubicBezTo>
                    <a:pt x="17916" y="23453"/>
                    <a:pt x="18622" y="23069"/>
                    <a:pt x="19284" y="22621"/>
                  </a:cubicBezTo>
                  <a:cubicBezTo>
                    <a:pt x="19938" y="22180"/>
                    <a:pt x="20555" y="21672"/>
                    <a:pt x="21113" y="21113"/>
                  </a:cubicBezTo>
                  <a:cubicBezTo>
                    <a:pt x="21674" y="20553"/>
                    <a:pt x="22181" y="19937"/>
                    <a:pt x="22623" y="19282"/>
                  </a:cubicBezTo>
                  <a:cubicBezTo>
                    <a:pt x="23071" y="18620"/>
                    <a:pt x="23455" y="17914"/>
                    <a:pt x="23765" y="17180"/>
                  </a:cubicBezTo>
                  <a:cubicBezTo>
                    <a:pt x="24079" y="16435"/>
                    <a:pt x="24322" y="15653"/>
                    <a:pt x="24486" y="14858"/>
                  </a:cubicBezTo>
                  <a:cubicBezTo>
                    <a:pt x="24651" y="14044"/>
                    <a:pt x="24737" y="13205"/>
                    <a:pt x="24737" y="12368"/>
                  </a:cubicBezTo>
                  <a:cubicBezTo>
                    <a:pt x="24737" y="11505"/>
                    <a:pt x="24647" y="10645"/>
                    <a:pt x="24471" y="9807"/>
                  </a:cubicBezTo>
                  <a:cubicBezTo>
                    <a:pt x="24299" y="8993"/>
                    <a:pt x="24043" y="8192"/>
                    <a:pt x="23711" y="7429"/>
                  </a:cubicBezTo>
                  <a:cubicBezTo>
                    <a:pt x="23449" y="6832"/>
                    <a:pt x="22861" y="6445"/>
                    <a:pt x="22212" y="6445"/>
                  </a:cubicBezTo>
                  <a:lnTo>
                    <a:pt x="22210" y="6445"/>
                  </a:lnTo>
                  <a:cubicBezTo>
                    <a:pt x="21923" y="6445"/>
                    <a:pt x="21640" y="6522"/>
                    <a:pt x="21391" y="6669"/>
                  </a:cubicBezTo>
                  <a:cubicBezTo>
                    <a:pt x="21141" y="6814"/>
                    <a:pt x="20933" y="7024"/>
                    <a:pt x="20792" y="7273"/>
                  </a:cubicBezTo>
                  <a:cubicBezTo>
                    <a:pt x="20654" y="7519"/>
                    <a:pt x="20580" y="7797"/>
                    <a:pt x="20580" y="8079"/>
                  </a:cubicBezTo>
                  <a:cubicBezTo>
                    <a:pt x="20580" y="8304"/>
                    <a:pt x="20625" y="8523"/>
                    <a:pt x="20716" y="8731"/>
                  </a:cubicBezTo>
                  <a:cubicBezTo>
                    <a:pt x="21220" y="9881"/>
                    <a:pt x="21475" y="11104"/>
                    <a:pt x="21475" y="12368"/>
                  </a:cubicBezTo>
                  <a:cubicBezTo>
                    <a:pt x="21475" y="14627"/>
                    <a:pt x="20638" y="16795"/>
                    <a:pt x="19119" y="18473"/>
                  </a:cubicBezTo>
                  <a:cubicBezTo>
                    <a:pt x="19058" y="18541"/>
                    <a:pt x="19024" y="18628"/>
                    <a:pt x="19024" y="18717"/>
                  </a:cubicBezTo>
                  <a:cubicBezTo>
                    <a:pt x="19024" y="18819"/>
                    <a:pt x="19069" y="18918"/>
                    <a:pt x="19144" y="18986"/>
                  </a:cubicBezTo>
                  <a:cubicBezTo>
                    <a:pt x="19210" y="19047"/>
                    <a:pt x="19296" y="19079"/>
                    <a:pt x="19386" y="19079"/>
                  </a:cubicBezTo>
                  <a:cubicBezTo>
                    <a:pt x="19488" y="19079"/>
                    <a:pt x="19587" y="19036"/>
                    <a:pt x="19655" y="18961"/>
                  </a:cubicBezTo>
                  <a:cubicBezTo>
                    <a:pt x="20051" y="18524"/>
                    <a:pt x="20408" y="18050"/>
                    <a:pt x="20718" y="17552"/>
                  </a:cubicBezTo>
                  <a:cubicBezTo>
                    <a:pt x="21034" y="17046"/>
                    <a:pt x="21303" y="16512"/>
                    <a:pt x="21520" y="15959"/>
                  </a:cubicBezTo>
                  <a:cubicBezTo>
                    <a:pt x="21972" y="14815"/>
                    <a:pt x="22199" y="13605"/>
                    <a:pt x="22199" y="12368"/>
                  </a:cubicBezTo>
                  <a:cubicBezTo>
                    <a:pt x="22199" y="11683"/>
                    <a:pt x="22128" y="10998"/>
                    <a:pt x="21988" y="10332"/>
                  </a:cubicBezTo>
                  <a:cubicBezTo>
                    <a:pt x="21850" y="9683"/>
                    <a:pt x="21647" y="9047"/>
                    <a:pt x="21382" y="8441"/>
                  </a:cubicBezTo>
                  <a:cubicBezTo>
                    <a:pt x="21330" y="8324"/>
                    <a:pt x="21305" y="8204"/>
                    <a:pt x="21305" y="8079"/>
                  </a:cubicBezTo>
                  <a:cubicBezTo>
                    <a:pt x="21305" y="7756"/>
                    <a:pt x="21479" y="7456"/>
                    <a:pt x="21756" y="7293"/>
                  </a:cubicBezTo>
                  <a:cubicBezTo>
                    <a:pt x="21896" y="7212"/>
                    <a:pt x="22049" y="7171"/>
                    <a:pt x="22210" y="7171"/>
                  </a:cubicBezTo>
                  <a:cubicBezTo>
                    <a:pt x="22574" y="7171"/>
                    <a:pt x="22902" y="7386"/>
                    <a:pt x="23046" y="7718"/>
                  </a:cubicBezTo>
                  <a:cubicBezTo>
                    <a:pt x="23686" y="9187"/>
                    <a:pt x="24012" y="10750"/>
                    <a:pt x="24012" y="12368"/>
                  </a:cubicBezTo>
                  <a:cubicBezTo>
                    <a:pt x="24012" y="15477"/>
                    <a:pt x="22800" y="18400"/>
                    <a:pt x="20602" y="20600"/>
                  </a:cubicBezTo>
                  <a:cubicBezTo>
                    <a:pt x="18402" y="22798"/>
                    <a:pt x="15479" y="24010"/>
                    <a:pt x="12369" y="24010"/>
                  </a:cubicBezTo>
                  <a:cubicBezTo>
                    <a:pt x="9258" y="24010"/>
                    <a:pt x="6336" y="22798"/>
                    <a:pt x="4135" y="20600"/>
                  </a:cubicBezTo>
                  <a:cubicBezTo>
                    <a:pt x="4082" y="20546"/>
                    <a:pt x="4028" y="20491"/>
                    <a:pt x="3974" y="20435"/>
                  </a:cubicBezTo>
                  <a:cubicBezTo>
                    <a:pt x="3972" y="20433"/>
                    <a:pt x="3970" y="20431"/>
                    <a:pt x="3969" y="20428"/>
                  </a:cubicBezTo>
                  <a:cubicBezTo>
                    <a:pt x="1878" y="18249"/>
                    <a:pt x="727" y="15387"/>
                    <a:pt x="727" y="12368"/>
                  </a:cubicBezTo>
                  <a:cubicBezTo>
                    <a:pt x="727" y="9257"/>
                    <a:pt x="1937" y="6334"/>
                    <a:pt x="4135" y="4135"/>
                  </a:cubicBezTo>
                  <a:cubicBezTo>
                    <a:pt x="6336" y="1935"/>
                    <a:pt x="9258" y="725"/>
                    <a:pt x="12369" y="725"/>
                  </a:cubicBezTo>
                  <a:cubicBezTo>
                    <a:pt x="14157" y="725"/>
                    <a:pt x="15873" y="1119"/>
                    <a:pt x="17469" y="1899"/>
                  </a:cubicBezTo>
                  <a:cubicBezTo>
                    <a:pt x="17519" y="1923"/>
                    <a:pt x="17574" y="1935"/>
                    <a:pt x="17629" y="1935"/>
                  </a:cubicBezTo>
                  <a:cubicBezTo>
                    <a:pt x="17686" y="1935"/>
                    <a:pt x="17743" y="1922"/>
                    <a:pt x="17794" y="1896"/>
                  </a:cubicBezTo>
                  <a:cubicBezTo>
                    <a:pt x="17898" y="1842"/>
                    <a:pt x="17968" y="1745"/>
                    <a:pt x="17986" y="1632"/>
                  </a:cubicBezTo>
                  <a:cubicBezTo>
                    <a:pt x="18073" y="1107"/>
                    <a:pt x="18523" y="725"/>
                    <a:pt x="19056" y="725"/>
                  </a:cubicBezTo>
                  <a:lnTo>
                    <a:pt x="19058" y="725"/>
                  </a:lnTo>
                  <a:cubicBezTo>
                    <a:pt x="19343" y="725"/>
                    <a:pt x="19614" y="841"/>
                    <a:pt x="19822" y="1055"/>
                  </a:cubicBezTo>
                  <a:cubicBezTo>
                    <a:pt x="20028" y="1266"/>
                    <a:pt x="20146" y="1553"/>
                    <a:pt x="20144" y="1842"/>
                  </a:cubicBezTo>
                  <a:lnTo>
                    <a:pt x="20144" y="4783"/>
                  </a:lnTo>
                  <a:cubicBezTo>
                    <a:pt x="20144" y="5382"/>
                    <a:pt x="19657" y="5869"/>
                    <a:pt x="19058" y="5871"/>
                  </a:cubicBezTo>
                  <a:lnTo>
                    <a:pt x="16117" y="5871"/>
                  </a:lnTo>
                  <a:cubicBezTo>
                    <a:pt x="15828" y="5871"/>
                    <a:pt x="15541" y="5753"/>
                    <a:pt x="15330" y="5547"/>
                  </a:cubicBezTo>
                  <a:cubicBezTo>
                    <a:pt x="15117" y="5339"/>
                    <a:pt x="14998" y="5068"/>
                    <a:pt x="14998" y="4783"/>
                  </a:cubicBezTo>
                  <a:lnTo>
                    <a:pt x="14998" y="4768"/>
                  </a:lnTo>
                  <a:cubicBezTo>
                    <a:pt x="15000" y="4672"/>
                    <a:pt x="14964" y="4580"/>
                    <a:pt x="14896" y="4510"/>
                  </a:cubicBezTo>
                  <a:cubicBezTo>
                    <a:pt x="14830" y="4442"/>
                    <a:pt x="14738" y="4403"/>
                    <a:pt x="14641" y="4401"/>
                  </a:cubicBezTo>
                  <a:lnTo>
                    <a:pt x="14636" y="4401"/>
                  </a:lnTo>
                  <a:cubicBezTo>
                    <a:pt x="14439" y="4401"/>
                    <a:pt x="14277" y="4562"/>
                    <a:pt x="14274" y="4759"/>
                  </a:cubicBezTo>
                  <a:lnTo>
                    <a:pt x="14274" y="4768"/>
                  </a:lnTo>
                  <a:lnTo>
                    <a:pt x="14274" y="4783"/>
                  </a:lnTo>
                  <a:cubicBezTo>
                    <a:pt x="14274" y="5028"/>
                    <a:pt x="14324" y="5267"/>
                    <a:pt x="14424" y="5493"/>
                  </a:cubicBezTo>
                  <a:cubicBezTo>
                    <a:pt x="14519" y="5708"/>
                    <a:pt x="14654" y="5902"/>
                    <a:pt x="14824" y="6067"/>
                  </a:cubicBezTo>
                  <a:cubicBezTo>
                    <a:pt x="14995" y="6232"/>
                    <a:pt x="15192" y="6363"/>
                    <a:pt x="15409" y="6452"/>
                  </a:cubicBezTo>
                  <a:cubicBezTo>
                    <a:pt x="15635" y="6547"/>
                    <a:pt x="15873" y="6596"/>
                    <a:pt x="16117" y="6596"/>
                  </a:cubicBezTo>
                  <a:lnTo>
                    <a:pt x="19058" y="6596"/>
                  </a:lnTo>
                  <a:cubicBezTo>
                    <a:pt x="19542" y="6596"/>
                    <a:pt x="19997" y="6407"/>
                    <a:pt x="20338" y="6065"/>
                  </a:cubicBezTo>
                  <a:cubicBezTo>
                    <a:pt x="20681" y="5722"/>
                    <a:pt x="20869" y="5267"/>
                    <a:pt x="20869" y="4783"/>
                  </a:cubicBezTo>
                  <a:lnTo>
                    <a:pt x="20869" y="1842"/>
                  </a:lnTo>
                  <a:cubicBezTo>
                    <a:pt x="20869" y="1598"/>
                    <a:pt x="20820" y="1360"/>
                    <a:pt x="20727" y="1134"/>
                  </a:cubicBezTo>
                  <a:cubicBezTo>
                    <a:pt x="20636" y="917"/>
                    <a:pt x="20507" y="720"/>
                    <a:pt x="20342" y="549"/>
                  </a:cubicBezTo>
                  <a:cubicBezTo>
                    <a:pt x="20175" y="379"/>
                    <a:pt x="19983" y="244"/>
                    <a:pt x="19766" y="149"/>
                  </a:cubicBezTo>
                  <a:cubicBezTo>
                    <a:pt x="19542" y="51"/>
                    <a:pt x="19303" y="0"/>
                    <a:pt x="19058" y="0"/>
                  </a:cubicBezTo>
                  <a:cubicBezTo>
                    <a:pt x="18701" y="0"/>
                    <a:pt x="18357" y="103"/>
                    <a:pt x="18061" y="298"/>
                  </a:cubicBezTo>
                  <a:cubicBezTo>
                    <a:pt x="17774" y="488"/>
                    <a:pt x="17546" y="755"/>
                    <a:pt x="17405" y="1069"/>
                  </a:cubicBezTo>
                  <a:cubicBezTo>
                    <a:pt x="16628" y="723"/>
                    <a:pt x="15814" y="456"/>
                    <a:pt x="14984" y="277"/>
                  </a:cubicBezTo>
                  <a:cubicBezTo>
                    <a:pt x="14130" y="94"/>
                    <a:pt x="13250" y="0"/>
                    <a:pt x="123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129;p32">
            <a:extLst>
              <a:ext uri="{FF2B5EF4-FFF2-40B4-BE49-F238E27FC236}">
                <a16:creationId xmlns:a16="http://schemas.microsoft.com/office/drawing/2014/main" id="{3FC2B0E3-D7DB-18E3-6BD1-79DC67BA2430}"/>
              </a:ext>
            </a:extLst>
          </p:cNvPr>
          <p:cNvGrpSpPr/>
          <p:nvPr/>
        </p:nvGrpSpPr>
        <p:grpSpPr>
          <a:xfrm>
            <a:off x="4316377" y="2814397"/>
            <a:ext cx="255753" cy="301087"/>
            <a:chOff x="4695025" y="1443225"/>
            <a:chExt cx="525375" cy="618375"/>
          </a:xfrm>
        </p:grpSpPr>
        <p:sp>
          <p:nvSpPr>
            <p:cNvPr id="57" name="Google Shape;1130;p32">
              <a:extLst>
                <a:ext uri="{FF2B5EF4-FFF2-40B4-BE49-F238E27FC236}">
                  <a16:creationId xmlns:a16="http://schemas.microsoft.com/office/drawing/2014/main" id="{16FA2CB4-2E3A-D2F5-BA8C-ADBCC5ECFC40}"/>
                </a:ext>
              </a:extLst>
            </p:cNvPr>
            <p:cNvSpPr/>
            <p:nvPr/>
          </p:nvSpPr>
          <p:spPr>
            <a:xfrm>
              <a:off x="5021125" y="1479450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62" y="0"/>
                  </a:moveTo>
                  <a:cubicBezTo>
                    <a:pt x="161" y="0"/>
                    <a:pt x="0" y="162"/>
                    <a:pt x="0" y="363"/>
                  </a:cubicBezTo>
                  <a:cubicBezTo>
                    <a:pt x="0" y="562"/>
                    <a:pt x="161" y="725"/>
                    <a:pt x="362" y="725"/>
                  </a:cubicBezTo>
                  <a:cubicBezTo>
                    <a:pt x="561" y="725"/>
                    <a:pt x="724" y="562"/>
                    <a:pt x="724" y="363"/>
                  </a:cubicBezTo>
                  <a:cubicBezTo>
                    <a:pt x="724" y="162"/>
                    <a:pt x="561" y="0"/>
                    <a:pt x="36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1;p32">
              <a:extLst>
                <a:ext uri="{FF2B5EF4-FFF2-40B4-BE49-F238E27FC236}">
                  <a16:creationId xmlns:a16="http://schemas.microsoft.com/office/drawing/2014/main" id="{FE52F9C9-A0D3-5085-5FA1-9BB3777034E8}"/>
                </a:ext>
              </a:extLst>
            </p:cNvPr>
            <p:cNvSpPr/>
            <p:nvPr/>
          </p:nvSpPr>
          <p:spPr>
            <a:xfrm>
              <a:off x="4839975" y="1443225"/>
              <a:ext cx="380425" cy="618375"/>
            </a:xfrm>
            <a:custGeom>
              <a:avLst/>
              <a:gdLst/>
              <a:ahLst/>
              <a:cxnLst/>
              <a:rect l="l" t="t" r="r" b="b"/>
              <a:pathLst>
                <a:path w="15217" h="24735" extrusionOk="0">
                  <a:moveTo>
                    <a:pt x="7608" y="725"/>
                  </a:moveTo>
                  <a:cubicBezTo>
                    <a:pt x="8207" y="725"/>
                    <a:pt x="8695" y="1213"/>
                    <a:pt x="8695" y="1812"/>
                  </a:cubicBezTo>
                  <a:cubicBezTo>
                    <a:pt x="8695" y="2141"/>
                    <a:pt x="8548" y="2450"/>
                    <a:pt x="8291" y="2656"/>
                  </a:cubicBezTo>
                  <a:cubicBezTo>
                    <a:pt x="8087" y="2821"/>
                    <a:pt x="7970" y="3065"/>
                    <a:pt x="7970" y="3325"/>
                  </a:cubicBezTo>
                  <a:cubicBezTo>
                    <a:pt x="7970" y="3755"/>
                    <a:pt x="8322" y="4107"/>
                    <a:pt x="8752" y="4107"/>
                  </a:cubicBezTo>
                  <a:lnTo>
                    <a:pt x="9541" y="4107"/>
                  </a:lnTo>
                  <a:cubicBezTo>
                    <a:pt x="10406" y="4107"/>
                    <a:pt x="11110" y="4810"/>
                    <a:pt x="11110" y="5676"/>
                  </a:cubicBezTo>
                  <a:cubicBezTo>
                    <a:pt x="11110" y="6142"/>
                    <a:pt x="10732" y="6522"/>
                    <a:pt x="10266" y="6522"/>
                  </a:cubicBezTo>
                  <a:lnTo>
                    <a:pt x="4951" y="6522"/>
                  </a:lnTo>
                  <a:cubicBezTo>
                    <a:pt x="4485" y="6522"/>
                    <a:pt x="4106" y="6142"/>
                    <a:pt x="4106" y="5676"/>
                  </a:cubicBezTo>
                  <a:cubicBezTo>
                    <a:pt x="4106" y="4810"/>
                    <a:pt x="4809" y="4107"/>
                    <a:pt x="5675" y="4107"/>
                  </a:cubicBezTo>
                  <a:lnTo>
                    <a:pt x="6464" y="4107"/>
                  </a:lnTo>
                  <a:cubicBezTo>
                    <a:pt x="6895" y="4107"/>
                    <a:pt x="7246" y="3755"/>
                    <a:pt x="7246" y="3325"/>
                  </a:cubicBezTo>
                  <a:cubicBezTo>
                    <a:pt x="7246" y="3065"/>
                    <a:pt x="7130" y="2821"/>
                    <a:pt x="6925" y="2656"/>
                  </a:cubicBezTo>
                  <a:cubicBezTo>
                    <a:pt x="6669" y="2450"/>
                    <a:pt x="6522" y="2141"/>
                    <a:pt x="6522" y="1812"/>
                  </a:cubicBezTo>
                  <a:cubicBezTo>
                    <a:pt x="6522" y="1213"/>
                    <a:pt x="7009" y="725"/>
                    <a:pt x="7608" y="725"/>
                  </a:cubicBezTo>
                  <a:close/>
                  <a:moveTo>
                    <a:pt x="12319" y="6522"/>
                  </a:moveTo>
                  <a:cubicBezTo>
                    <a:pt x="12719" y="6522"/>
                    <a:pt x="13043" y="6847"/>
                    <a:pt x="13043" y="7246"/>
                  </a:cubicBezTo>
                  <a:lnTo>
                    <a:pt x="13043" y="21835"/>
                  </a:lnTo>
                  <a:cubicBezTo>
                    <a:pt x="13043" y="22235"/>
                    <a:pt x="12719" y="22562"/>
                    <a:pt x="12319" y="22562"/>
                  </a:cubicBezTo>
                  <a:lnTo>
                    <a:pt x="2898" y="22562"/>
                  </a:lnTo>
                  <a:cubicBezTo>
                    <a:pt x="2498" y="22562"/>
                    <a:pt x="2173" y="22235"/>
                    <a:pt x="2173" y="21835"/>
                  </a:cubicBezTo>
                  <a:lnTo>
                    <a:pt x="2173" y="7246"/>
                  </a:lnTo>
                  <a:cubicBezTo>
                    <a:pt x="2173" y="6847"/>
                    <a:pt x="2498" y="6522"/>
                    <a:pt x="2898" y="6522"/>
                  </a:cubicBezTo>
                  <a:lnTo>
                    <a:pt x="3629" y="6522"/>
                  </a:lnTo>
                  <a:cubicBezTo>
                    <a:pt x="3909" y="6958"/>
                    <a:pt x="4397" y="7246"/>
                    <a:pt x="4951" y="7246"/>
                  </a:cubicBezTo>
                  <a:lnTo>
                    <a:pt x="10266" y="7246"/>
                  </a:lnTo>
                  <a:cubicBezTo>
                    <a:pt x="10820" y="7246"/>
                    <a:pt x="11308" y="6958"/>
                    <a:pt x="11587" y="6522"/>
                  </a:cubicBezTo>
                  <a:close/>
                  <a:moveTo>
                    <a:pt x="7608" y="0"/>
                  </a:moveTo>
                  <a:cubicBezTo>
                    <a:pt x="6610" y="0"/>
                    <a:pt x="5797" y="813"/>
                    <a:pt x="5797" y="1812"/>
                  </a:cubicBezTo>
                  <a:cubicBezTo>
                    <a:pt x="5797" y="2360"/>
                    <a:pt x="6043" y="2875"/>
                    <a:pt x="6470" y="3221"/>
                  </a:cubicBezTo>
                  <a:cubicBezTo>
                    <a:pt x="6502" y="3246"/>
                    <a:pt x="6522" y="3284"/>
                    <a:pt x="6522" y="3325"/>
                  </a:cubicBezTo>
                  <a:cubicBezTo>
                    <a:pt x="6522" y="3355"/>
                    <a:pt x="6497" y="3382"/>
                    <a:pt x="6464" y="3382"/>
                  </a:cubicBezTo>
                  <a:lnTo>
                    <a:pt x="5675" y="3382"/>
                  </a:lnTo>
                  <a:cubicBezTo>
                    <a:pt x="4906" y="3382"/>
                    <a:pt x="4223" y="3764"/>
                    <a:pt x="3807" y="4347"/>
                  </a:cubicBezTo>
                  <a:lnTo>
                    <a:pt x="2293" y="4347"/>
                  </a:lnTo>
                  <a:cubicBezTo>
                    <a:pt x="1029" y="4347"/>
                    <a:pt x="0" y="5376"/>
                    <a:pt x="0" y="6642"/>
                  </a:cubicBezTo>
                  <a:lnTo>
                    <a:pt x="0" y="22440"/>
                  </a:lnTo>
                  <a:cubicBezTo>
                    <a:pt x="0" y="23706"/>
                    <a:pt x="1029" y="24735"/>
                    <a:pt x="2293" y="24735"/>
                  </a:cubicBezTo>
                  <a:lnTo>
                    <a:pt x="12923" y="24735"/>
                  </a:lnTo>
                  <a:cubicBezTo>
                    <a:pt x="14187" y="24735"/>
                    <a:pt x="15217" y="23706"/>
                    <a:pt x="15217" y="22440"/>
                  </a:cubicBezTo>
                  <a:lnTo>
                    <a:pt x="15217" y="6642"/>
                  </a:lnTo>
                  <a:cubicBezTo>
                    <a:pt x="15217" y="5376"/>
                    <a:pt x="14187" y="4347"/>
                    <a:pt x="12923" y="4347"/>
                  </a:cubicBezTo>
                  <a:cubicBezTo>
                    <a:pt x="12722" y="4347"/>
                    <a:pt x="12559" y="4510"/>
                    <a:pt x="12559" y="4709"/>
                  </a:cubicBezTo>
                  <a:cubicBezTo>
                    <a:pt x="12559" y="4910"/>
                    <a:pt x="12722" y="5073"/>
                    <a:pt x="12923" y="5073"/>
                  </a:cubicBezTo>
                  <a:cubicBezTo>
                    <a:pt x="13787" y="5073"/>
                    <a:pt x="14492" y="5776"/>
                    <a:pt x="14492" y="6642"/>
                  </a:cubicBezTo>
                  <a:lnTo>
                    <a:pt x="14492" y="22440"/>
                  </a:lnTo>
                  <a:cubicBezTo>
                    <a:pt x="14492" y="23306"/>
                    <a:pt x="13787" y="24010"/>
                    <a:pt x="12923" y="24010"/>
                  </a:cubicBezTo>
                  <a:lnTo>
                    <a:pt x="2293" y="24010"/>
                  </a:lnTo>
                  <a:cubicBezTo>
                    <a:pt x="1427" y="24010"/>
                    <a:pt x="724" y="23306"/>
                    <a:pt x="724" y="22440"/>
                  </a:cubicBezTo>
                  <a:lnTo>
                    <a:pt x="724" y="6642"/>
                  </a:lnTo>
                  <a:cubicBezTo>
                    <a:pt x="724" y="5776"/>
                    <a:pt x="1427" y="5073"/>
                    <a:pt x="2293" y="5073"/>
                  </a:cubicBezTo>
                  <a:lnTo>
                    <a:pt x="3463" y="5073"/>
                  </a:lnTo>
                  <a:cubicBezTo>
                    <a:pt x="3409" y="5265"/>
                    <a:pt x="3380" y="5468"/>
                    <a:pt x="3380" y="5676"/>
                  </a:cubicBezTo>
                  <a:cubicBezTo>
                    <a:pt x="3380" y="5717"/>
                    <a:pt x="3384" y="5756"/>
                    <a:pt x="3385" y="5798"/>
                  </a:cubicBezTo>
                  <a:lnTo>
                    <a:pt x="2898" y="5798"/>
                  </a:lnTo>
                  <a:cubicBezTo>
                    <a:pt x="2098" y="5798"/>
                    <a:pt x="1449" y="6447"/>
                    <a:pt x="1449" y="7246"/>
                  </a:cubicBezTo>
                  <a:lnTo>
                    <a:pt x="1449" y="21835"/>
                  </a:lnTo>
                  <a:cubicBezTo>
                    <a:pt x="1449" y="22635"/>
                    <a:pt x="2098" y="23286"/>
                    <a:pt x="2898" y="23286"/>
                  </a:cubicBezTo>
                  <a:lnTo>
                    <a:pt x="12319" y="23286"/>
                  </a:lnTo>
                  <a:cubicBezTo>
                    <a:pt x="13117" y="23286"/>
                    <a:pt x="13768" y="22635"/>
                    <a:pt x="13768" y="21835"/>
                  </a:cubicBezTo>
                  <a:lnTo>
                    <a:pt x="13768" y="7246"/>
                  </a:lnTo>
                  <a:cubicBezTo>
                    <a:pt x="13768" y="6447"/>
                    <a:pt x="13117" y="5798"/>
                    <a:pt x="12319" y="5798"/>
                  </a:cubicBezTo>
                  <a:lnTo>
                    <a:pt x="11829" y="5798"/>
                  </a:lnTo>
                  <a:cubicBezTo>
                    <a:pt x="11833" y="5756"/>
                    <a:pt x="11835" y="5717"/>
                    <a:pt x="11835" y="5676"/>
                  </a:cubicBezTo>
                  <a:cubicBezTo>
                    <a:pt x="11835" y="4412"/>
                    <a:pt x="10805" y="3382"/>
                    <a:pt x="9541" y="3382"/>
                  </a:cubicBezTo>
                  <a:lnTo>
                    <a:pt x="8752" y="3382"/>
                  </a:lnTo>
                  <a:cubicBezTo>
                    <a:pt x="8720" y="3382"/>
                    <a:pt x="8695" y="3355"/>
                    <a:pt x="8695" y="3325"/>
                  </a:cubicBezTo>
                  <a:cubicBezTo>
                    <a:pt x="8695" y="3284"/>
                    <a:pt x="8715" y="3246"/>
                    <a:pt x="8747" y="3221"/>
                  </a:cubicBezTo>
                  <a:cubicBezTo>
                    <a:pt x="9174" y="2875"/>
                    <a:pt x="9419" y="2360"/>
                    <a:pt x="9419" y="1812"/>
                  </a:cubicBezTo>
                  <a:cubicBezTo>
                    <a:pt x="9419" y="813"/>
                    <a:pt x="8607" y="0"/>
                    <a:pt x="76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2;p32">
              <a:extLst>
                <a:ext uri="{FF2B5EF4-FFF2-40B4-BE49-F238E27FC236}">
                  <a16:creationId xmlns:a16="http://schemas.microsoft.com/office/drawing/2014/main" id="{44DD0ECB-4667-6BF4-35E9-4E5104119517}"/>
                </a:ext>
              </a:extLst>
            </p:cNvPr>
            <p:cNvSpPr/>
            <p:nvPr/>
          </p:nvSpPr>
          <p:spPr>
            <a:xfrm>
              <a:off x="4695025" y="1604750"/>
              <a:ext cx="126800" cy="404625"/>
            </a:xfrm>
            <a:custGeom>
              <a:avLst/>
              <a:gdLst/>
              <a:ahLst/>
              <a:cxnLst/>
              <a:rect l="l" t="t" r="r" b="b"/>
              <a:pathLst>
                <a:path w="5072" h="16185" extrusionOk="0">
                  <a:moveTo>
                    <a:pt x="3442" y="2173"/>
                  </a:moveTo>
                  <a:cubicBezTo>
                    <a:pt x="3942" y="2173"/>
                    <a:pt x="4347" y="2580"/>
                    <a:pt x="4347" y="3081"/>
                  </a:cubicBezTo>
                  <a:lnTo>
                    <a:pt x="4347" y="13370"/>
                  </a:lnTo>
                  <a:cubicBezTo>
                    <a:pt x="4347" y="13943"/>
                    <a:pt x="3879" y="14759"/>
                    <a:pt x="3442" y="14759"/>
                  </a:cubicBezTo>
                  <a:cubicBezTo>
                    <a:pt x="3004" y="14759"/>
                    <a:pt x="2536" y="13943"/>
                    <a:pt x="2536" y="13370"/>
                  </a:cubicBezTo>
                  <a:lnTo>
                    <a:pt x="2536" y="3081"/>
                  </a:lnTo>
                  <a:cubicBezTo>
                    <a:pt x="2536" y="2580"/>
                    <a:pt x="2943" y="2173"/>
                    <a:pt x="3442" y="2173"/>
                  </a:cubicBezTo>
                  <a:close/>
                  <a:moveTo>
                    <a:pt x="3442" y="0"/>
                  </a:moveTo>
                  <a:cubicBezTo>
                    <a:pt x="1744" y="0"/>
                    <a:pt x="363" y="1383"/>
                    <a:pt x="363" y="3081"/>
                  </a:cubicBezTo>
                  <a:lnTo>
                    <a:pt x="363" y="6244"/>
                  </a:lnTo>
                  <a:cubicBezTo>
                    <a:pt x="162" y="6244"/>
                    <a:pt x="1" y="6407"/>
                    <a:pt x="1" y="6606"/>
                  </a:cubicBezTo>
                  <a:cubicBezTo>
                    <a:pt x="1" y="6807"/>
                    <a:pt x="162" y="6968"/>
                    <a:pt x="363" y="6968"/>
                  </a:cubicBezTo>
                  <a:lnTo>
                    <a:pt x="725" y="6968"/>
                  </a:lnTo>
                  <a:cubicBezTo>
                    <a:pt x="924" y="6968"/>
                    <a:pt x="1087" y="6807"/>
                    <a:pt x="1087" y="6606"/>
                  </a:cubicBezTo>
                  <a:lnTo>
                    <a:pt x="1087" y="3081"/>
                  </a:lnTo>
                  <a:cubicBezTo>
                    <a:pt x="1087" y="1904"/>
                    <a:pt x="1952" y="927"/>
                    <a:pt x="3080" y="753"/>
                  </a:cubicBezTo>
                  <a:lnTo>
                    <a:pt x="3080" y="1490"/>
                  </a:lnTo>
                  <a:cubicBezTo>
                    <a:pt x="2355" y="1655"/>
                    <a:pt x="1812" y="2306"/>
                    <a:pt x="1812" y="3081"/>
                  </a:cubicBezTo>
                  <a:lnTo>
                    <a:pt x="1812" y="13370"/>
                  </a:lnTo>
                  <a:cubicBezTo>
                    <a:pt x="1812" y="14103"/>
                    <a:pt x="2305" y="15163"/>
                    <a:pt x="3080" y="15423"/>
                  </a:cubicBezTo>
                  <a:lnTo>
                    <a:pt x="3080" y="15823"/>
                  </a:lnTo>
                  <a:cubicBezTo>
                    <a:pt x="3080" y="16022"/>
                    <a:pt x="3241" y="16185"/>
                    <a:pt x="3442" y="16185"/>
                  </a:cubicBezTo>
                  <a:cubicBezTo>
                    <a:pt x="3643" y="16185"/>
                    <a:pt x="3804" y="16022"/>
                    <a:pt x="3804" y="15823"/>
                  </a:cubicBezTo>
                  <a:lnTo>
                    <a:pt x="3804" y="15423"/>
                  </a:lnTo>
                  <a:cubicBezTo>
                    <a:pt x="4579" y="15163"/>
                    <a:pt x="5072" y="14103"/>
                    <a:pt x="5072" y="13370"/>
                  </a:cubicBezTo>
                  <a:lnTo>
                    <a:pt x="5072" y="3081"/>
                  </a:lnTo>
                  <a:cubicBezTo>
                    <a:pt x="5072" y="2306"/>
                    <a:pt x="4530" y="1655"/>
                    <a:pt x="3804" y="1490"/>
                  </a:cubicBezTo>
                  <a:lnTo>
                    <a:pt x="3804" y="725"/>
                  </a:lnTo>
                  <a:cubicBezTo>
                    <a:pt x="4005" y="725"/>
                    <a:pt x="4166" y="563"/>
                    <a:pt x="4166" y="362"/>
                  </a:cubicBezTo>
                  <a:cubicBezTo>
                    <a:pt x="4166" y="163"/>
                    <a:pt x="4005" y="0"/>
                    <a:pt x="380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3;p32">
              <a:extLst>
                <a:ext uri="{FF2B5EF4-FFF2-40B4-BE49-F238E27FC236}">
                  <a16:creationId xmlns:a16="http://schemas.microsoft.com/office/drawing/2014/main" id="{649EAB76-FFCC-6C0E-87CF-AB464FE217CC}"/>
                </a:ext>
              </a:extLst>
            </p:cNvPr>
            <p:cNvSpPr/>
            <p:nvPr/>
          </p:nvSpPr>
          <p:spPr>
            <a:xfrm>
              <a:off x="4948950" y="1642475"/>
              <a:ext cx="163050" cy="163075"/>
            </a:xfrm>
            <a:custGeom>
              <a:avLst/>
              <a:gdLst/>
              <a:ahLst/>
              <a:cxnLst/>
              <a:rect l="l" t="t" r="r" b="b"/>
              <a:pathLst>
                <a:path w="6522" h="6523" extrusionOk="0">
                  <a:moveTo>
                    <a:pt x="3262" y="725"/>
                  </a:moveTo>
                  <a:cubicBezTo>
                    <a:pt x="4659" y="725"/>
                    <a:pt x="5797" y="1864"/>
                    <a:pt x="5797" y="3263"/>
                  </a:cubicBezTo>
                  <a:cubicBezTo>
                    <a:pt x="5797" y="4661"/>
                    <a:pt x="4659" y="5798"/>
                    <a:pt x="3262" y="5798"/>
                  </a:cubicBezTo>
                  <a:cubicBezTo>
                    <a:pt x="1863" y="5798"/>
                    <a:pt x="725" y="4661"/>
                    <a:pt x="725" y="3263"/>
                  </a:cubicBezTo>
                  <a:cubicBezTo>
                    <a:pt x="725" y="1864"/>
                    <a:pt x="1863" y="725"/>
                    <a:pt x="3262" y="725"/>
                  </a:cubicBezTo>
                  <a:close/>
                  <a:moveTo>
                    <a:pt x="3262" y="1"/>
                  </a:moveTo>
                  <a:cubicBezTo>
                    <a:pt x="1463" y="1"/>
                    <a:pt x="0" y="1464"/>
                    <a:pt x="0" y="3263"/>
                  </a:cubicBezTo>
                  <a:cubicBezTo>
                    <a:pt x="0" y="5059"/>
                    <a:pt x="1463" y="6523"/>
                    <a:pt x="3262" y="6523"/>
                  </a:cubicBezTo>
                  <a:cubicBezTo>
                    <a:pt x="5059" y="6523"/>
                    <a:pt x="6522" y="5059"/>
                    <a:pt x="6522" y="3263"/>
                  </a:cubicBezTo>
                  <a:cubicBezTo>
                    <a:pt x="6522" y="1464"/>
                    <a:pt x="5059" y="1"/>
                    <a:pt x="3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4;p32">
              <a:extLst>
                <a:ext uri="{FF2B5EF4-FFF2-40B4-BE49-F238E27FC236}">
                  <a16:creationId xmlns:a16="http://schemas.microsoft.com/office/drawing/2014/main" id="{6B08F14A-7E61-85EE-8A3E-C992629611DB}"/>
                </a:ext>
              </a:extLst>
            </p:cNvPr>
            <p:cNvSpPr/>
            <p:nvPr/>
          </p:nvSpPr>
          <p:spPr>
            <a:xfrm>
              <a:off x="4948950" y="1826050"/>
              <a:ext cx="163050" cy="163075"/>
            </a:xfrm>
            <a:custGeom>
              <a:avLst/>
              <a:gdLst/>
              <a:ahLst/>
              <a:cxnLst/>
              <a:rect l="l" t="t" r="r" b="b"/>
              <a:pathLst>
                <a:path w="6522" h="6523" extrusionOk="0">
                  <a:moveTo>
                    <a:pt x="3262" y="725"/>
                  </a:moveTo>
                  <a:cubicBezTo>
                    <a:pt x="4659" y="725"/>
                    <a:pt x="5797" y="1864"/>
                    <a:pt x="5797" y="3262"/>
                  </a:cubicBezTo>
                  <a:cubicBezTo>
                    <a:pt x="5797" y="4661"/>
                    <a:pt x="4659" y="5798"/>
                    <a:pt x="3262" y="5798"/>
                  </a:cubicBezTo>
                  <a:cubicBezTo>
                    <a:pt x="1863" y="5798"/>
                    <a:pt x="725" y="4661"/>
                    <a:pt x="725" y="3262"/>
                  </a:cubicBezTo>
                  <a:cubicBezTo>
                    <a:pt x="725" y="1864"/>
                    <a:pt x="1863" y="725"/>
                    <a:pt x="3262" y="725"/>
                  </a:cubicBezTo>
                  <a:close/>
                  <a:moveTo>
                    <a:pt x="3262" y="1"/>
                  </a:moveTo>
                  <a:cubicBezTo>
                    <a:pt x="1463" y="1"/>
                    <a:pt x="0" y="1464"/>
                    <a:pt x="0" y="3262"/>
                  </a:cubicBezTo>
                  <a:cubicBezTo>
                    <a:pt x="0" y="5061"/>
                    <a:pt x="1463" y="6522"/>
                    <a:pt x="3262" y="6522"/>
                  </a:cubicBezTo>
                  <a:cubicBezTo>
                    <a:pt x="5059" y="6522"/>
                    <a:pt x="6522" y="5061"/>
                    <a:pt x="6522" y="3262"/>
                  </a:cubicBezTo>
                  <a:cubicBezTo>
                    <a:pt x="6522" y="1464"/>
                    <a:pt x="5059" y="1"/>
                    <a:pt x="3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5;p32">
              <a:extLst>
                <a:ext uri="{FF2B5EF4-FFF2-40B4-BE49-F238E27FC236}">
                  <a16:creationId xmlns:a16="http://schemas.microsoft.com/office/drawing/2014/main" id="{C17B4F93-516A-18CD-7581-71D0A12F9170}"/>
                </a:ext>
              </a:extLst>
            </p:cNvPr>
            <p:cNvSpPr/>
            <p:nvPr/>
          </p:nvSpPr>
          <p:spPr>
            <a:xfrm>
              <a:off x="4991850" y="1700950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6;p32">
              <a:extLst>
                <a:ext uri="{FF2B5EF4-FFF2-40B4-BE49-F238E27FC236}">
                  <a16:creationId xmlns:a16="http://schemas.microsoft.com/office/drawing/2014/main" id="{F3DE4412-B685-B4AE-DF8F-BEC4C7D56015}"/>
                </a:ext>
              </a:extLst>
            </p:cNvPr>
            <p:cNvSpPr/>
            <p:nvPr/>
          </p:nvSpPr>
          <p:spPr>
            <a:xfrm>
              <a:off x="5048825" y="1700950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137;p32">
              <a:extLst>
                <a:ext uri="{FF2B5EF4-FFF2-40B4-BE49-F238E27FC236}">
                  <a16:creationId xmlns:a16="http://schemas.microsoft.com/office/drawing/2014/main" id="{FF8B0DBD-A24C-9671-B19D-1B4982B5A0A1}"/>
                </a:ext>
              </a:extLst>
            </p:cNvPr>
            <p:cNvSpPr/>
            <p:nvPr/>
          </p:nvSpPr>
          <p:spPr>
            <a:xfrm>
              <a:off x="5001300" y="1745175"/>
              <a:ext cx="58350" cy="26075"/>
            </a:xfrm>
            <a:custGeom>
              <a:avLst/>
              <a:gdLst/>
              <a:ahLst/>
              <a:cxnLst/>
              <a:rect l="l" t="t" r="r" b="b"/>
              <a:pathLst>
                <a:path w="2334" h="1043" extrusionOk="0">
                  <a:moveTo>
                    <a:pt x="399" y="1"/>
                  </a:moveTo>
                  <a:cubicBezTo>
                    <a:pt x="306" y="1"/>
                    <a:pt x="213" y="36"/>
                    <a:pt x="142" y="107"/>
                  </a:cubicBezTo>
                  <a:cubicBezTo>
                    <a:pt x="1" y="248"/>
                    <a:pt x="1" y="478"/>
                    <a:pt x="142" y="618"/>
                  </a:cubicBezTo>
                  <a:cubicBezTo>
                    <a:pt x="417" y="892"/>
                    <a:pt x="781" y="1043"/>
                    <a:pt x="1168" y="1043"/>
                  </a:cubicBezTo>
                  <a:cubicBezTo>
                    <a:pt x="1553" y="1043"/>
                    <a:pt x="1917" y="892"/>
                    <a:pt x="2192" y="618"/>
                  </a:cubicBezTo>
                  <a:cubicBezTo>
                    <a:pt x="2333" y="478"/>
                    <a:pt x="2333" y="248"/>
                    <a:pt x="2192" y="107"/>
                  </a:cubicBezTo>
                  <a:cubicBezTo>
                    <a:pt x="2121" y="36"/>
                    <a:pt x="2028" y="1"/>
                    <a:pt x="1935" y="1"/>
                  </a:cubicBezTo>
                  <a:cubicBezTo>
                    <a:pt x="1842" y="1"/>
                    <a:pt x="1750" y="36"/>
                    <a:pt x="1679" y="107"/>
                  </a:cubicBezTo>
                  <a:cubicBezTo>
                    <a:pt x="1543" y="243"/>
                    <a:pt x="1361" y="318"/>
                    <a:pt x="1168" y="318"/>
                  </a:cubicBezTo>
                  <a:cubicBezTo>
                    <a:pt x="974" y="318"/>
                    <a:pt x="791" y="243"/>
                    <a:pt x="655" y="107"/>
                  </a:cubicBezTo>
                  <a:cubicBezTo>
                    <a:pt x="584" y="36"/>
                    <a:pt x="491" y="1"/>
                    <a:pt x="39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138;p32">
              <a:extLst>
                <a:ext uri="{FF2B5EF4-FFF2-40B4-BE49-F238E27FC236}">
                  <a16:creationId xmlns:a16="http://schemas.microsoft.com/office/drawing/2014/main" id="{B8E08473-33A0-034B-FB5F-84A6DD1BC556}"/>
                </a:ext>
              </a:extLst>
            </p:cNvPr>
            <p:cNvSpPr/>
            <p:nvPr/>
          </p:nvSpPr>
          <p:spPr>
            <a:xfrm>
              <a:off x="4991850" y="1884525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139;p32">
              <a:extLst>
                <a:ext uri="{FF2B5EF4-FFF2-40B4-BE49-F238E27FC236}">
                  <a16:creationId xmlns:a16="http://schemas.microsoft.com/office/drawing/2014/main" id="{0ECFD5D3-FE59-342D-4692-02FEC1D5A54B}"/>
                </a:ext>
              </a:extLst>
            </p:cNvPr>
            <p:cNvSpPr/>
            <p:nvPr/>
          </p:nvSpPr>
          <p:spPr>
            <a:xfrm>
              <a:off x="5048825" y="1884525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140;p32">
              <a:extLst>
                <a:ext uri="{FF2B5EF4-FFF2-40B4-BE49-F238E27FC236}">
                  <a16:creationId xmlns:a16="http://schemas.microsoft.com/office/drawing/2014/main" id="{E4338BA4-D04A-E123-F8BC-D0AFD87D0862}"/>
                </a:ext>
              </a:extLst>
            </p:cNvPr>
            <p:cNvSpPr/>
            <p:nvPr/>
          </p:nvSpPr>
          <p:spPr>
            <a:xfrm>
              <a:off x="5001300" y="1928750"/>
              <a:ext cx="58350" cy="26100"/>
            </a:xfrm>
            <a:custGeom>
              <a:avLst/>
              <a:gdLst/>
              <a:ahLst/>
              <a:cxnLst/>
              <a:rect l="l" t="t" r="r" b="b"/>
              <a:pathLst>
                <a:path w="2334" h="1044" extrusionOk="0">
                  <a:moveTo>
                    <a:pt x="1168" y="1"/>
                  </a:moveTo>
                  <a:cubicBezTo>
                    <a:pt x="781" y="1"/>
                    <a:pt x="417" y="151"/>
                    <a:pt x="142" y="426"/>
                  </a:cubicBezTo>
                  <a:cubicBezTo>
                    <a:pt x="1" y="566"/>
                    <a:pt x="1" y="795"/>
                    <a:pt x="142" y="937"/>
                  </a:cubicBezTo>
                  <a:cubicBezTo>
                    <a:pt x="213" y="1008"/>
                    <a:pt x="306" y="1043"/>
                    <a:pt x="399" y="1043"/>
                  </a:cubicBezTo>
                  <a:cubicBezTo>
                    <a:pt x="491" y="1043"/>
                    <a:pt x="584" y="1008"/>
                    <a:pt x="655" y="937"/>
                  </a:cubicBezTo>
                  <a:cubicBezTo>
                    <a:pt x="791" y="801"/>
                    <a:pt x="974" y="725"/>
                    <a:pt x="1168" y="725"/>
                  </a:cubicBezTo>
                  <a:cubicBezTo>
                    <a:pt x="1361" y="725"/>
                    <a:pt x="1543" y="801"/>
                    <a:pt x="1679" y="937"/>
                  </a:cubicBezTo>
                  <a:cubicBezTo>
                    <a:pt x="1750" y="1008"/>
                    <a:pt x="1842" y="1043"/>
                    <a:pt x="1935" y="1043"/>
                  </a:cubicBezTo>
                  <a:cubicBezTo>
                    <a:pt x="2028" y="1043"/>
                    <a:pt x="2121" y="1008"/>
                    <a:pt x="2192" y="937"/>
                  </a:cubicBezTo>
                  <a:cubicBezTo>
                    <a:pt x="2333" y="795"/>
                    <a:pt x="2333" y="566"/>
                    <a:pt x="2192" y="426"/>
                  </a:cubicBezTo>
                  <a:cubicBezTo>
                    <a:pt x="1917" y="151"/>
                    <a:pt x="1553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141;p32">
            <a:extLst>
              <a:ext uri="{FF2B5EF4-FFF2-40B4-BE49-F238E27FC236}">
                <a16:creationId xmlns:a16="http://schemas.microsoft.com/office/drawing/2014/main" id="{1F540799-6638-86B7-8455-7C6858304115}"/>
              </a:ext>
            </a:extLst>
          </p:cNvPr>
          <p:cNvGrpSpPr/>
          <p:nvPr/>
        </p:nvGrpSpPr>
        <p:grpSpPr>
          <a:xfrm>
            <a:off x="5600323" y="2823645"/>
            <a:ext cx="264293" cy="264315"/>
            <a:chOff x="3647450" y="3483850"/>
            <a:chExt cx="618375" cy="618425"/>
          </a:xfrm>
        </p:grpSpPr>
        <p:sp>
          <p:nvSpPr>
            <p:cNvPr id="1375" name="Google Shape;1142;p32">
              <a:extLst>
                <a:ext uri="{FF2B5EF4-FFF2-40B4-BE49-F238E27FC236}">
                  <a16:creationId xmlns:a16="http://schemas.microsoft.com/office/drawing/2014/main" id="{D391E7C3-8EB4-F9C8-8E3D-3A610F3FCA7D}"/>
                </a:ext>
              </a:extLst>
            </p:cNvPr>
            <p:cNvSpPr/>
            <p:nvPr/>
          </p:nvSpPr>
          <p:spPr>
            <a:xfrm>
              <a:off x="3647450" y="3483850"/>
              <a:ext cx="618375" cy="300200"/>
            </a:xfrm>
            <a:custGeom>
              <a:avLst/>
              <a:gdLst/>
              <a:ahLst/>
              <a:cxnLst/>
              <a:rect l="l" t="t" r="r" b="b"/>
              <a:pathLst>
                <a:path w="24735" h="12008" extrusionOk="0">
                  <a:moveTo>
                    <a:pt x="1811" y="1"/>
                  </a:moveTo>
                  <a:cubicBezTo>
                    <a:pt x="1327" y="1"/>
                    <a:pt x="872" y="189"/>
                    <a:pt x="529" y="531"/>
                  </a:cubicBezTo>
                  <a:cubicBezTo>
                    <a:pt x="188" y="874"/>
                    <a:pt x="0" y="1329"/>
                    <a:pt x="0" y="1813"/>
                  </a:cubicBezTo>
                  <a:lnTo>
                    <a:pt x="0" y="8746"/>
                  </a:lnTo>
                  <a:cubicBezTo>
                    <a:pt x="0" y="8959"/>
                    <a:pt x="36" y="9171"/>
                    <a:pt x="109" y="9370"/>
                  </a:cubicBezTo>
                  <a:cubicBezTo>
                    <a:pt x="181" y="9563"/>
                    <a:pt x="283" y="9741"/>
                    <a:pt x="414" y="9900"/>
                  </a:cubicBezTo>
                  <a:cubicBezTo>
                    <a:pt x="678" y="10218"/>
                    <a:pt x="1046" y="10438"/>
                    <a:pt x="1449" y="10521"/>
                  </a:cubicBezTo>
                  <a:lnTo>
                    <a:pt x="1449" y="11378"/>
                  </a:lnTo>
                  <a:cubicBezTo>
                    <a:pt x="1447" y="11550"/>
                    <a:pt x="1524" y="11728"/>
                    <a:pt x="1650" y="11841"/>
                  </a:cubicBezTo>
                  <a:cubicBezTo>
                    <a:pt x="1770" y="11948"/>
                    <a:pt x="1919" y="12006"/>
                    <a:pt x="2080" y="12007"/>
                  </a:cubicBezTo>
                  <a:lnTo>
                    <a:pt x="2089" y="12007"/>
                  </a:lnTo>
                  <a:cubicBezTo>
                    <a:pt x="2288" y="12007"/>
                    <a:pt x="2489" y="11896"/>
                    <a:pt x="2600" y="11726"/>
                  </a:cubicBezTo>
                  <a:lnTo>
                    <a:pt x="3488" y="10395"/>
                  </a:lnTo>
                  <a:lnTo>
                    <a:pt x="3491" y="10388"/>
                  </a:lnTo>
                  <a:lnTo>
                    <a:pt x="3490" y="10386"/>
                  </a:lnTo>
                  <a:lnTo>
                    <a:pt x="3490" y="10386"/>
                  </a:lnTo>
                  <a:lnTo>
                    <a:pt x="3493" y="10388"/>
                  </a:lnTo>
                  <a:cubicBezTo>
                    <a:pt x="3529" y="10331"/>
                    <a:pt x="3549" y="10263"/>
                    <a:pt x="3549" y="10194"/>
                  </a:cubicBezTo>
                  <a:cubicBezTo>
                    <a:pt x="3549" y="10121"/>
                    <a:pt x="3527" y="10051"/>
                    <a:pt x="3486" y="9992"/>
                  </a:cubicBezTo>
                  <a:cubicBezTo>
                    <a:pt x="3468" y="9967"/>
                    <a:pt x="3448" y="9942"/>
                    <a:pt x="3423" y="9920"/>
                  </a:cubicBezTo>
                  <a:cubicBezTo>
                    <a:pt x="3386" y="9888"/>
                    <a:pt x="3343" y="9865"/>
                    <a:pt x="3296" y="9850"/>
                  </a:cubicBezTo>
                  <a:cubicBezTo>
                    <a:pt x="3296" y="9850"/>
                    <a:pt x="3294" y="9848"/>
                    <a:pt x="3294" y="9848"/>
                  </a:cubicBezTo>
                  <a:lnTo>
                    <a:pt x="3285" y="9847"/>
                  </a:lnTo>
                  <a:cubicBezTo>
                    <a:pt x="3283" y="9847"/>
                    <a:pt x="3282" y="9845"/>
                    <a:pt x="3282" y="9845"/>
                  </a:cubicBezTo>
                  <a:lnTo>
                    <a:pt x="3280" y="9845"/>
                  </a:lnTo>
                  <a:cubicBezTo>
                    <a:pt x="3250" y="9838"/>
                    <a:pt x="3219" y="9833"/>
                    <a:pt x="3188" y="9833"/>
                  </a:cubicBezTo>
                  <a:cubicBezTo>
                    <a:pt x="3179" y="9833"/>
                    <a:pt x="3170" y="9833"/>
                    <a:pt x="3161" y="9834"/>
                  </a:cubicBezTo>
                  <a:lnTo>
                    <a:pt x="3158" y="9834"/>
                  </a:lnTo>
                  <a:cubicBezTo>
                    <a:pt x="3100" y="9838"/>
                    <a:pt x="3043" y="9857"/>
                    <a:pt x="2995" y="9888"/>
                  </a:cubicBezTo>
                  <a:lnTo>
                    <a:pt x="2991" y="9890"/>
                  </a:lnTo>
                  <a:cubicBezTo>
                    <a:pt x="2964" y="9906"/>
                    <a:pt x="2941" y="9927"/>
                    <a:pt x="2919" y="9949"/>
                  </a:cubicBezTo>
                  <a:lnTo>
                    <a:pt x="2916" y="9952"/>
                  </a:lnTo>
                  <a:cubicBezTo>
                    <a:pt x="2903" y="9969"/>
                    <a:pt x="2891" y="9983"/>
                    <a:pt x="2880" y="10001"/>
                  </a:cubicBezTo>
                  <a:lnTo>
                    <a:pt x="2173" y="11061"/>
                  </a:lnTo>
                  <a:lnTo>
                    <a:pt x="2173" y="10194"/>
                  </a:lnTo>
                  <a:cubicBezTo>
                    <a:pt x="2173" y="10099"/>
                    <a:pt x="2134" y="10006"/>
                    <a:pt x="2068" y="9938"/>
                  </a:cubicBezTo>
                  <a:cubicBezTo>
                    <a:pt x="1999" y="9872"/>
                    <a:pt x="1906" y="9832"/>
                    <a:pt x="1811" y="9832"/>
                  </a:cubicBezTo>
                  <a:cubicBezTo>
                    <a:pt x="1212" y="9832"/>
                    <a:pt x="725" y="9343"/>
                    <a:pt x="725" y="8746"/>
                  </a:cubicBezTo>
                  <a:lnTo>
                    <a:pt x="725" y="1813"/>
                  </a:lnTo>
                  <a:cubicBezTo>
                    <a:pt x="725" y="1214"/>
                    <a:pt x="1212" y="727"/>
                    <a:pt x="1811" y="727"/>
                  </a:cubicBezTo>
                  <a:lnTo>
                    <a:pt x="22924" y="727"/>
                  </a:lnTo>
                  <a:cubicBezTo>
                    <a:pt x="23521" y="727"/>
                    <a:pt x="24008" y="1214"/>
                    <a:pt x="24010" y="1813"/>
                  </a:cubicBezTo>
                  <a:lnTo>
                    <a:pt x="24010" y="8746"/>
                  </a:lnTo>
                  <a:cubicBezTo>
                    <a:pt x="24008" y="9343"/>
                    <a:pt x="23521" y="9832"/>
                    <a:pt x="22924" y="9832"/>
                  </a:cubicBezTo>
                  <a:lnTo>
                    <a:pt x="4635" y="9832"/>
                  </a:lnTo>
                  <a:cubicBezTo>
                    <a:pt x="4435" y="9832"/>
                    <a:pt x="4273" y="9995"/>
                    <a:pt x="4273" y="10194"/>
                  </a:cubicBezTo>
                  <a:cubicBezTo>
                    <a:pt x="4273" y="10395"/>
                    <a:pt x="4435" y="10557"/>
                    <a:pt x="4635" y="10557"/>
                  </a:cubicBezTo>
                  <a:lnTo>
                    <a:pt x="22924" y="10557"/>
                  </a:lnTo>
                  <a:cubicBezTo>
                    <a:pt x="23406" y="10557"/>
                    <a:pt x="23861" y="10368"/>
                    <a:pt x="24204" y="10026"/>
                  </a:cubicBezTo>
                  <a:cubicBezTo>
                    <a:pt x="24546" y="9683"/>
                    <a:pt x="24735" y="9230"/>
                    <a:pt x="24735" y="8746"/>
                  </a:cubicBezTo>
                  <a:lnTo>
                    <a:pt x="24735" y="1813"/>
                  </a:lnTo>
                  <a:cubicBezTo>
                    <a:pt x="24735" y="1329"/>
                    <a:pt x="24546" y="874"/>
                    <a:pt x="24204" y="531"/>
                  </a:cubicBezTo>
                  <a:cubicBezTo>
                    <a:pt x="23861" y="189"/>
                    <a:pt x="23408" y="1"/>
                    <a:pt x="2292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143;p32">
              <a:extLst>
                <a:ext uri="{FF2B5EF4-FFF2-40B4-BE49-F238E27FC236}">
                  <a16:creationId xmlns:a16="http://schemas.microsoft.com/office/drawing/2014/main" id="{D597A6A3-F0EC-EB06-481B-D977CD9F7136}"/>
                </a:ext>
              </a:extLst>
            </p:cNvPr>
            <p:cNvSpPr/>
            <p:nvPr/>
          </p:nvSpPr>
          <p:spPr>
            <a:xfrm>
              <a:off x="3683650" y="3520125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2"/>
                    <a:pt x="1" y="362"/>
                  </a:cubicBezTo>
                  <a:cubicBezTo>
                    <a:pt x="1" y="561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1"/>
                    <a:pt x="21838" y="362"/>
                  </a:cubicBezTo>
                  <a:cubicBezTo>
                    <a:pt x="21838" y="162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144;p32">
              <a:extLst>
                <a:ext uri="{FF2B5EF4-FFF2-40B4-BE49-F238E27FC236}">
                  <a16:creationId xmlns:a16="http://schemas.microsoft.com/office/drawing/2014/main" id="{5262E01B-E4D7-A7B6-2E52-F9C627CF7001}"/>
                </a:ext>
              </a:extLst>
            </p:cNvPr>
            <p:cNvSpPr/>
            <p:nvPr/>
          </p:nvSpPr>
          <p:spPr>
            <a:xfrm>
              <a:off x="3683650" y="3556350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1"/>
                    <a:pt x="1" y="362"/>
                  </a:cubicBezTo>
                  <a:cubicBezTo>
                    <a:pt x="1" y="563"/>
                    <a:pt x="162" y="724"/>
                    <a:pt x="363" y="724"/>
                  </a:cubicBezTo>
                  <a:lnTo>
                    <a:pt x="21476" y="724"/>
                  </a:lnTo>
                  <a:cubicBezTo>
                    <a:pt x="21675" y="724"/>
                    <a:pt x="21838" y="563"/>
                    <a:pt x="21838" y="362"/>
                  </a:cubicBezTo>
                  <a:cubicBezTo>
                    <a:pt x="21838" y="161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145;p32">
              <a:extLst>
                <a:ext uri="{FF2B5EF4-FFF2-40B4-BE49-F238E27FC236}">
                  <a16:creationId xmlns:a16="http://schemas.microsoft.com/office/drawing/2014/main" id="{5BB87679-DA62-AC2C-038B-B9E2FBFBEB28}"/>
                </a:ext>
              </a:extLst>
            </p:cNvPr>
            <p:cNvSpPr/>
            <p:nvPr/>
          </p:nvSpPr>
          <p:spPr>
            <a:xfrm>
              <a:off x="3683650" y="3592550"/>
              <a:ext cx="147375" cy="18150"/>
            </a:xfrm>
            <a:custGeom>
              <a:avLst/>
              <a:gdLst/>
              <a:ahLst/>
              <a:cxnLst/>
              <a:rect l="l" t="t" r="r" b="b"/>
              <a:pathLst>
                <a:path w="5895" h="726" extrusionOk="0">
                  <a:moveTo>
                    <a:pt x="363" y="1"/>
                  </a:moveTo>
                  <a:cubicBezTo>
                    <a:pt x="162" y="1"/>
                    <a:pt x="1" y="164"/>
                    <a:pt x="1" y="363"/>
                  </a:cubicBezTo>
                  <a:cubicBezTo>
                    <a:pt x="1" y="564"/>
                    <a:pt x="162" y="725"/>
                    <a:pt x="363" y="725"/>
                  </a:cubicBezTo>
                  <a:lnTo>
                    <a:pt x="5533" y="725"/>
                  </a:lnTo>
                  <a:cubicBezTo>
                    <a:pt x="5732" y="725"/>
                    <a:pt x="5895" y="564"/>
                    <a:pt x="5895" y="363"/>
                  </a:cubicBezTo>
                  <a:cubicBezTo>
                    <a:pt x="5895" y="164"/>
                    <a:pt x="5732" y="1"/>
                    <a:pt x="553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146;p32">
              <a:extLst>
                <a:ext uri="{FF2B5EF4-FFF2-40B4-BE49-F238E27FC236}">
                  <a16:creationId xmlns:a16="http://schemas.microsoft.com/office/drawing/2014/main" id="{520EB3E6-465B-0E47-0DB7-2BEF59F334AA}"/>
                </a:ext>
              </a:extLst>
            </p:cNvPr>
            <p:cNvSpPr/>
            <p:nvPr/>
          </p:nvSpPr>
          <p:spPr>
            <a:xfrm>
              <a:off x="3683650" y="3838350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1"/>
                  </a:moveTo>
                  <a:cubicBezTo>
                    <a:pt x="162" y="1"/>
                    <a:pt x="1" y="162"/>
                    <a:pt x="1" y="363"/>
                  </a:cubicBezTo>
                  <a:cubicBezTo>
                    <a:pt x="1" y="564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4"/>
                    <a:pt x="21838" y="363"/>
                  </a:cubicBezTo>
                  <a:cubicBezTo>
                    <a:pt x="21838" y="162"/>
                    <a:pt x="21675" y="1"/>
                    <a:pt x="2147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147;p32">
              <a:extLst>
                <a:ext uri="{FF2B5EF4-FFF2-40B4-BE49-F238E27FC236}">
                  <a16:creationId xmlns:a16="http://schemas.microsoft.com/office/drawing/2014/main" id="{24C14E42-FB3D-0BCD-BCB5-5E45EA8D24DB}"/>
                </a:ext>
              </a:extLst>
            </p:cNvPr>
            <p:cNvSpPr/>
            <p:nvPr/>
          </p:nvSpPr>
          <p:spPr>
            <a:xfrm>
              <a:off x="3683650" y="3874575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4"/>
                    <a:pt x="1" y="363"/>
                  </a:cubicBezTo>
                  <a:cubicBezTo>
                    <a:pt x="1" y="563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3"/>
                    <a:pt x="21838" y="363"/>
                  </a:cubicBezTo>
                  <a:cubicBezTo>
                    <a:pt x="21838" y="164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148;p32">
              <a:extLst>
                <a:ext uri="{FF2B5EF4-FFF2-40B4-BE49-F238E27FC236}">
                  <a16:creationId xmlns:a16="http://schemas.microsoft.com/office/drawing/2014/main" id="{9DBB4826-C5C4-E747-9FD8-3DE50CFF5A4B}"/>
                </a:ext>
              </a:extLst>
            </p:cNvPr>
            <p:cNvSpPr/>
            <p:nvPr/>
          </p:nvSpPr>
          <p:spPr>
            <a:xfrm>
              <a:off x="3683650" y="3910800"/>
              <a:ext cx="147375" cy="18175"/>
            </a:xfrm>
            <a:custGeom>
              <a:avLst/>
              <a:gdLst/>
              <a:ahLst/>
              <a:cxnLst/>
              <a:rect l="l" t="t" r="r" b="b"/>
              <a:pathLst>
                <a:path w="5895" h="727" extrusionOk="0">
                  <a:moveTo>
                    <a:pt x="363" y="0"/>
                  </a:moveTo>
                  <a:cubicBezTo>
                    <a:pt x="162" y="0"/>
                    <a:pt x="1" y="163"/>
                    <a:pt x="1" y="362"/>
                  </a:cubicBezTo>
                  <a:cubicBezTo>
                    <a:pt x="1" y="563"/>
                    <a:pt x="162" y="726"/>
                    <a:pt x="363" y="726"/>
                  </a:cubicBezTo>
                  <a:lnTo>
                    <a:pt x="5533" y="726"/>
                  </a:lnTo>
                  <a:cubicBezTo>
                    <a:pt x="5732" y="726"/>
                    <a:pt x="5895" y="563"/>
                    <a:pt x="5895" y="362"/>
                  </a:cubicBezTo>
                  <a:cubicBezTo>
                    <a:pt x="5895" y="163"/>
                    <a:pt x="5732" y="0"/>
                    <a:pt x="553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149;p32">
              <a:extLst>
                <a:ext uri="{FF2B5EF4-FFF2-40B4-BE49-F238E27FC236}">
                  <a16:creationId xmlns:a16="http://schemas.microsoft.com/office/drawing/2014/main" id="{8848E736-41FD-9C7E-CC3B-A3A46593B7FF}"/>
                </a:ext>
              </a:extLst>
            </p:cNvPr>
            <p:cNvSpPr/>
            <p:nvPr/>
          </p:nvSpPr>
          <p:spPr>
            <a:xfrm>
              <a:off x="3647450" y="3802125"/>
              <a:ext cx="618375" cy="300150"/>
            </a:xfrm>
            <a:custGeom>
              <a:avLst/>
              <a:gdLst/>
              <a:ahLst/>
              <a:cxnLst/>
              <a:rect l="l" t="t" r="r" b="b"/>
              <a:pathLst>
                <a:path w="24735" h="12006" extrusionOk="0">
                  <a:moveTo>
                    <a:pt x="1811" y="1"/>
                  </a:moveTo>
                  <a:cubicBezTo>
                    <a:pt x="1327" y="1"/>
                    <a:pt x="873" y="189"/>
                    <a:pt x="529" y="530"/>
                  </a:cubicBezTo>
                  <a:cubicBezTo>
                    <a:pt x="188" y="872"/>
                    <a:pt x="0" y="1328"/>
                    <a:pt x="0" y="1812"/>
                  </a:cubicBezTo>
                  <a:lnTo>
                    <a:pt x="0" y="8744"/>
                  </a:lnTo>
                  <a:cubicBezTo>
                    <a:pt x="0" y="8959"/>
                    <a:pt x="36" y="9169"/>
                    <a:pt x="109" y="9368"/>
                  </a:cubicBezTo>
                  <a:cubicBezTo>
                    <a:pt x="181" y="9562"/>
                    <a:pt x="283" y="9739"/>
                    <a:pt x="414" y="9899"/>
                  </a:cubicBezTo>
                  <a:cubicBezTo>
                    <a:pt x="678" y="10218"/>
                    <a:pt x="1046" y="10437"/>
                    <a:pt x="1449" y="10519"/>
                  </a:cubicBezTo>
                  <a:lnTo>
                    <a:pt x="1449" y="11376"/>
                  </a:lnTo>
                  <a:cubicBezTo>
                    <a:pt x="1447" y="11548"/>
                    <a:pt x="1524" y="11726"/>
                    <a:pt x="1650" y="11839"/>
                  </a:cubicBezTo>
                  <a:cubicBezTo>
                    <a:pt x="1770" y="11947"/>
                    <a:pt x="1919" y="12004"/>
                    <a:pt x="2080" y="12006"/>
                  </a:cubicBezTo>
                  <a:lnTo>
                    <a:pt x="2089" y="12006"/>
                  </a:lnTo>
                  <a:cubicBezTo>
                    <a:pt x="2288" y="12006"/>
                    <a:pt x="2489" y="11895"/>
                    <a:pt x="2600" y="11724"/>
                  </a:cubicBezTo>
                  <a:lnTo>
                    <a:pt x="3486" y="10396"/>
                  </a:lnTo>
                  <a:cubicBezTo>
                    <a:pt x="3511" y="10361"/>
                    <a:pt x="3527" y="10320"/>
                    <a:pt x="3538" y="10279"/>
                  </a:cubicBezTo>
                  <a:lnTo>
                    <a:pt x="3540" y="10270"/>
                  </a:lnTo>
                  <a:cubicBezTo>
                    <a:pt x="3540" y="10270"/>
                    <a:pt x="3540" y="10268"/>
                    <a:pt x="3542" y="10268"/>
                  </a:cubicBezTo>
                  <a:lnTo>
                    <a:pt x="3542" y="10266"/>
                  </a:lnTo>
                  <a:cubicBezTo>
                    <a:pt x="3545" y="10245"/>
                    <a:pt x="3549" y="10222"/>
                    <a:pt x="3549" y="10198"/>
                  </a:cubicBezTo>
                  <a:lnTo>
                    <a:pt x="3549" y="10193"/>
                  </a:lnTo>
                  <a:lnTo>
                    <a:pt x="3549" y="10191"/>
                  </a:lnTo>
                  <a:cubicBezTo>
                    <a:pt x="3547" y="10125"/>
                    <a:pt x="3529" y="10058"/>
                    <a:pt x="3493" y="10001"/>
                  </a:cubicBezTo>
                  <a:cubicBezTo>
                    <a:pt x="3470" y="9963"/>
                    <a:pt x="3439" y="9931"/>
                    <a:pt x="3403" y="9904"/>
                  </a:cubicBezTo>
                  <a:lnTo>
                    <a:pt x="3402" y="9902"/>
                  </a:lnTo>
                  <a:cubicBezTo>
                    <a:pt x="3359" y="9870"/>
                    <a:pt x="3310" y="9849"/>
                    <a:pt x="3258" y="9838"/>
                  </a:cubicBezTo>
                  <a:lnTo>
                    <a:pt x="3256" y="9838"/>
                  </a:lnTo>
                  <a:cubicBezTo>
                    <a:pt x="3255" y="9838"/>
                    <a:pt x="3253" y="9838"/>
                    <a:pt x="3251" y="9836"/>
                  </a:cubicBezTo>
                  <a:lnTo>
                    <a:pt x="3244" y="9836"/>
                  </a:lnTo>
                  <a:lnTo>
                    <a:pt x="3239" y="9834"/>
                  </a:lnTo>
                  <a:lnTo>
                    <a:pt x="3226" y="9834"/>
                  </a:lnTo>
                  <a:lnTo>
                    <a:pt x="3224" y="9832"/>
                  </a:lnTo>
                  <a:lnTo>
                    <a:pt x="3204" y="9832"/>
                  </a:lnTo>
                  <a:cubicBezTo>
                    <a:pt x="3203" y="9832"/>
                    <a:pt x="3201" y="9832"/>
                    <a:pt x="3197" y="9831"/>
                  </a:cubicBezTo>
                  <a:lnTo>
                    <a:pt x="3192" y="9831"/>
                  </a:lnTo>
                  <a:cubicBezTo>
                    <a:pt x="3122" y="9831"/>
                    <a:pt x="3050" y="9850"/>
                    <a:pt x="2989" y="9888"/>
                  </a:cubicBezTo>
                  <a:lnTo>
                    <a:pt x="2989" y="9890"/>
                  </a:lnTo>
                  <a:lnTo>
                    <a:pt x="2986" y="9892"/>
                  </a:lnTo>
                  <a:cubicBezTo>
                    <a:pt x="2962" y="9906"/>
                    <a:pt x="2941" y="9924"/>
                    <a:pt x="2923" y="9944"/>
                  </a:cubicBezTo>
                  <a:lnTo>
                    <a:pt x="2919" y="9947"/>
                  </a:lnTo>
                  <a:cubicBezTo>
                    <a:pt x="2905" y="9963"/>
                    <a:pt x="2891" y="9981"/>
                    <a:pt x="2880" y="9999"/>
                  </a:cubicBezTo>
                  <a:lnTo>
                    <a:pt x="2173" y="11059"/>
                  </a:lnTo>
                  <a:lnTo>
                    <a:pt x="2173" y="10193"/>
                  </a:lnTo>
                  <a:cubicBezTo>
                    <a:pt x="2173" y="10098"/>
                    <a:pt x="2134" y="10005"/>
                    <a:pt x="2068" y="9938"/>
                  </a:cubicBezTo>
                  <a:cubicBezTo>
                    <a:pt x="1999" y="9870"/>
                    <a:pt x="1906" y="9831"/>
                    <a:pt x="1811" y="9831"/>
                  </a:cubicBezTo>
                  <a:cubicBezTo>
                    <a:pt x="1212" y="9831"/>
                    <a:pt x="725" y="9343"/>
                    <a:pt x="725" y="8744"/>
                  </a:cubicBezTo>
                  <a:lnTo>
                    <a:pt x="725" y="1812"/>
                  </a:lnTo>
                  <a:cubicBezTo>
                    <a:pt x="725" y="1213"/>
                    <a:pt x="1212" y="725"/>
                    <a:pt x="1811" y="725"/>
                  </a:cubicBezTo>
                  <a:lnTo>
                    <a:pt x="22924" y="725"/>
                  </a:lnTo>
                  <a:cubicBezTo>
                    <a:pt x="23521" y="725"/>
                    <a:pt x="24008" y="1213"/>
                    <a:pt x="24010" y="1812"/>
                  </a:cubicBezTo>
                  <a:lnTo>
                    <a:pt x="24010" y="8744"/>
                  </a:lnTo>
                  <a:cubicBezTo>
                    <a:pt x="24008" y="9343"/>
                    <a:pt x="23521" y="9831"/>
                    <a:pt x="22924" y="9831"/>
                  </a:cubicBezTo>
                  <a:lnTo>
                    <a:pt x="4635" y="9831"/>
                  </a:lnTo>
                  <a:cubicBezTo>
                    <a:pt x="4435" y="9831"/>
                    <a:pt x="4273" y="9994"/>
                    <a:pt x="4273" y="10193"/>
                  </a:cubicBezTo>
                  <a:cubicBezTo>
                    <a:pt x="4273" y="10394"/>
                    <a:pt x="4435" y="10555"/>
                    <a:pt x="4635" y="10555"/>
                  </a:cubicBezTo>
                  <a:lnTo>
                    <a:pt x="22924" y="10555"/>
                  </a:lnTo>
                  <a:cubicBezTo>
                    <a:pt x="23408" y="10555"/>
                    <a:pt x="23861" y="10367"/>
                    <a:pt x="24204" y="10024"/>
                  </a:cubicBezTo>
                  <a:cubicBezTo>
                    <a:pt x="24546" y="9684"/>
                    <a:pt x="24735" y="9228"/>
                    <a:pt x="24735" y="8744"/>
                  </a:cubicBezTo>
                  <a:lnTo>
                    <a:pt x="24735" y="1812"/>
                  </a:lnTo>
                  <a:cubicBezTo>
                    <a:pt x="24735" y="1328"/>
                    <a:pt x="24546" y="872"/>
                    <a:pt x="24204" y="530"/>
                  </a:cubicBezTo>
                  <a:cubicBezTo>
                    <a:pt x="23861" y="189"/>
                    <a:pt x="23408" y="1"/>
                    <a:pt x="2292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150;p32">
              <a:extLst>
                <a:ext uri="{FF2B5EF4-FFF2-40B4-BE49-F238E27FC236}">
                  <a16:creationId xmlns:a16="http://schemas.microsoft.com/office/drawing/2014/main" id="{0D9A488E-EBA8-DBF3-C46B-D0DD331DCCC4}"/>
                </a:ext>
              </a:extLst>
            </p:cNvPr>
            <p:cNvSpPr/>
            <p:nvPr/>
          </p:nvSpPr>
          <p:spPr>
            <a:xfrm>
              <a:off x="4112350" y="3917150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4"/>
                  </a:lnTo>
                  <a:cubicBezTo>
                    <a:pt x="2115" y="1330"/>
                    <a:pt x="2217" y="1403"/>
                    <a:pt x="2335" y="1421"/>
                  </a:cubicBezTo>
                  <a:lnTo>
                    <a:pt x="2848" y="1495"/>
                  </a:lnTo>
                  <a:lnTo>
                    <a:pt x="2482" y="1844"/>
                  </a:lnTo>
                  <a:cubicBezTo>
                    <a:pt x="2395" y="1929"/>
                    <a:pt x="2355" y="2050"/>
                    <a:pt x="2375" y="2169"/>
                  </a:cubicBezTo>
                  <a:lnTo>
                    <a:pt x="2463" y="2673"/>
                  </a:lnTo>
                  <a:lnTo>
                    <a:pt x="1993" y="2431"/>
                  </a:lnTo>
                  <a:cubicBezTo>
                    <a:pt x="1941" y="2404"/>
                    <a:pt x="1883" y="2390"/>
                    <a:pt x="1826" y="2390"/>
                  </a:cubicBezTo>
                  <a:cubicBezTo>
                    <a:pt x="1769" y="2390"/>
                    <a:pt x="1711" y="2404"/>
                    <a:pt x="1659" y="2431"/>
                  </a:cubicBezTo>
                  <a:lnTo>
                    <a:pt x="1190" y="2673"/>
                  </a:lnTo>
                  <a:lnTo>
                    <a:pt x="1277" y="2169"/>
                  </a:lnTo>
                  <a:cubicBezTo>
                    <a:pt x="1299" y="2050"/>
                    <a:pt x="1258" y="1929"/>
                    <a:pt x="1170" y="1844"/>
                  </a:cubicBezTo>
                  <a:lnTo>
                    <a:pt x="804" y="1495"/>
                  </a:lnTo>
                  <a:lnTo>
                    <a:pt x="1317" y="1421"/>
                  </a:lnTo>
                  <a:cubicBezTo>
                    <a:pt x="1435" y="1403"/>
                    <a:pt x="1537" y="1330"/>
                    <a:pt x="1589" y="1224"/>
                  </a:cubicBezTo>
                  <a:lnTo>
                    <a:pt x="1826" y="754"/>
                  </a:lnTo>
                  <a:close/>
                  <a:moveTo>
                    <a:pt x="1826" y="1"/>
                  </a:moveTo>
                  <a:cubicBezTo>
                    <a:pt x="1561" y="1"/>
                    <a:pt x="1320" y="148"/>
                    <a:pt x="1200" y="386"/>
                  </a:cubicBezTo>
                  <a:lnTo>
                    <a:pt x="1028" y="729"/>
                  </a:lnTo>
                  <a:lnTo>
                    <a:pt x="652" y="783"/>
                  </a:lnTo>
                  <a:cubicBezTo>
                    <a:pt x="384" y="822"/>
                    <a:pt x="167" y="1005"/>
                    <a:pt x="85" y="1263"/>
                  </a:cubicBezTo>
                  <a:cubicBezTo>
                    <a:pt x="1" y="1520"/>
                    <a:pt x="71" y="1796"/>
                    <a:pt x="266" y="1982"/>
                  </a:cubicBezTo>
                  <a:lnTo>
                    <a:pt x="530" y="2235"/>
                  </a:lnTo>
                  <a:lnTo>
                    <a:pt x="467" y="2597"/>
                  </a:lnTo>
                  <a:cubicBezTo>
                    <a:pt x="420" y="2861"/>
                    <a:pt x="526" y="3123"/>
                    <a:pt x="741" y="3282"/>
                  </a:cubicBezTo>
                  <a:cubicBezTo>
                    <a:pt x="865" y="3373"/>
                    <a:pt x="1010" y="3419"/>
                    <a:pt x="1156" y="3419"/>
                  </a:cubicBezTo>
                  <a:cubicBezTo>
                    <a:pt x="1266" y="3419"/>
                    <a:pt x="1376" y="3393"/>
                    <a:pt x="1478" y="3340"/>
                  </a:cubicBezTo>
                  <a:lnTo>
                    <a:pt x="1826" y="3160"/>
                  </a:lnTo>
                  <a:lnTo>
                    <a:pt x="2174" y="3340"/>
                  </a:lnTo>
                  <a:cubicBezTo>
                    <a:pt x="2276" y="3392"/>
                    <a:pt x="2386" y="3419"/>
                    <a:pt x="2497" y="3419"/>
                  </a:cubicBezTo>
                  <a:cubicBezTo>
                    <a:pt x="2642" y="3419"/>
                    <a:pt x="2787" y="3372"/>
                    <a:pt x="2911" y="3282"/>
                  </a:cubicBezTo>
                  <a:cubicBezTo>
                    <a:pt x="3126" y="3123"/>
                    <a:pt x="3232" y="2861"/>
                    <a:pt x="3185" y="2597"/>
                  </a:cubicBezTo>
                  <a:lnTo>
                    <a:pt x="3123" y="2235"/>
                  </a:lnTo>
                  <a:lnTo>
                    <a:pt x="3386" y="1982"/>
                  </a:lnTo>
                  <a:cubicBezTo>
                    <a:pt x="3582" y="1796"/>
                    <a:pt x="3652" y="1520"/>
                    <a:pt x="3567" y="1263"/>
                  </a:cubicBezTo>
                  <a:cubicBezTo>
                    <a:pt x="3485" y="1005"/>
                    <a:pt x="3268" y="822"/>
                    <a:pt x="3001" y="783"/>
                  </a:cubicBezTo>
                  <a:lnTo>
                    <a:pt x="2624" y="729"/>
                  </a:lnTo>
                  <a:lnTo>
                    <a:pt x="2452" y="386"/>
                  </a:lnTo>
                  <a:cubicBezTo>
                    <a:pt x="2332" y="148"/>
                    <a:pt x="2093" y="1"/>
                    <a:pt x="182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151;p32">
              <a:extLst>
                <a:ext uri="{FF2B5EF4-FFF2-40B4-BE49-F238E27FC236}">
                  <a16:creationId xmlns:a16="http://schemas.microsoft.com/office/drawing/2014/main" id="{8B93D718-AC72-8915-FAEC-913149EACCDA}"/>
                </a:ext>
              </a:extLst>
            </p:cNvPr>
            <p:cNvSpPr/>
            <p:nvPr/>
          </p:nvSpPr>
          <p:spPr>
            <a:xfrm>
              <a:off x="4005450" y="3917150"/>
              <a:ext cx="91275" cy="85475"/>
            </a:xfrm>
            <a:custGeom>
              <a:avLst/>
              <a:gdLst/>
              <a:ahLst/>
              <a:cxnLst/>
              <a:rect l="l" t="t" r="r" b="b"/>
              <a:pathLst>
                <a:path w="3651" h="3419" extrusionOk="0">
                  <a:moveTo>
                    <a:pt x="1825" y="754"/>
                  </a:moveTo>
                  <a:lnTo>
                    <a:pt x="2062" y="1224"/>
                  </a:lnTo>
                  <a:cubicBezTo>
                    <a:pt x="2114" y="1330"/>
                    <a:pt x="2216" y="1403"/>
                    <a:pt x="2335" y="1421"/>
                  </a:cubicBezTo>
                  <a:lnTo>
                    <a:pt x="2848" y="1495"/>
                  </a:lnTo>
                  <a:lnTo>
                    <a:pt x="2480" y="1844"/>
                  </a:lnTo>
                  <a:cubicBezTo>
                    <a:pt x="2394" y="1929"/>
                    <a:pt x="2353" y="2050"/>
                    <a:pt x="2374" y="2169"/>
                  </a:cubicBezTo>
                  <a:lnTo>
                    <a:pt x="2462" y="2673"/>
                  </a:lnTo>
                  <a:lnTo>
                    <a:pt x="1992" y="2431"/>
                  </a:lnTo>
                  <a:cubicBezTo>
                    <a:pt x="1940" y="2404"/>
                    <a:pt x="1883" y="2390"/>
                    <a:pt x="1826" y="2390"/>
                  </a:cubicBezTo>
                  <a:cubicBezTo>
                    <a:pt x="1769" y="2390"/>
                    <a:pt x="1712" y="2404"/>
                    <a:pt x="1659" y="2431"/>
                  </a:cubicBezTo>
                  <a:lnTo>
                    <a:pt x="1189" y="2673"/>
                  </a:lnTo>
                  <a:lnTo>
                    <a:pt x="1277" y="2169"/>
                  </a:lnTo>
                  <a:cubicBezTo>
                    <a:pt x="1297" y="2050"/>
                    <a:pt x="1257" y="1929"/>
                    <a:pt x="1171" y="1844"/>
                  </a:cubicBezTo>
                  <a:lnTo>
                    <a:pt x="803" y="1495"/>
                  </a:lnTo>
                  <a:lnTo>
                    <a:pt x="1316" y="1421"/>
                  </a:lnTo>
                  <a:cubicBezTo>
                    <a:pt x="1435" y="1403"/>
                    <a:pt x="1537" y="1330"/>
                    <a:pt x="1589" y="1224"/>
                  </a:cubicBezTo>
                  <a:lnTo>
                    <a:pt x="1825" y="754"/>
                  </a:lnTo>
                  <a:close/>
                  <a:moveTo>
                    <a:pt x="1825" y="1"/>
                  </a:moveTo>
                  <a:cubicBezTo>
                    <a:pt x="1558" y="1"/>
                    <a:pt x="1320" y="148"/>
                    <a:pt x="1200" y="386"/>
                  </a:cubicBezTo>
                  <a:lnTo>
                    <a:pt x="1028" y="729"/>
                  </a:lnTo>
                  <a:lnTo>
                    <a:pt x="651" y="783"/>
                  </a:lnTo>
                  <a:cubicBezTo>
                    <a:pt x="384" y="822"/>
                    <a:pt x="167" y="1005"/>
                    <a:pt x="84" y="1263"/>
                  </a:cubicBezTo>
                  <a:cubicBezTo>
                    <a:pt x="0" y="1520"/>
                    <a:pt x="70" y="1796"/>
                    <a:pt x="265" y="1982"/>
                  </a:cubicBezTo>
                  <a:lnTo>
                    <a:pt x="529" y="2235"/>
                  </a:lnTo>
                  <a:lnTo>
                    <a:pt x="466" y="2597"/>
                  </a:lnTo>
                  <a:cubicBezTo>
                    <a:pt x="420" y="2861"/>
                    <a:pt x="525" y="3123"/>
                    <a:pt x="741" y="3282"/>
                  </a:cubicBezTo>
                  <a:cubicBezTo>
                    <a:pt x="864" y="3372"/>
                    <a:pt x="1010" y="3419"/>
                    <a:pt x="1155" y="3419"/>
                  </a:cubicBezTo>
                  <a:cubicBezTo>
                    <a:pt x="1264" y="3419"/>
                    <a:pt x="1375" y="3392"/>
                    <a:pt x="1478" y="3340"/>
                  </a:cubicBezTo>
                  <a:lnTo>
                    <a:pt x="1825" y="3160"/>
                  </a:lnTo>
                  <a:lnTo>
                    <a:pt x="2173" y="3340"/>
                  </a:lnTo>
                  <a:cubicBezTo>
                    <a:pt x="2276" y="3393"/>
                    <a:pt x="2386" y="3419"/>
                    <a:pt x="2495" y="3419"/>
                  </a:cubicBezTo>
                  <a:cubicBezTo>
                    <a:pt x="2641" y="3419"/>
                    <a:pt x="2786" y="3373"/>
                    <a:pt x="2910" y="3282"/>
                  </a:cubicBezTo>
                  <a:cubicBezTo>
                    <a:pt x="3125" y="3123"/>
                    <a:pt x="3231" y="2861"/>
                    <a:pt x="3185" y="2597"/>
                  </a:cubicBezTo>
                  <a:lnTo>
                    <a:pt x="3122" y="2235"/>
                  </a:lnTo>
                  <a:lnTo>
                    <a:pt x="3385" y="1982"/>
                  </a:lnTo>
                  <a:cubicBezTo>
                    <a:pt x="3581" y="1796"/>
                    <a:pt x="3651" y="1520"/>
                    <a:pt x="3568" y="1263"/>
                  </a:cubicBezTo>
                  <a:cubicBezTo>
                    <a:pt x="3484" y="1005"/>
                    <a:pt x="3267" y="822"/>
                    <a:pt x="3000" y="783"/>
                  </a:cubicBezTo>
                  <a:lnTo>
                    <a:pt x="2623" y="729"/>
                  </a:lnTo>
                  <a:lnTo>
                    <a:pt x="2451" y="386"/>
                  </a:lnTo>
                  <a:cubicBezTo>
                    <a:pt x="2331" y="148"/>
                    <a:pt x="2093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152;p32">
              <a:extLst>
                <a:ext uri="{FF2B5EF4-FFF2-40B4-BE49-F238E27FC236}">
                  <a16:creationId xmlns:a16="http://schemas.microsoft.com/office/drawing/2014/main" id="{83CC0434-2D9F-3C84-E948-F4E1FAA0F661}"/>
                </a:ext>
              </a:extLst>
            </p:cNvPr>
            <p:cNvSpPr/>
            <p:nvPr/>
          </p:nvSpPr>
          <p:spPr>
            <a:xfrm>
              <a:off x="4112350" y="3598925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3"/>
                  </a:lnTo>
                  <a:cubicBezTo>
                    <a:pt x="2115" y="1329"/>
                    <a:pt x="2217" y="1403"/>
                    <a:pt x="2335" y="1419"/>
                  </a:cubicBezTo>
                  <a:lnTo>
                    <a:pt x="2848" y="1492"/>
                  </a:lnTo>
                  <a:lnTo>
                    <a:pt x="2482" y="1844"/>
                  </a:lnTo>
                  <a:cubicBezTo>
                    <a:pt x="2395" y="1928"/>
                    <a:pt x="2355" y="2050"/>
                    <a:pt x="2375" y="2168"/>
                  </a:cubicBezTo>
                  <a:lnTo>
                    <a:pt x="2463" y="2672"/>
                  </a:lnTo>
                  <a:lnTo>
                    <a:pt x="2463" y="2672"/>
                  </a:lnTo>
                  <a:lnTo>
                    <a:pt x="1993" y="2430"/>
                  </a:lnTo>
                  <a:cubicBezTo>
                    <a:pt x="1941" y="2403"/>
                    <a:pt x="1883" y="2390"/>
                    <a:pt x="1826" y="2390"/>
                  </a:cubicBezTo>
                  <a:cubicBezTo>
                    <a:pt x="1769" y="2390"/>
                    <a:pt x="1711" y="2403"/>
                    <a:pt x="1659" y="2430"/>
                  </a:cubicBezTo>
                  <a:lnTo>
                    <a:pt x="1190" y="2672"/>
                  </a:lnTo>
                  <a:lnTo>
                    <a:pt x="1277" y="2168"/>
                  </a:lnTo>
                  <a:cubicBezTo>
                    <a:pt x="1299" y="2050"/>
                    <a:pt x="1258" y="1928"/>
                    <a:pt x="1170" y="1844"/>
                  </a:cubicBezTo>
                  <a:lnTo>
                    <a:pt x="804" y="1492"/>
                  </a:lnTo>
                  <a:lnTo>
                    <a:pt x="1317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6" y="754"/>
                  </a:lnTo>
                  <a:close/>
                  <a:moveTo>
                    <a:pt x="1826" y="0"/>
                  </a:moveTo>
                  <a:cubicBezTo>
                    <a:pt x="1561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2" y="782"/>
                  </a:lnTo>
                  <a:cubicBezTo>
                    <a:pt x="384" y="820"/>
                    <a:pt x="167" y="1005"/>
                    <a:pt x="85" y="1261"/>
                  </a:cubicBezTo>
                  <a:cubicBezTo>
                    <a:pt x="1" y="1519"/>
                    <a:pt x="71" y="1795"/>
                    <a:pt x="266" y="1982"/>
                  </a:cubicBezTo>
                  <a:lnTo>
                    <a:pt x="530" y="2235"/>
                  </a:lnTo>
                  <a:lnTo>
                    <a:pt x="467" y="2595"/>
                  </a:lnTo>
                  <a:cubicBezTo>
                    <a:pt x="420" y="2861"/>
                    <a:pt x="526" y="3122"/>
                    <a:pt x="743" y="3282"/>
                  </a:cubicBezTo>
                  <a:cubicBezTo>
                    <a:pt x="865" y="3372"/>
                    <a:pt x="1010" y="3418"/>
                    <a:pt x="1155" y="3418"/>
                  </a:cubicBezTo>
                  <a:cubicBezTo>
                    <a:pt x="1267" y="3418"/>
                    <a:pt x="1376" y="3391"/>
                    <a:pt x="1478" y="3339"/>
                  </a:cubicBezTo>
                  <a:lnTo>
                    <a:pt x="1826" y="3160"/>
                  </a:lnTo>
                  <a:lnTo>
                    <a:pt x="2174" y="3339"/>
                  </a:lnTo>
                  <a:cubicBezTo>
                    <a:pt x="2276" y="3392"/>
                    <a:pt x="2387" y="3418"/>
                    <a:pt x="2497" y="3418"/>
                  </a:cubicBezTo>
                  <a:cubicBezTo>
                    <a:pt x="2642" y="3418"/>
                    <a:pt x="2787" y="3372"/>
                    <a:pt x="2911" y="3282"/>
                  </a:cubicBezTo>
                  <a:cubicBezTo>
                    <a:pt x="3126" y="3122"/>
                    <a:pt x="3232" y="2861"/>
                    <a:pt x="3185" y="2595"/>
                  </a:cubicBezTo>
                  <a:lnTo>
                    <a:pt x="3123" y="2235"/>
                  </a:lnTo>
                  <a:lnTo>
                    <a:pt x="3386" y="1982"/>
                  </a:lnTo>
                  <a:cubicBezTo>
                    <a:pt x="3582" y="1795"/>
                    <a:pt x="3652" y="1519"/>
                    <a:pt x="3567" y="1261"/>
                  </a:cubicBezTo>
                  <a:cubicBezTo>
                    <a:pt x="3485" y="1005"/>
                    <a:pt x="3268" y="820"/>
                    <a:pt x="3001" y="782"/>
                  </a:cubicBezTo>
                  <a:lnTo>
                    <a:pt x="2624" y="728"/>
                  </a:lnTo>
                  <a:lnTo>
                    <a:pt x="2452" y="386"/>
                  </a:lnTo>
                  <a:cubicBezTo>
                    <a:pt x="2332" y="148"/>
                    <a:pt x="2093" y="0"/>
                    <a:pt x="18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153;p32">
              <a:extLst>
                <a:ext uri="{FF2B5EF4-FFF2-40B4-BE49-F238E27FC236}">
                  <a16:creationId xmlns:a16="http://schemas.microsoft.com/office/drawing/2014/main" id="{EC979F16-6122-EED5-E57F-F75421009A8A}"/>
                </a:ext>
              </a:extLst>
            </p:cNvPr>
            <p:cNvSpPr/>
            <p:nvPr/>
          </p:nvSpPr>
          <p:spPr>
            <a:xfrm>
              <a:off x="4005450" y="3598925"/>
              <a:ext cx="91275" cy="85475"/>
            </a:xfrm>
            <a:custGeom>
              <a:avLst/>
              <a:gdLst/>
              <a:ahLst/>
              <a:cxnLst/>
              <a:rect l="l" t="t" r="r" b="b"/>
              <a:pathLst>
                <a:path w="3651" h="3419" extrusionOk="0">
                  <a:moveTo>
                    <a:pt x="1825" y="754"/>
                  </a:moveTo>
                  <a:lnTo>
                    <a:pt x="2062" y="1223"/>
                  </a:lnTo>
                  <a:cubicBezTo>
                    <a:pt x="2114" y="1329"/>
                    <a:pt x="2216" y="1403"/>
                    <a:pt x="2335" y="1419"/>
                  </a:cubicBezTo>
                  <a:lnTo>
                    <a:pt x="2848" y="1492"/>
                  </a:lnTo>
                  <a:lnTo>
                    <a:pt x="2480" y="1844"/>
                  </a:lnTo>
                  <a:cubicBezTo>
                    <a:pt x="2394" y="1928"/>
                    <a:pt x="2353" y="2050"/>
                    <a:pt x="2374" y="2168"/>
                  </a:cubicBezTo>
                  <a:lnTo>
                    <a:pt x="2462" y="2672"/>
                  </a:lnTo>
                  <a:lnTo>
                    <a:pt x="2462" y="2672"/>
                  </a:lnTo>
                  <a:lnTo>
                    <a:pt x="1992" y="2430"/>
                  </a:lnTo>
                  <a:cubicBezTo>
                    <a:pt x="1940" y="2403"/>
                    <a:pt x="1883" y="2390"/>
                    <a:pt x="1826" y="2390"/>
                  </a:cubicBezTo>
                  <a:cubicBezTo>
                    <a:pt x="1769" y="2390"/>
                    <a:pt x="1712" y="2403"/>
                    <a:pt x="1659" y="2430"/>
                  </a:cubicBezTo>
                  <a:lnTo>
                    <a:pt x="1189" y="2672"/>
                  </a:lnTo>
                  <a:lnTo>
                    <a:pt x="1277" y="2168"/>
                  </a:lnTo>
                  <a:cubicBezTo>
                    <a:pt x="1297" y="2050"/>
                    <a:pt x="1257" y="1928"/>
                    <a:pt x="1171" y="1844"/>
                  </a:cubicBezTo>
                  <a:lnTo>
                    <a:pt x="803" y="1492"/>
                  </a:lnTo>
                  <a:lnTo>
                    <a:pt x="1316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5" y="754"/>
                  </a:lnTo>
                  <a:close/>
                  <a:moveTo>
                    <a:pt x="1825" y="0"/>
                  </a:moveTo>
                  <a:cubicBezTo>
                    <a:pt x="1558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1" y="782"/>
                  </a:lnTo>
                  <a:cubicBezTo>
                    <a:pt x="384" y="820"/>
                    <a:pt x="167" y="1005"/>
                    <a:pt x="83" y="1261"/>
                  </a:cubicBezTo>
                  <a:cubicBezTo>
                    <a:pt x="0" y="1519"/>
                    <a:pt x="70" y="1795"/>
                    <a:pt x="265" y="1982"/>
                  </a:cubicBezTo>
                  <a:lnTo>
                    <a:pt x="529" y="2235"/>
                  </a:lnTo>
                  <a:lnTo>
                    <a:pt x="466" y="2595"/>
                  </a:lnTo>
                  <a:cubicBezTo>
                    <a:pt x="420" y="2861"/>
                    <a:pt x="525" y="3122"/>
                    <a:pt x="741" y="3280"/>
                  </a:cubicBezTo>
                  <a:cubicBezTo>
                    <a:pt x="864" y="3372"/>
                    <a:pt x="1010" y="3418"/>
                    <a:pt x="1155" y="3418"/>
                  </a:cubicBezTo>
                  <a:cubicBezTo>
                    <a:pt x="1264" y="3418"/>
                    <a:pt x="1375" y="3391"/>
                    <a:pt x="1478" y="3339"/>
                  </a:cubicBezTo>
                  <a:lnTo>
                    <a:pt x="1825" y="3160"/>
                  </a:lnTo>
                  <a:lnTo>
                    <a:pt x="2173" y="3339"/>
                  </a:lnTo>
                  <a:cubicBezTo>
                    <a:pt x="2276" y="3392"/>
                    <a:pt x="2386" y="3417"/>
                    <a:pt x="2495" y="3417"/>
                  </a:cubicBezTo>
                  <a:cubicBezTo>
                    <a:pt x="2641" y="3417"/>
                    <a:pt x="2786" y="3371"/>
                    <a:pt x="2910" y="3280"/>
                  </a:cubicBezTo>
                  <a:cubicBezTo>
                    <a:pt x="3125" y="3122"/>
                    <a:pt x="3231" y="2861"/>
                    <a:pt x="3185" y="2595"/>
                  </a:cubicBezTo>
                  <a:lnTo>
                    <a:pt x="3122" y="2235"/>
                  </a:lnTo>
                  <a:lnTo>
                    <a:pt x="3385" y="1982"/>
                  </a:lnTo>
                  <a:cubicBezTo>
                    <a:pt x="3581" y="1795"/>
                    <a:pt x="3651" y="1519"/>
                    <a:pt x="3568" y="1261"/>
                  </a:cubicBezTo>
                  <a:cubicBezTo>
                    <a:pt x="3484" y="1005"/>
                    <a:pt x="3267" y="820"/>
                    <a:pt x="3000" y="782"/>
                  </a:cubicBezTo>
                  <a:lnTo>
                    <a:pt x="2623" y="728"/>
                  </a:lnTo>
                  <a:lnTo>
                    <a:pt x="2451" y="386"/>
                  </a:lnTo>
                  <a:cubicBezTo>
                    <a:pt x="2331" y="148"/>
                    <a:pt x="2093" y="0"/>
                    <a:pt x="182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154;p32">
              <a:extLst>
                <a:ext uri="{FF2B5EF4-FFF2-40B4-BE49-F238E27FC236}">
                  <a16:creationId xmlns:a16="http://schemas.microsoft.com/office/drawing/2014/main" id="{5B61ADA2-DF19-6EC3-9BD2-9A8A06212476}"/>
                </a:ext>
              </a:extLst>
            </p:cNvPr>
            <p:cNvSpPr/>
            <p:nvPr/>
          </p:nvSpPr>
          <p:spPr>
            <a:xfrm>
              <a:off x="3898925" y="3598925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3"/>
                  </a:lnTo>
                  <a:cubicBezTo>
                    <a:pt x="2115" y="1329"/>
                    <a:pt x="2217" y="1403"/>
                    <a:pt x="2335" y="1419"/>
                  </a:cubicBezTo>
                  <a:lnTo>
                    <a:pt x="2848" y="1492"/>
                  </a:lnTo>
                  <a:lnTo>
                    <a:pt x="2480" y="1844"/>
                  </a:lnTo>
                  <a:cubicBezTo>
                    <a:pt x="2394" y="1928"/>
                    <a:pt x="2355" y="2050"/>
                    <a:pt x="2375" y="2168"/>
                  </a:cubicBezTo>
                  <a:lnTo>
                    <a:pt x="2463" y="2672"/>
                  </a:lnTo>
                  <a:lnTo>
                    <a:pt x="1993" y="2430"/>
                  </a:lnTo>
                  <a:cubicBezTo>
                    <a:pt x="1941" y="2403"/>
                    <a:pt x="1883" y="2390"/>
                    <a:pt x="1826" y="2390"/>
                  </a:cubicBezTo>
                  <a:cubicBezTo>
                    <a:pt x="1769" y="2390"/>
                    <a:pt x="1711" y="2403"/>
                    <a:pt x="1659" y="2430"/>
                  </a:cubicBezTo>
                  <a:lnTo>
                    <a:pt x="1189" y="2672"/>
                  </a:lnTo>
                  <a:lnTo>
                    <a:pt x="1277" y="2168"/>
                  </a:lnTo>
                  <a:cubicBezTo>
                    <a:pt x="1299" y="2050"/>
                    <a:pt x="1258" y="1928"/>
                    <a:pt x="1171" y="1844"/>
                  </a:cubicBezTo>
                  <a:lnTo>
                    <a:pt x="804" y="1492"/>
                  </a:lnTo>
                  <a:lnTo>
                    <a:pt x="1317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6" y="754"/>
                  </a:lnTo>
                  <a:close/>
                  <a:moveTo>
                    <a:pt x="1826" y="0"/>
                  </a:moveTo>
                  <a:cubicBezTo>
                    <a:pt x="1561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1" y="782"/>
                  </a:lnTo>
                  <a:cubicBezTo>
                    <a:pt x="384" y="820"/>
                    <a:pt x="167" y="1005"/>
                    <a:pt x="85" y="1261"/>
                  </a:cubicBezTo>
                  <a:cubicBezTo>
                    <a:pt x="1" y="1519"/>
                    <a:pt x="71" y="1795"/>
                    <a:pt x="268" y="1982"/>
                  </a:cubicBezTo>
                  <a:lnTo>
                    <a:pt x="530" y="2235"/>
                  </a:lnTo>
                  <a:lnTo>
                    <a:pt x="467" y="2595"/>
                  </a:lnTo>
                  <a:cubicBezTo>
                    <a:pt x="420" y="2861"/>
                    <a:pt x="526" y="3122"/>
                    <a:pt x="743" y="3282"/>
                  </a:cubicBezTo>
                  <a:cubicBezTo>
                    <a:pt x="865" y="3372"/>
                    <a:pt x="1010" y="3418"/>
                    <a:pt x="1157" y="3418"/>
                  </a:cubicBezTo>
                  <a:cubicBezTo>
                    <a:pt x="1267" y="3418"/>
                    <a:pt x="1376" y="3391"/>
                    <a:pt x="1478" y="3339"/>
                  </a:cubicBezTo>
                  <a:lnTo>
                    <a:pt x="1826" y="3160"/>
                  </a:lnTo>
                  <a:lnTo>
                    <a:pt x="2174" y="3339"/>
                  </a:lnTo>
                  <a:cubicBezTo>
                    <a:pt x="2276" y="3392"/>
                    <a:pt x="2387" y="3418"/>
                    <a:pt x="2497" y="3418"/>
                  </a:cubicBezTo>
                  <a:cubicBezTo>
                    <a:pt x="2642" y="3418"/>
                    <a:pt x="2787" y="3372"/>
                    <a:pt x="2911" y="3282"/>
                  </a:cubicBezTo>
                  <a:cubicBezTo>
                    <a:pt x="3126" y="3122"/>
                    <a:pt x="3232" y="2861"/>
                    <a:pt x="3185" y="2595"/>
                  </a:cubicBezTo>
                  <a:lnTo>
                    <a:pt x="3122" y="2235"/>
                  </a:lnTo>
                  <a:lnTo>
                    <a:pt x="3386" y="1982"/>
                  </a:lnTo>
                  <a:cubicBezTo>
                    <a:pt x="3581" y="1795"/>
                    <a:pt x="3651" y="1519"/>
                    <a:pt x="3569" y="1261"/>
                  </a:cubicBezTo>
                  <a:cubicBezTo>
                    <a:pt x="3485" y="1005"/>
                    <a:pt x="3268" y="820"/>
                    <a:pt x="3000" y="782"/>
                  </a:cubicBezTo>
                  <a:lnTo>
                    <a:pt x="2624" y="728"/>
                  </a:lnTo>
                  <a:lnTo>
                    <a:pt x="2452" y="386"/>
                  </a:lnTo>
                  <a:cubicBezTo>
                    <a:pt x="2332" y="148"/>
                    <a:pt x="2093" y="0"/>
                    <a:pt x="18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155;p32">
            <a:extLst>
              <a:ext uri="{FF2B5EF4-FFF2-40B4-BE49-F238E27FC236}">
                <a16:creationId xmlns:a16="http://schemas.microsoft.com/office/drawing/2014/main" id="{1EA4C5ED-98E6-867B-A073-8C650DDA2F80}"/>
              </a:ext>
            </a:extLst>
          </p:cNvPr>
          <p:cNvGrpSpPr/>
          <p:nvPr/>
        </p:nvGrpSpPr>
        <p:grpSpPr>
          <a:xfrm>
            <a:off x="6834655" y="2791528"/>
            <a:ext cx="301087" cy="301087"/>
            <a:chOff x="5023225" y="3412125"/>
            <a:chExt cx="618375" cy="618375"/>
          </a:xfrm>
        </p:grpSpPr>
        <p:sp>
          <p:nvSpPr>
            <p:cNvPr id="1389" name="Google Shape;1156;p32">
              <a:extLst>
                <a:ext uri="{FF2B5EF4-FFF2-40B4-BE49-F238E27FC236}">
                  <a16:creationId xmlns:a16="http://schemas.microsoft.com/office/drawing/2014/main" id="{1DEEF095-15B6-1F1F-751D-DF563E1A6EF0}"/>
                </a:ext>
              </a:extLst>
            </p:cNvPr>
            <p:cNvSpPr/>
            <p:nvPr/>
          </p:nvSpPr>
          <p:spPr>
            <a:xfrm>
              <a:off x="5023225" y="3412125"/>
              <a:ext cx="618375" cy="618375"/>
            </a:xfrm>
            <a:custGeom>
              <a:avLst/>
              <a:gdLst/>
              <a:ahLst/>
              <a:cxnLst/>
              <a:rect l="l" t="t" r="r" b="b"/>
              <a:pathLst>
                <a:path w="24735" h="24735" extrusionOk="0">
                  <a:moveTo>
                    <a:pt x="12368" y="725"/>
                  </a:moveTo>
                  <a:cubicBezTo>
                    <a:pt x="14399" y="725"/>
                    <a:pt x="16483" y="1374"/>
                    <a:pt x="18272" y="2753"/>
                  </a:cubicBezTo>
                  <a:cubicBezTo>
                    <a:pt x="18371" y="2830"/>
                    <a:pt x="18344" y="2809"/>
                    <a:pt x="18911" y="3268"/>
                  </a:cubicBezTo>
                  <a:cubicBezTo>
                    <a:pt x="19020" y="3355"/>
                    <a:pt x="19038" y="3517"/>
                    <a:pt x="18948" y="3628"/>
                  </a:cubicBezTo>
                  <a:lnTo>
                    <a:pt x="18129" y="4641"/>
                  </a:lnTo>
                  <a:cubicBezTo>
                    <a:pt x="18078" y="4703"/>
                    <a:pt x="18004" y="4736"/>
                    <a:pt x="17929" y="4736"/>
                  </a:cubicBezTo>
                  <a:cubicBezTo>
                    <a:pt x="17872" y="4736"/>
                    <a:pt x="17816" y="4717"/>
                    <a:pt x="17768" y="4679"/>
                  </a:cubicBezTo>
                  <a:lnTo>
                    <a:pt x="17261" y="4268"/>
                  </a:lnTo>
                  <a:cubicBezTo>
                    <a:pt x="15880" y="3151"/>
                    <a:pt x="14143" y="2536"/>
                    <a:pt x="12368" y="2536"/>
                  </a:cubicBezTo>
                  <a:cubicBezTo>
                    <a:pt x="10592" y="2536"/>
                    <a:pt x="8855" y="3151"/>
                    <a:pt x="7474" y="4268"/>
                  </a:cubicBezTo>
                  <a:lnTo>
                    <a:pt x="6967" y="4679"/>
                  </a:lnTo>
                  <a:cubicBezTo>
                    <a:pt x="6920" y="4716"/>
                    <a:pt x="6864" y="4736"/>
                    <a:pt x="6806" y="4736"/>
                  </a:cubicBezTo>
                  <a:cubicBezTo>
                    <a:pt x="6797" y="4736"/>
                    <a:pt x="6788" y="4735"/>
                    <a:pt x="6778" y="4734"/>
                  </a:cubicBezTo>
                  <a:cubicBezTo>
                    <a:pt x="6712" y="4727"/>
                    <a:pt x="6649" y="4695"/>
                    <a:pt x="6606" y="4641"/>
                  </a:cubicBezTo>
                  <a:lnTo>
                    <a:pt x="5787" y="3628"/>
                  </a:lnTo>
                  <a:cubicBezTo>
                    <a:pt x="5697" y="3517"/>
                    <a:pt x="5715" y="3355"/>
                    <a:pt x="5824" y="3268"/>
                  </a:cubicBezTo>
                  <a:lnTo>
                    <a:pt x="6332" y="2857"/>
                  </a:lnTo>
                  <a:cubicBezTo>
                    <a:pt x="8032" y="1482"/>
                    <a:pt x="10175" y="725"/>
                    <a:pt x="12368" y="725"/>
                  </a:cubicBezTo>
                  <a:close/>
                  <a:moveTo>
                    <a:pt x="5426" y="4333"/>
                  </a:moveTo>
                  <a:lnTo>
                    <a:pt x="5891" y="4908"/>
                  </a:lnTo>
                  <a:cubicBezTo>
                    <a:pt x="5111" y="5871"/>
                    <a:pt x="4553" y="6999"/>
                    <a:pt x="4264" y="8197"/>
                  </a:cubicBezTo>
                  <a:cubicBezTo>
                    <a:pt x="4212" y="8209"/>
                    <a:pt x="4159" y="8226"/>
                    <a:pt x="4107" y="8245"/>
                  </a:cubicBezTo>
                  <a:cubicBezTo>
                    <a:pt x="3882" y="8324"/>
                    <a:pt x="3666" y="8414"/>
                    <a:pt x="3456" y="8516"/>
                  </a:cubicBezTo>
                  <a:cubicBezTo>
                    <a:pt x="3735" y="6974"/>
                    <a:pt x="4408" y="5545"/>
                    <a:pt x="5426" y="4333"/>
                  </a:cubicBezTo>
                  <a:close/>
                  <a:moveTo>
                    <a:pt x="19309" y="4333"/>
                  </a:moveTo>
                  <a:cubicBezTo>
                    <a:pt x="20329" y="5547"/>
                    <a:pt x="21000" y="6974"/>
                    <a:pt x="21279" y="8518"/>
                  </a:cubicBezTo>
                  <a:cubicBezTo>
                    <a:pt x="21061" y="8412"/>
                    <a:pt x="20706" y="8258"/>
                    <a:pt x="20471" y="8197"/>
                  </a:cubicBezTo>
                  <a:cubicBezTo>
                    <a:pt x="20182" y="6999"/>
                    <a:pt x="19624" y="5871"/>
                    <a:pt x="18844" y="4908"/>
                  </a:cubicBezTo>
                  <a:lnTo>
                    <a:pt x="19309" y="4333"/>
                  </a:lnTo>
                  <a:close/>
                  <a:moveTo>
                    <a:pt x="3309" y="19528"/>
                  </a:moveTo>
                  <a:cubicBezTo>
                    <a:pt x="3542" y="19646"/>
                    <a:pt x="3784" y="19752"/>
                    <a:pt x="4035" y="19843"/>
                  </a:cubicBezTo>
                  <a:lnTo>
                    <a:pt x="4035" y="20387"/>
                  </a:lnTo>
                  <a:cubicBezTo>
                    <a:pt x="4035" y="21787"/>
                    <a:pt x="5170" y="22924"/>
                    <a:pt x="6570" y="22924"/>
                  </a:cubicBezTo>
                  <a:lnTo>
                    <a:pt x="8428" y="22924"/>
                  </a:lnTo>
                  <a:cubicBezTo>
                    <a:pt x="8367" y="23155"/>
                    <a:pt x="8365" y="23406"/>
                    <a:pt x="8428" y="23648"/>
                  </a:cubicBezTo>
                  <a:lnTo>
                    <a:pt x="6570" y="23648"/>
                  </a:lnTo>
                  <a:cubicBezTo>
                    <a:pt x="4770" y="23648"/>
                    <a:pt x="3309" y="22187"/>
                    <a:pt x="3309" y="20387"/>
                  </a:cubicBezTo>
                  <a:lnTo>
                    <a:pt x="3309" y="19528"/>
                  </a:lnTo>
                  <a:close/>
                  <a:moveTo>
                    <a:pt x="11261" y="22560"/>
                  </a:moveTo>
                  <a:cubicBezTo>
                    <a:pt x="11632" y="22560"/>
                    <a:pt x="11959" y="22832"/>
                    <a:pt x="12000" y="23202"/>
                  </a:cubicBezTo>
                  <a:cubicBezTo>
                    <a:pt x="12050" y="23638"/>
                    <a:pt x="11708" y="24011"/>
                    <a:pt x="11281" y="24011"/>
                  </a:cubicBezTo>
                  <a:lnTo>
                    <a:pt x="9850" y="24011"/>
                  </a:lnTo>
                  <a:cubicBezTo>
                    <a:pt x="9479" y="24011"/>
                    <a:pt x="9152" y="23738"/>
                    <a:pt x="9111" y="23370"/>
                  </a:cubicBezTo>
                  <a:cubicBezTo>
                    <a:pt x="9061" y="22933"/>
                    <a:pt x="9404" y="22560"/>
                    <a:pt x="9832" y="22560"/>
                  </a:cubicBezTo>
                  <a:close/>
                  <a:moveTo>
                    <a:pt x="12368" y="1"/>
                  </a:moveTo>
                  <a:cubicBezTo>
                    <a:pt x="10010" y="1"/>
                    <a:pt x="7704" y="815"/>
                    <a:pt x="5875" y="2294"/>
                  </a:cubicBezTo>
                  <a:lnTo>
                    <a:pt x="5369" y="2705"/>
                  </a:lnTo>
                  <a:cubicBezTo>
                    <a:pt x="5070" y="2947"/>
                    <a:pt x="4951" y="3330"/>
                    <a:pt x="5030" y="3682"/>
                  </a:cubicBezTo>
                  <a:cubicBezTo>
                    <a:pt x="3707" y="5181"/>
                    <a:pt x="2889" y="7004"/>
                    <a:pt x="2654" y="8977"/>
                  </a:cubicBezTo>
                  <a:cubicBezTo>
                    <a:pt x="920" y="10157"/>
                    <a:pt x="0" y="12090"/>
                    <a:pt x="0" y="14077"/>
                  </a:cubicBezTo>
                  <a:cubicBezTo>
                    <a:pt x="0" y="15997"/>
                    <a:pt x="865" y="17903"/>
                    <a:pt x="2584" y="19096"/>
                  </a:cubicBezTo>
                  <a:lnTo>
                    <a:pt x="2584" y="20387"/>
                  </a:lnTo>
                  <a:cubicBezTo>
                    <a:pt x="2584" y="22589"/>
                    <a:pt x="4368" y="24373"/>
                    <a:pt x="6570" y="24373"/>
                  </a:cubicBezTo>
                  <a:lnTo>
                    <a:pt x="8875" y="24373"/>
                  </a:lnTo>
                  <a:cubicBezTo>
                    <a:pt x="9129" y="24597"/>
                    <a:pt x="9464" y="24735"/>
                    <a:pt x="9832" y="24735"/>
                  </a:cubicBezTo>
                  <a:lnTo>
                    <a:pt x="11252" y="24735"/>
                  </a:lnTo>
                  <a:cubicBezTo>
                    <a:pt x="12014" y="24735"/>
                    <a:pt x="12669" y="24158"/>
                    <a:pt x="12726" y="23397"/>
                  </a:cubicBezTo>
                  <a:cubicBezTo>
                    <a:pt x="12789" y="22547"/>
                    <a:pt x="12117" y="21835"/>
                    <a:pt x="11281" y="21835"/>
                  </a:cubicBezTo>
                  <a:lnTo>
                    <a:pt x="9832" y="21835"/>
                  </a:lnTo>
                  <a:cubicBezTo>
                    <a:pt x="9464" y="21835"/>
                    <a:pt x="9129" y="21974"/>
                    <a:pt x="8875" y="22198"/>
                  </a:cubicBezTo>
                  <a:lnTo>
                    <a:pt x="6570" y="22198"/>
                  </a:lnTo>
                  <a:cubicBezTo>
                    <a:pt x="5570" y="22198"/>
                    <a:pt x="4759" y="21387"/>
                    <a:pt x="4759" y="20387"/>
                  </a:cubicBezTo>
                  <a:lnTo>
                    <a:pt x="4759" y="19578"/>
                  </a:lnTo>
                  <a:cubicBezTo>
                    <a:pt x="4759" y="19382"/>
                    <a:pt x="4650" y="19280"/>
                    <a:pt x="4422" y="19212"/>
                  </a:cubicBezTo>
                  <a:cubicBezTo>
                    <a:pt x="2288" y="18533"/>
                    <a:pt x="732" y="16555"/>
                    <a:pt x="732" y="14077"/>
                  </a:cubicBezTo>
                  <a:cubicBezTo>
                    <a:pt x="732" y="11780"/>
                    <a:pt x="2077" y="9732"/>
                    <a:pt x="4349" y="8928"/>
                  </a:cubicBezTo>
                  <a:cubicBezTo>
                    <a:pt x="4469" y="8886"/>
                    <a:pt x="4591" y="8865"/>
                    <a:pt x="4712" y="8865"/>
                  </a:cubicBezTo>
                  <a:cubicBezTo>
                    <a:pt x="4995" y="8865"/>
                    <a:pt x="5267" y="8978"/>
                    <a:pt x="5471" y="9176"/>
                  </a:cubicBezTo>
                  <a:cubicBezTo>
                    <a:pt x="5685" y="9386"/>
                    <a:pt x="5798" y="9655"/>
                    <a:pt x="5798" y="9954"/>
                  </a:cubicBezTo>
                  <a:lnTo>
                    <a:pt x="5798" y="18161"/>
                  </a:lnTo>
                  <a:cubicBezTo>
                    <a:pt x="5798" y="18504"/>
                    <a:pt x="5647" y="18809"/>
                    <a:pt x="5378" y="19020"/>
                  </a:cubicBezTo>
                  <a:cubicBezTo>
                    <a:pt x="5218" y="19144"/>
                    <a:pt x="5190" y="19372"/>
                    <a:pt x="5313" y="19529"/>
                  </a:cubicBezTo>
                  <a:cubicBezTo>
                    <a:pt x="5385" y="19621"/>
                    <a:pt x="5492" y="19669"/>
                    <a:pt x="5599" y="19669"/>
                  </a:cubicBezTo>
                  <a:cubicBezTo>
                    <a:pt x="5677" y="19669"/>
                    <a:pt x="5756" y="19644"/>
                    <a:pt x="5823" y="19592"/>
                  </a:cubicBezTo>
                  <a:cubicBezTo>
                    <a:pt x="6253" y="19259"/>
                    <a:pt x="6524" y="18737"/>
                    <a:pt x="6522" y="18161"/>
                  </a:cubicBezTo>
                  <a:lnTo>
                    <a:pt x="6522" y="9954"/>
                  </a:lnTo>
                  <a:cubicBezTo>
                    <a:pt x="6524" y="9457"/>
                    <a:pt x="6321" y="8993"/>
                    <a:pt x="5977" y="8658"/>
                  </a:cubicBezTo>
                  <a:cubicBezTo>
                    <a:pt x="5719" y="8408"/>
                    <a:pt x="5392" y="8233"/>
                    <a:pt x="5021" y="8168"/>
                  </a:cubicBezTo>
                  <a:cubicBezTo>
                    <a:pt x="5294" y="7159"/>
                    <a:pt x="5776" y="6208"/>
                    <a:pt x="6434" y="5389"/>
                  </a:cubicBezTo>
                  <a:cubicBezTo>
                    <a:pt x="6553" y="5437"/>
                    <a:pt x="6679" y="5461"/>
                    <a:pt x="6806" y="5461"/>
                  </a:cubicBezTo>
                  <a:cubicBezTo>
                    <a:pt x="7023" y="5461"/>
                    <a:pt x="7241" y="5390"/>
                    <a:pt x="7422" y="5244"/>
                  </a:cubicBezTo>
                  <a:lnTo>
                    <a:pt x="7930" y="4833"/>
                  </a:lnTo>
                  <a:cubicBezTo>
                    <a:pt x="9183" y="3818"/>
                    <a:pt x="10757" y="3260"/>
                    <a:pt x="12368" y="3260"/>
                  </a:cubicBezTo>
                  <a:cubicBezTo>
                    <a:pt x="13978" y="3260"/>
                    <a:pt x="15552" y="3818"/>
                    <a:pt x="16806" y="4833"/>
                  </a:cubicBezTo>
                  <a:lnTo>
                    <a:pt x="17313" y="5242"/>
                  </a:lnTo>
                  <a:cubicBezTo>
                    <a:pt x="17494" y="5389"/>
                    <a:pt x="17712" y="5460"/>
                    <a:pt x="17928" y="5460"/>
                  </a:cubicBezTo>
                  <a:cubicBezTo>
                    <a:pt x="18055" y="5460"/>
                    <a:pt x="18181" y="5435"/>
                    <a:pt x="18299" y="5387"/>
                  </a:cubicBezTo>
                  <a:cubicBezTo>
                    <a:pt x="19049" y="6321"/>
                    <a:pt x="19571" y="7419"/>
                    <a:pt x="19814" y="8584"/>
                  </a:cubicBezTo>
                  <a:cubicBezTo>
                    <a:pt x="19847" y="8737"/>
                    <a:pt x="19974" y="8855"/>
                    <a:pt x="20134" y="8871"/>
                  </a:cubicBezTo>
                  <a:cubicBezTo>
                    <a:pt x="20218" y="8880"/>
                    <a:pt x="20304" y="8898"/>
                    <a:pt x="20386" y="8928"/>
                  </a:cubicBezTo>
                  <a:cubicBezTo>
                    <a:pt x="22554" y="9694"/>
                    <a:pt x="24010" y="11756"/>
                    <a:pt x="24010" y="14059"/>
                  </a:cubicBezTo>
                  <a:cubicBezTo>
                    <a:pt x="24010" y="16359"/>
                    <a:pt x="22554" y="18421"/>
                    <a:pt x="20386" y="19189"/>
                  </a:cubicBezTo>
                  <a:cubicBezTo>
                    <a:pt x="20266" y="19231"/>
                    <a:pt x="20144" y="19251"/>
                    <a:pt x="20025" y="19251"/>
                  </a:cubicBezTo>
                  <a:cubicBezTo>
                    <a:pt x="19737" y="19251"/>
                    <a:pt x="19465" y="19134"/>
                    <a:pt x="19264" y="18940"/>
                  </a:cubicBezTo>
                  <a:cubicBezTo>
                    <a:pt x="19051" y="18730"/>
                    <a:pt x="18938" y="18461"/>
                    <a:pt x="18938" y="18161"/>
                  </a:cubicBezTo>
                  <a:lnTo>
                    <a:pt x="18938" y="9954"/>
                  </a:lnTo>
                  <a:cubicBezTo>
                    <a:pt x="18938" y="9705"/>
                    <a:pt x="19020" y="9470"/>
                    <a:pt x="19173" y="9276"/>
                  </a:cubicBezTo>
                  <a:cubicBezTo>
                    <a:pt x="19298" y="9120"/>
                    <a:pt x="19271" y="8893"/>
                    <a:pt x="19115" y="8769"/>
                  </a:cubicBezTo>
                  <a:cubicBezTo>
                    <a:pt x="19048" y="8715"/>
                    <a:pt x="18968" y="8689"/>
                    <a:pt x="18890" y="8689"/>
                  </a:cubicBezTo>
                  <a:cubicBezTo>
                    <a:pt x="18783" y="8689"/>
                    <a:pt x="18678" y="8736"/>
                    <a:pt x="18606" y="8824"/>
                  </a:cubicBezTo>
                  <a:cubicBezTo>
                    <a:pt x="18353" y="9142"/>
                    <a:pt x="18213" y="9544"/>
                    <a:pt x="18213" y="9954"/>
                  </a:cubicBezTo>
                  <a:lnTo>
                    <a:pt x="18213" y="18161"/>
                  </a:lnTo>
                  <a:cubicBezTo>
                    <a:pt x="18211" y="19176"/>
                    <a:pt x="19040" y="19974"/>
                    <a:pt x="20022" y="19976"/>
                  </a:cubicBezTo>
                  <a:cubicBezTo>
                    <a:pt x="20944" y="19976"/>
                    <a:pt x="23519" y="18757"/>
                    <a:pt x="24430" y="15979"/>
                  </a:cubicBezTo>
                  <a:cubicBezTo>
                    <a:pt x="24633" y="15362"/>
                    <a:pt x="24735" y="14715"/>
                    <a:pt x="24735" y="14059"/>
                  </a:cubicBezTo>
                  <a:cubicBezTo>
                    <a:pt x="24735" y="12011"/>
                    <a:pt x="23727" y="10133"/>
                    <a:pt x="22083" y="8989"/>
                  </a:cubicBezTo>
                  <a:cubicBezTo>
                    <a:pt x="21850" y="7012"/>
                    <a:pt x="21030" y="5183"/>
                    <a:pt x="19705" y="3682"/>
                  </a:cubicBezTo>
                  <a:cubicBezTo>
                    <a:pt x="19784" y="3330"/>
                    <a:pt x="19666" y="2947"/>
                    <a:pt x="19366" y="2705"/>
                  </a:cubicBezTo>
                  <a:cubicBezTo>
                    <a:pt x="18724" y="2185"/>
                    <a:pt x="18837" y="2274"/>
                    <a:pt x="18713" y="2179"/>
                  </a:cubicBezTo>
                  <a:cubicBezTo>
                    <a:pt x="16911" y="773"/>
                    <a:pt x="14657" y="1"/>
                    <a:pt x="1236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157;p32">
              <a:extLst>
                <a:ext uri="{FF2B5EF4-FFF2-40B4-BE49-F238E27FC236}">
                  <a16:creationId xmlns:a16="http://schemas.microsoft.com/office/drawing/2014/main" id="{7CEF188D-2E2B-A53C-D0E4-1E74A6B3CC22}"/>
                </a:ext>
              </a:extLst>
            </p:cNvPr>
            <p:cNvSpPr/>
            <p:nvPr/>
          </p:nvSpPr>
          <p:spPr>
            <a:xfrm>
              <a:off x="5225125" y="3551500"/>
              <a:ext cx="217050" cy="268375"/>
            </a:xfrm>
            <a:custGeom>
              <a:avLst/>
              <a:gdLst/>
              <a:ahLst/>
              <a:cxnLst/>
              <a:rect l="l" t="t" r="r" b="b"/>
              <a:pathLst>
                <a:path w="8682" h="10735" extrusionOk="0">
                  <a:moveTo>
                    <a:pt x="4287" y="725"/>
                  </a:moveTo>
                  <a:cubicBezTo>
                    <a:pt x="4362" y="725"/>
                    <a:pt x="4438" y="727"/>
                    <a:pt x="4514" y="732"/>
                  </a:cubicBezTo>
                  <a:cubicBezTo>
                    <a:pt x="6302" y="843"/>
                    <a:pt x="7733" y="2274"/>
                    <a:pt x="7844" y="4062"/>
                  </a:cubicBezTo>
                  <a:cubicBezTo>
                    <a:pt x="7941" y="5625"/>
                    <a:pt x="7026" y="7053"/>
                    <a:pt x="5566" y="7614"/>
                  </a:cubicBezTo>
                  <a:cubicBezTo>
                    <a:pt x="5341" y="7702"/>
                    <a:pt x="5194" y="7908"/>
                    <a:pt x="5194" y="8141"/>
                  </a:cubicBezTo>
                  <a:lnTo>
                    <a:pt x="5194" y="9104"/>
                  </a:lnTo>
                  <a:cubicBezTo>
                    <a:pt x="5194" y="9603"/>
                    <a:pt x="4788" y="10010"/>
                    <a:pt x="4288" y="10010"/>
                  </a:cubicBezTo>
                  <a:cubicBezTo>
                    <a:pt x="3790" y="10010"/>
                    <a:pt x="3382" y="9603"/>
                    <a:pt x="3382" y="9104"/>
                  </a:cubicBezTo>
                  <a:lnTo>
                    <a:pt x="3382" y="8141"/>
                  </a:lnTo>
                  <a:cubicBezTo>
                    <a:pt x="3382" y="7151"/>
                    <a:pt x="3985" y="6282"/>
                    <a:pt x="4916" y="5923"/>
                  </a:cubicBezTo>
                  <a:cubicBezTo>
                    <a:pt x="5633" y="5647"/>
                    <a:pt x="6083" y="4946"/>
                    <a:pt x="6036" y="4175"/>
                  </a:cubicBezTo>
                  <a:cubicBezTo>
                    <a:pt x="5983" y="3312"/>
                    <a:pt x="5265" y="2593"/>
                    <a:pt x="4401" y="2539"/>
                  </a:cubicBezTo>
                  <a:cubicBezTo>
                    <a:pt x="4363" y="2538"/>
                    <a:pt x="4326" y="2538"/>
                    <a:pt x="4290" y="2538"/>
                  </a:cubicBezTo>
                  <a:cubicBezTo>
                    <a:pt x="3840" y="2538"/>
                    <a:pt x="3417" y="2703"/>
                    <a:pt x="3088" y="3011"/>
                  </a:cubicBezTo>
                  <a:cubicBezTo>
                    <a:pt x="2733" y="3346"/>
                    <a:pt x="2536" y="3800"/>
                    <a:pt x="2536" y="4288"/>
                  </a:cubicBezTo>
                  <a:cubicBezTo>
                    <a:pt x="2536" y="4788"/>
                    <a:pt x="2131" y="5193"/>
                    <a:pt x="1631" y="5193"/>
                  </a:cubicBezTo>
                  <a:cubicBezTo>
                    <a:pt x="1132" y="5193"/>
                    <a:pt x="725" y="4788"/>
                    <a:pt x="725" y="4288"/>
                  </a:cubicBezTo>
                  <a:cubicBezTo>
                    <a:pt x="725" y="3309"/>
                    <a:pt x="1134" y="2362"/>
                    <a:pt x="1848" y="1691"/>
                  </a:cubicBezTo>
                  <a:cubicBezTo>
                    <a:pt x="2517" y="1064"/>
                    <a:pt x="3375" y="725"/>
                    <a:pt x="4287" y="725"/>
                  </a:cubicBezTo>
                  <a:close/>
                  <a:moveTo>
                    <a:pt x="4280" y="1"/>
                  </a:moveTo>
                  <a:cubicBezTo>
                    <a:pt x="3187" y="1"/>
                    <a:pt x="2156" y="409"/>
                    <a:pt x="1353" y="1164"/>
                  </a:cubicBezTo>
                  <a:cubicBezTo>
                    <a:pt x="494" y="1971"/>
                    <a:pt x="1" y="3110"/>
                    <a:pt x="1" y="4288"/>
                  </a:cubicBezTo>
                  <a:cubicBezTo>
                    <a:pt x="1" y="5188"/>
                    <a:pt x="732" y="5918"/>
                    <a:pt x="1631" y="5918"/>
                  </a:cubicBezTo>
                  <a:cubicBezTo>
                    <a:pt x="2531" y="5918"/>
                    <a:pt x="3261" y="5188"/>
                    <a:pt x="3261" y="4288"/>
                  </a:cubicBezTo>
                  <a:cubicBezTo>
                    <a:pt x="3261" y="4003"/>
                    <a:pt x="3377" y="3735"/>
                    <a:pt x="3585" y="3540"/>
                  </a:cubicBezTo>
                  <a:cubicBezTo>
                    <a:pt x="3777" y="3360"/>
                    <a:pt x="4025" y="3262"/>
                    <a:pt x="4289" y="3262"/>
                  </a:cubicBezTo>
                  <a:cubicBezTo>
                    <a:pt x="4312" y="3262"/>
                    <a:pt x="4334" y="3262"/>
                    <a:pt x="4356" y="3264"/>
                  </a:cubicBezTo>
                  <a:cubicBezTo>
                    <a:pt x="4862" y="3294"/>
                    <a:pt x="5281" y="3714"/>
                    <a:pt x="5312" y="4220"/>
                  </a:cubicBezTo>
                  <a:cubicBezTo>
                    <a:pt x="5341" y="4673"/>
                    <a:pt x="5077" y="5086"/>
                    <a:pt x="4656" y="5247"/>
                  </a:cubicBezTo>
                  <a:cubicBezTo>
                    <a:pt x="3442" y="5713"/>
                    <a:pt x="2658" y="6850"/>
                    <a:pt x="2658" y="8141"/>
                  </a:cubicBezTo>
                  <a:lnTo>
                    <a:pt x="2658" y="9104"/>
                  </a:lnTo>
                  <a:cubicBezTo>
                    <a:pt x="2658" y="10002"/>
                    <a:pt x="3390" y="10734"/>
                    <a:pt x="4288" y="10734"/>
                  </a:cubicBezTo>
                  <a:cubicBezTo>
                    <a:pt x="5186" y="10734"/>
                    <a:pt x="5918" y="10002"/>
                    <a:pt x="5918" y="9104"/>
                  </a:cubicBezTo>
                  <a:lnTo>
                    <a:pt x="5918" y="8254"/>
                  </a:lnTo>
                  <a:cubicBezTo>
                    <a:pt x="7621" y="7555"/>
                    <a:pt x="8681" y="5866"/>
                    <a:pt x="8566" y="4017"/>
                  </a:cubicBezTo>
                  <a:cubicBezTo>
                    <a:pt x="8434" y="1865"/>
                    <a:pt x="6711" y="142"/>
                    <a:pt x="4559" y="9"/>
                  </a:cubicBezTo>
                  <a:cubicBezTo>
                    <a:pt x="4465" y="3"/>
                    <a:pt x="4373" y="1"/>
                    <a:pt x="428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158;p32">
              <a:extLst>
                <a:ext uri="{FF2B5EF4-FFF2-40B4-BE49-F238E27FC236}">
                  <a16:creationId xmlns:a16="http://schemas.microsoft.com/office/drawing/2014/main" id="{67868C29-12C0-945E-A584-61BDEE07AEAB}"/>
                </a:ext>
              </a:extLst>
            </p:cNvPr>
            <p:cNvSpPr/>
            <p:nvPr/>
          </p:nvSpPr>
          <p:spPr>
            <a:xfrm>
              <a:off x="5291575" y="3837950"/>
              <a:ext cx="82575" cy="81575"/>
            </a:xfrm>
            <a:custGeom>
              <a:avLst/>
              <a:gdLst/>
              <a:ahLst/>
              <a:cxnLst/>
              <a:rect l="l" t="t" r="r" b="b"/>
              <a:pathLst>
                <a:path w="3303" h="3263" extrusionOk="0">
                  <a:moveTo>
                    <a:pt x="1631" y="726"/>
                  </a:moveTo>
                  <a:cubicBezTo>
                    <a:pt x="1646" y="726"/>
                    <a:pt x="1661" y="726"/>
                    <a:pt x="1677" y="727"/>
                  </a:cubicBezTo>
                  <a:cubicBezTo>
                    <a:pt x="2143" y="748"/>
                    <a:pt x="2512" y="1135"/>
                    <a:pt x="2534" y="1586"/>
                  </a:cubicBezTo>
                  <a:cubicBezTo>
                    <a:pt x="2561" y="2143"/>
                    <a:pt x="2096" y="2538"/>
                    <a:pt x="1645" y="2538"/>
                  </a:cubicBezTo>
                  <a:cubicBezTo>
                    <a:pt x="1627" y="2538"/>
                    <a:pt x="1610" y="2537"/>
                    <a:pt x="1592" y="2536"/>
                  </a:cubicBezTo>
                  <a:lnTo>
                    <a:pt x="1585" y="2536"/>
                  </a:lnTo>
                  <a:cubicBezTo>
                    <a:pt x="1105" y="2513"/>
                    <a:pt x="701" y="2100"/>
                    <a:pt x="724" y="1586"/>
                  </a:cubicBezTo>
                  <a:cubicBezTo>
                    <a:pt x="747" y="1123"/>
                    <a:pt x="1130" y="726"/>
                    <a:pt x="1631" y="726"/>
                  </a:cubicBezTo>
                  <a:close/>
                  <a:moveTo>
                    <a:pt x="1630" y="0"/>
                  </a:moveTo>
                  <a:cubicBezTo>
                    <a:pt x="1604" y="0"/>
                    <a:pt x="1577" y="1"/>
                    <a:pt x="1551" y="2"/>
                  </a:cubicBezTo>
                  <a:cubicBezTo>
                    <a:pt x="699" y="42"/>
                    <a:pt x="0" y="754"/>
                    <a:pt x="0" y="1630"/>
                  </a:cubicBezTo>
                  <a:cubicBezTo>
                    <a:pt x="0" y="2540"/>
                    <a:pt x="742" y="3262"/>
                    <a:pt x="1630" y="3262"/>
                  </a:cubicBezTo>
                  <a:cubicBezTo>
                    <a:pt x="2559" y="3262"/>
                    <a:pt x="3303" y="2484"/>
                    <a:pt x="3258" y="1552"/>
                  </a:cubicBezTo>
                  <a:cubicBezTo>
                    <a:pt x="3218" y="696"/>
                    <a:pt x="2508" y="0"/>
                    <a:pt x="163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61BDBA9-A50C-5852-673A-A708D097D156}"/>
              </a:ext>
            </a:extLst>
          </p:cNvPr>
          <p:cNvSpPr/>
          <p:nvPr/>
        </p:nvSpPr>
        <p:spPr>
          <a:xfrm>
            <a:off x="312237" y="139287"/>
            <a:ext cx="1211765" cy="117492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2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>
            <a:extLst>
              <a:ext uri="{FF2B5EF4-FFF2-40B4-BE49-F238E27FC236}">
                <a16:creationId xmlns:a16="http://schemas.microsoft.com/office/drawing/2014/main" id="{560BEB36-E755-3FC5-9B0E-C5D1FEFDDAA8}"/>
              </a:ext>
            </a:extLst>
          </p:cNvPr>
          <p:cNvSpPr/>
          <p:nvPr/>
        </p:nvSpPr>
        <p:spPr>
          <a:xfrm>
            <a:off x="-1" y="0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94;p32">
            <a:extLst>
              <a:ext uri="{FF2B5EF4-FFF2-40B4-BE49-F238E27FC236}">
                <a16:creationId xmlns:a16="http://schemas.microsoft.com/office/drawing/2014/main" id="{9232F244-8FFC-9EFD-6F83-D5DADB045957}"/>
              </a:ext>
            </a:extLst>
          </p:cNvPr>
          <p:cNvSpPr/>
          <p:nvPr/>
        </p:nvSpPr>
        <p:spPr>
          <a:xfrm>
            <a:off x="279029" y="1681643"/>
            <a:ext cx="954225" cy="1531372"/>
          </a:xfrm>
          <a:custGeom>
            <a:avLst/>
            <a:gdLst/>
            <a:ahLst/>
            <a:cxnLst/>
            <a:rect l="l" t="t" r="r" b="b"/>
            <a:pathLst>
              <a:path w="5485" h="8802" extrusionOk="0">
                <a:moveTo>
                  <a:pt x="2798" y="1197"/>
                </a:moveTo>
                <a:cubicBezTo>
                  <a:pt x="2989" y="1197"/>
                  <a:pt x="3183" y="1234"/>
                  <a:pt x="3366" y="1310"/>
                </a:cubicBezTo>
                <a:cubicBezTo>
                  <a:pt x="3924" y="1542"/>
                  <a:pt x="4287" y="2085"/>
                  <a:pt x="4287" y="2689"/>
                </a:cubicBezTo>
                <a:cubicBezTo>
                  <a:pt x="4287" y="3512"/>
                  <a:pt x="3619" y="4178"/>
                  <a:pt x="2796" y="4180"/>
                </a:cubicBezTo>
                <a:cubicBezTo>
                  <a:pt x="2194" y="4180"/>
                  <a:pt x="1650" y="3816"/>
                  <a:pt x="1419" y="3259"/>
                </a:cubicBezTo>
                <a:cubicBezTo>
                  <a:pt x="1189" y="2702"/>
                  <a:pt x="1317" y="2061"/>
                  <a:pt x="1743" y="1634"/>
                </a:cubicBezTo>
                <a:cubicBezTo>
                  <a:pt x="2028" y="1348"/>
                  <a:pt x="2410" y="1197"/>
                  <a:pt x="2798" y="1197"/>
                </a:cubicBezTo>
                <a:close/>
                <a:moveTo>
                  <a:pt x="2796" y="1"/>
                </a:moveTo>
                <a:cubicBezTo>
                  <a:pt x="2254" y="1"/>
                  <a:pt x="1714" y="165"/>
                  <a:pt x="1253" y="489"/>
                </a:cubicBezTo>
                <a:cubicBezTo>
                  <a:pt x="433" y="1063"/>
                  <a:pt x="0" y="2048"/>
                  <a:pt x="132" y="3043"/>
                </a:cubicBezTo>
                <a:cubicBezTo>
                  <a:pt x="263" y="4037"/>
                  <a:pt x="937" y="4875"/>
                  <a:pt x="1880" y="5216"/>
                </a:cubicBezTo>
                <a:lnTo>
                  <a:pt x="1880" y="6705"/>
                </a:lnTo>
                <a:lnTo>
                  <a:pt x="1067" y="6705"/>
                </a:lnTo>
                <a:lnTo>
                  <a:pt x="2723" y="8801"/>
                </a:lnTo>
                <a:lnTo>
                  <a:pt x="4377" y="6705"/>
                </a:lnTo>
                <a:lnTo>
                  <a:pt x="3563" y="6705"/>
                </a:lnTo>
                <a:lnTo>
                  <a:pt x="3563" y="5265"/>
                </a:lnTo>
                <a:cubicBezTo>
                  <a:pt x="4703" y="4926"/>
                  <a:pt x="5485" y="3877"/>
                  <a:pt x="5485" y="2689"/>
                </a:cubicBezTo>
                <a:cubicBezTo>
                  <a:pt x="5485" y="1685"/>
                  <a:pt x="4926" y="766"/>
                  <a:pt x="4037" y="304"/>
                </a:cubicBezTo>
                <a:cubicBezTo>
                  <a:pt x="3647" y="101"/>
                  <a:pt x="3221" y="1"/>
                  <a:pt x="279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4;p32">
            <a:extLst>
              <a:ext uri="{FF2B5EF4-FFF2-40B4-BE49-F238E27FC236}">
                <a16:creationId xmlns:a16="http://schemas.microsoft.com/office/drawing/2014/main" id="{50D7C882-52F3-3921-F5A1-DB46445A1422}"/>
              </a:ext>
            </a:extLst>
          </p:cNvPr>
          <p:cNvSpPr/>
          <p:nvPr/>
        </p:nvSpPr>
        <p:spPr>
          <a:xfrm>
            <a:off x="679230" y="2001734"/>
            <a:ext cx="176876" cy="287480"/>
          </a:xfrm>
          <a:custGeom>
            <a:avLst/>
            <a:gdLst/>
            <a:ahLst/>
            <a:cxnLst/>
            <a:rect l="l" t="t" r="r" b="b"/>
            <a:pathLst>
              <a:path w="15189" h="24687" extrusionOk="0">
                <a:moveTo>
                  <a:pt x="8945" y="8034"/>
                </a:moveTo>
                <a:cubicBezTo>
                  <a:pt x="9348" y="8335"/>
                  <a:pt x="9825" y="8479"/>
                  <a:pt x="10294" y="8479"/>
                </a:cubicBezTo>
                <a:cubicBezTo>
                  <a:pt x="10557" y="8479"/>
                  <a:pt x="10818" y="8434"/>
                  <a:pt x="11063" y="8346"/>
                </a:cubicBezTo>
                <a:lnTo>
                  <a:pt x="11063" y="8346"/>
                </a:lnTo>
                <a:lnTo>
                  <a:pt x="8522" y="17961"/>
                </a:lnTo>
                <a:lnTo>
                  <a:pt x="6668" y="17961"/>
                </a:lnTo>
                <a:lnTo>
                  <a:pt x="4127" y="8348"/>
                </a:lnTo>
                <a:lnTo>
                  <a:pt x="4127" y="8348"/>
                </a:lnTo>
                <a:cubicBezTo>
                  <a:pt x="4369" y="8435"/>
                  <a:pt x="4629" y="8480"/>
                  <a:pt x="4893" y="8480"/>
                </a:cubicBezTo>
                <a:cubicBezTo>
                  <a:pt x="5358" y="8480"/>
                  <a:pt x="5835" y="8339"/>
                  <a:pt x="6245" y="8034"/>
                </a:cubicBezTo>
                <a:cubicBezTo>
                  <a:pt x="6643" y="8331"/>
                  <a:pt x="7119" y="8480"/>
                  <a:pt x="7595" y="8480"/>
                </a:cubicBezTo>
                <a:cubicBezTo>
                  <a:pt x="8070" y="8480"/>
                  <a:pt x="8545" y="8331"/>
                  <a:pt x="8945" y="8034"/>
                </a:cubicBezTo>
                <a:close/>
                <a:moveTo>
                  <a:pt x="7555" y="18683"/>
                </a:moveTo>
                <a:lnTo>
                  <a:pt x="5558" y="19112"/>
                </a:lnTo>
                <a:cubicBezTo>
                  <a:pt x="5364" y="19153"/>
                  <a:pt x="5239" y="19345"/>
                  <a:pt x="5280" y="19542"/>
                </a:cubicBezTo>
                <a:cubicBezTo>
                  <a:pt x="5316" y="19710"/>
                  <a:pt x="5467" y="19827"/>
                  <a:pt x="5632" y="19827"/>
                </a:cubicBezTo>
                <a:cubicBezTo>
                  <a:pt x="5657" y="19827"/>
                  <a:pt x="5683" y="19824"/>
                  <a:pt x="5708" y="19818"/>
                </a:cubicBezTo>
                <a:lnTo>
                  <a:pt x="10607" y="18769"/>
                </a:lnTo>
                <a:lnTo>
                  <a:pt x="10607" y="19766"/>
                </a:lnTo>
                <a:lnTo>
                  <a:pt x="10607" y="19775"/>
                </a:lnTo>
                <a:lnTo>
                  <a:pt x="10607" y="20923"/>
                </a:lnTo>
                <a:lnTo>
                  <a:pt x="4581" y="22214"/>
                </a:lnTo>
                <a:lnTo>
                  <a:pt x="4581" y="21508"/>
                </a:lnTo>
                <a:lnTo>
                  <a:pt x="9630" y="20425"/>
                </a:lnTo>
                <a:cubicBezTo>
                  <a:pt x="9824" y="20383"/>
                  <a:pt x="9951" y="20193"/>
                  <a:pt x="9908" y="19996"/>
                </a:cubicBezTo>
                <a:cubicBezTo>
                  <a:pt x="9874" y="19832"/>
                  <a:pt x="9727" y="19710"/>
                  <a:pt x="9556" y="19710"/>
                </a:cubicBezTo>
                <a:cubicBezTo>
                  <a:pt x="9531" y="19710"/>
                  <a:pt x="9505" y="19713"/>
                  <a:pt x="9479" y="19718"/>
                </a:cubicBezTo>
                <a:lnTo>
                  <a:pt x="4581" y="20767"/>
                </a:lnTo>
                <a:lnTo>
                  <a:pt x="4581" y="18683"/>
                </a:lnTo>
                <a:close/>
                <a:moveTo>
                  <a:pt x="10607" y="21662"/>
                </a:moveTo>
                <a:lnTo>
                  <a:pt x="10607" y="22533"/>
                </a:lnTo>
                <a:cubicBezTo>
                  <a:pt x="10607" y="22976"/>
                  <a:pt x="10342" y="23371"/>
                  <a:pt x="9931" y="23537"/>
                </a:cubicBezTo>
                <a:cubicBezTo>
                  <a:pt x="9230" y="23823"/>
                  <a:pt x="8975" y="23964"/>
                  <a:pt x="8484" y="23964"/>
                </a:cubicBezTo>
                <a:lnTo>
                  <a:pt x="6704" y="23964"/>
                </a:lnTo>
                <a:cubicBezTo>
                  <a:pt x="6216" y="23964"/>
                  <a:pt x="5963" y="23824"/>
                  <a:pt x="5257" y="23537"/>
                </a:cubicBezTo>
                <a:cubicBezTo>
                  <a:pt x="4977" y="23423"/>
                  <a:pt x="4765" y="23204"/>
                  <a:pt x="4659" y="22937"/>
                </a:cubicBezTo>
                <a:lnTo>
                  <a:pt x="10607" y="21662"/>
                </a:lnTo>
                <a:close/>
                <a:moveTo>
                  <a:pt x="7595" y="1"/>
                </a:moveTo>
                <a:cubicBezTo>
                  <a:pt x="3453" y="1"/>
                  <a:pt x="31" y="3363"/>
                  <a:pt x="1" y="7539"/>
                </a:cubicBezTo>
                <a:lnTo>
                  <a:pt x="1" y="7595"/>
                </a:lnTo>
                <a:cubicBezTo>
                  <a:pt x="1" y="8484"/>
                  <a:pt x="153" y="9356"/>
                  <a:pt x="455" y="10186"/>
                </a:cubicBezTo>
                <a:cubicBezTo>
                  <a:pt x="745" y="10989"/>
                  <a:pt x="1168" y="11731"/>
                  <a:pt x="1710" y="12395"/>
                </a:cubicBezTo>
                <a:cubicBezTo>
                  <a:pt x="3094" y="14089"/>
                  <a:pt x="3858" y="16195"/>
                  <a:pt x="3858" y="18321"/>
                </a:cubicBezTo>
                <a:lnTo>
                  <a:pt x="3858" y="22533"/>
                </a:lnTo>
                <a:cubicBezTo>
                  <a:pt x="3858" y="23249"/>
                  <a:pt x="4283" y="23921"/>
                  <a:pt x="4984" y="24206"/>
                </a:cubicBezTo>
                <a:cubicBezTo>
                  <a:pt x="5687" y="24493"/>
                  <a:pt x="6054" y="24687"/>
                  <a:pt x="6704" y="24687"/>
                </a:cubicBezTo>
                <a:lnTo>
                  <a:pt x="8484" y="24687"/>
                </a:lnTo>
                <a:cubicBezTo>
                  <a:pt x="9135" y="24687"/>
                  <a:pt x="9503" y="24493"/>
                  <a:pt x="10206" y="24206"/>
                </a:cubicBezTo>
                <a:cubicBezTo>
                  <a:pt x="10889" y="23928"/>
                  <a:pt x="11332" y="23272"/>
                  <a:pt x="11332" y="22533"/>
                </a:cubicBezTo>
                <a:cubicBezTo>
                  <a:pt x="11332" y="22515"/>
                  <a:pt x="11332" y="18336"/>
                  <a:pt x="11332" y="18319"/>
                </a:cubicBezTo>
                <a:cubicBezTo>
                  <a:pt x="11330" y="18117"/>
                  <a:pt x="11161" y="17961"/>
                  <a:pt x="10969" y="17961"/>
                </a:cubicBezTo>
                <a:lnTo>
                  <a:pt x="9270" y="17961"/>
                </a:lnTo>
                <a:lnTo>
                  <a:pt x="11993" y="7650"/>
                </a:lnTo>
                <a:cubicBezTo>
                  <a:pt x="12061" y="7396"/>
                  <a:pt x="11857" y="7194"/>
                  <a:pt x="11641" y="7194"/>
                </a:cubicBezTo>
                <a:cubicBezTo>
                  <a:pt x="11553" y="7194"/>
                  <a:pt x="11464" y="7227"/>
                  <a:pt x="11389" y="7302"/>
                </a:cubicBezTo>
                <a:cubicBezTo>
                  <a:pt x="11097" y="7595"/>
                  <a:pt x="10708" y="7756"/>
                  <a:pt x="10293" y="7756"/>
                </a:cubicBezTo>
                <a:lnTo>
                  <a:pt x="10292" y="7756"/>
                </a:lnTo>
                <a:cubicBezTo>
                  <a:pt x="9877" y="7754"/>
                  <a:pt x="9490" y="7595"/>
                  <a:pt x="9201" y="7302"/>
                </a:cubicBezTo>
                <a:cubicBezTo>
                  <a:pt x="9131" y="7232"/>
                  <a:pt x="9037" y="7196"/>
                  <a:pt x="8944" y="7196"/>
                </a:cubicBezTo>
                <a:cubicBezTo>
                  <a:pt x="8851" y="7196"/>
                  <a:pt x="8759" y="7232"/>
                  <a:pt x="8689" y="7302"/>
                </a:cubicBezTo>
                <a:cubicBezTo>
                  <a:pt x="8396" y="7595"/>
                  <a:pt x="8009" y="7756"/>
                  <a:pt x="7597" y="7756"/>
                </a:cubicBezTo>
                <a:lnTo>
                  <a:pt x="7595" y="7756"/>
                </a:lnTo>
                <a:cubicBezTo>
                  <a:pt x="7182" y="7756"/>
                  <a:pt x="6795" y="7596"/>
                  <a:pt x="6499" y="7301"/>
                </a:cubicBezTo>
                <a:cubicBezTo>
                  <a:pt x="6430" y="7232"/>
                  <a:pt x="6338" y="7197"/>
                  <a:pt x="6246" y="7197"/>
                </a:cubicBezTo>
                <a:cubicBezTo>
                  <a:pt x="6151" y="7197"/>
                  <a:pt x="6056" y="7233"/>
                  <a:pt x="5985" y="7304"/>
                </a:cubicBezTo>
                <a:cubicBezTo>
                  <a:pt x="5694" y="7596"/>
                  <a:pt x="5307" y="7756"/>
                  <a:pt x="4894" y="7756"/>
                </a:cubicBezTo>
                <a:lnTo>
                  <a:pt x="4893" y="7756"/>
                </a:lnTo>
                <a:cubicBezTo>
                  <a:pt x="4480" y="7756"/>
                  <a:pt x="4091" y="7595"/>
                  <a:pt x="3801" y="7302"/>
                </a:cubicBezTo>
                <a:cubicBezTo>
                  <a:pt x="3726" y="7227"/>
                  <a:pt x="3636" y="7194"/>
                  <a:pt x="3549" y="7194"/>
                </a:cubicBezTo>
                <a:cubicBezTo>
                  <a:pt x="3331" y="7194"/>
                  <a:pt x="3127" y="7396"/>
                  <a:pt x="3194" y="7650"/>
                </a:cubicBezTo>
                <a:lnTo>
                  <a:pt x="5920" y="17961"/>
                </a:lnTo>
                <a:lnTo>
                  <a:pt x="4573" y="17961"/>
                </a:lnTo>
                <a:cubicBezTo>
                  <a:pt x="4493" y="15741"/>
                  <a:pt x="3664" y="13643"/>
                  <a:pt x="2271" y="11938"/>
                </a:cubicBezTo>
                <a:cubicBezTo>
                  <a:pt x="1274" y="10715"/>
                  <a:pt x="723" y="9173"/>
                  <a:pt x="723" y="7595"/>
                </a:cubicBezTo>
                <a:lnTo>
                  <a:pt x="723" y="7544"/>
                </a:lnTo>
                <a:cubicBezTo>
                  <a:pt x="749" y="3788"/>
                  <a:pt x="3826" y="723"/>
                  <a:pt x="7595" y="723"/>
                </a:cubicBezTo>
                <a:cubicBezTo>
                  <a:pt x="11377" y="723"/>
                  <a:pt x="14466" y="3824"/>
                  <a:pt x="14464" y="7595"/>
                </a:cubicBezTo>
                <a:cubicBezTo>
                  <a:pt x="14464" y="9174"/>
                  <a:pt x="13916" y="10717"/>
                  <a:pt x="12919" y="11938"/>
                </a:cubicBezTo>
                <a:cubicBezTo>
                  <a:pt x="11757" y="13358"/>
                  <a:pt x="10998" y="15049"/>
                  <a:pt x="10722" y="16826"/>
                </a:cubicBezTo>
                <a:cubicBezTo>
                  <a:pt x="10693" y="17023"/>
                  <a:pt x="10828" y="17208"/>
                  <a:pt x="11025" y="17238"/>
                </a:cubicBezTo>
                <a:cubicBezTo>
                  <a:pt x="11044" y="17241"/>
                  <a:pt x="11063" y="17243"/>
                  <a:pt x="11081" y="17243"/>
                </a:cubicBezTo>
                <a:cubicBezTo>
                  <a:pt x="11254" y="17243"/>
                  <a:pt x="11410" y="17118"/>
                  <a:pt x="11437" y="16937"/>
                </a:cubicBezTo>
                <a:cubicBezTo>
                  <a:pt x="11694" y="15285"/>
                  <a:pt x="12399" y="13716"/>
                  <a:pt x="13478" y="12395"/>
                </a:cubicBezTo>
                <a:cubicBezTo>
                  <a:pt x="14020" y="11731"/>
                  <a:pt x="14443" y="10989"/>
                  <a:pt x="14735" y="10186"/>
                </a:cubicBezTo>
                <a:cubicBezTo>
                  <a:pt x="15036" y="9357"/>
                  <a:pt x="15189" y="8484"/>
                  <a:pt x="15189" y="7595"/>
                </a:cubicBezTo>
                <a:cubicBezTo>
                  <a:pt x="15189" y="3401"/>
                  <a:pt x="11789" y="1"/>
                  <a:pt x="759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05;p32">
            <a:extLst>
              <a:ext uri="{FF2B5EF4-FFF2-40B4-BE49-F238E27FC236}">
                <a16:creationId xmlns:a16="http://schemas.microsoft.com/office/drawing/2014/main" id="{7DBD67B6-C2E4-0EC8-4E77-51134C046588}"/>
              </a:ext>
            </a:extLst>
          </p:cNvPr>
          <p:cNvSpPr txBox="1"/>
          <p:nvPr/>
        </p:nvSpPr>
        <p:spPr>
          <a:xfrm>
            <a:off x="34460" y="3441455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Education</a:t>
            </a:r>
            <a:endParaRPr sz="1600" b="1" dirty="0">
              <a:solidFill>
                <a:schemeClr val="accen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F9CA7B-EE5B-EC79-1D28-77916B9C8F0A}"/>
              </a:ext>
            </a:extLst>
          </p:cNvPr>
          <p:cNvSpPr/>
          <p:nvPr/>
        </p:nvSpPr>
        <p:spPr>
          <a:xfrm>
            <a:off x="223029" y="161589"/>
            <a:ext cx="1211765" cy="117492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E43BD181-B727-F95F-5D57-D61F801095E8}"/>
              </a:ext>
            </a:extLst>
          </p:cNvPr>
          <p:cNvSpPr/>
          <p:nvPr/>
        </p:nvSpPr>
        <p:spPr>
          <a:xfrm>
            <a:off x="4731809" y="3720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113;p32">
            <a:extLst>
              <a:ext uri="{FF2B5EF4-FFF2-40B4-BE49-F238E27FC236}">
                <a16:creationId xmlns:a16="http://schemas.microsoft.com/office/drawing/2014/main" id="{7D83D9DF-8172-0DD6-7615-8BF504402293}"/>
              </a:ext>
            </a:extLst>
          </p:cNvPr>
          <p:cNvSpPr txBox="1"/>
          <p:nvPr/>
        </p:nvSpPr>
        <p:spPr>
          <a:xfrm>
            <a:off x="4802039" y="1794001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dirty="0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Languages I speak</a:t>
            </a:r>
          </a:p>
        </p:txBody>
      </p:sp>
      <p:sp>
        <p:nvSpPr>
          <p:cNvPr id="13" name="Google Shape;1110;p32">
            <a:extLst>
              <a:ext uri="{FF2B5EF4-FFF2-40B4-BE49-F238E27FC236}">
                <a16:creationId xmlns:a16="http://schemas.microsoft.com/office/drawing/2014/main" id="{85433087-53D6-5EF9-C11B-73352A2D377E}"/>
              </a:ext>
            </a:extLst>
          </p:cNvPr>
          <p:cNvSpPr/>
          <p:nvPr/>
        </p:nvSpPr>
        <p:spPr>
          <a:xfrm>
            <a:off x="5041248" y="2172798"/>
            <a:ext cx="996674" cy="152737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58" y="4600"/>
                </a:moveTo>
                <a:cubicBezTo>
                  <a:pt x="3050" y="4600"/>
                  <a:pt x="3243" y="4637"/>
                  <a:pt x="3427" y="4713"/>
                </a:cubicBezTo>
                <a:cubicBezTo>
                  <a:pt x="3985" y="4945"/>
                  <a:pt x="4347" y="5488"/>
                  <a:pt x="4347" y="6092"/>
                </a:cubicBezTo>
                <a:cubicBezTo>
                  <a:pt x="4347" y="6915"/>
                  <a:pt x="3679" y="7581"/>
                  <a:pt x="2856" y="7583"/>
                </a:cubicBezTo>
                <a:cubicBezTo>
                  <a:pt x="2254" y="7583"/>
                  <a:pt x="1709" y="7219"/>
                  <a:pt x="1479" y="6662"/>
                </a:cubicBezTo>
                <a:cubicBezTo>
                  <a:pt x="1248" y="6105"/>
                  <a:pt x="1376" y="5464"/>
                  <a:pt x="1802" y="5037"/>
                </a:cubicBezTo>
                <a:cubicBezTo>
                  <a:pt x="2087" y="4751"/>
                  <a:pt x="2469" y="4600"/>
                  <a:pt x="2858" y="4600"/>
                </a:cubicBezTo>
                <a:close/>
                <a:moveTo>
                  <a:pt x="2883" y="0"/>
                </a:moveTo>
                <a:lnTo>
                  <a:pt x="1227" y="2097"/>
                </a:lnTo>
                <a:lnTo>
                  <a:pt x="2041" y="2097"/>
                </a:lnTo>
                <a:lnTo>
                  <a:pt x="2041" y="3530"/>
                </a:lnTo>
                <a:cubicBezTo>
                  <a:pt x="782" y="3930"/>
                  <a:pt x="1" y="5184"/>
                  <a:pt x="196" y="6491"/>
                </a:cubicBezTo>
                <a:cubicBezTo>
                  <a:pt x="393" y="7796"/>
                  <a:pt x="1507" y="8766"/>
                  <a:pt x="2827" y="8779"/>
                </a:cubicBezTo>
                <a:cubicBezTo>
                  <a:pt x="2837" y="8779"/>
                  <a:pt x="2847" y="8779"/>
                  <a:pt x="2857" y="8779"/>
                </a:cubicBezTo>
                <a:cubicBezTo>
                  <a:pt x="4165" y="8779"/>
                  <a:pt x="5285" y="7837"/>
                  <a:pt x="5506" y="6545"/>
                </a:cubicBezTo>
                <a:cubicBezTo>
                  <a:pt x="5729" y="5245"/>
                  <a:pt x="4974" y="3973"/>
                  <a:pt x="3724" y="3547"/>
                </a:cubicBezTo>
                <a:lnTo>
                  <a:pt x="3724" y="2097"/>
                </a:lnTo>
                <a:lnTo>
                  <a:pt x="4539" y="2097"/>
                </a:lnTo>
                <a:lnTo>
                  <a:pt x="2883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9;p32">
            <a:extLst>
              <a:ext uri="{FF2B5EF4-FFF2-40B4-BE49-F238E27FC236}">
                <a16:creationId xmlns:a16="http://schemas.microsoft.com/office/drawing/2014/main" id="{16DE5C8E-8776-CE26-D950-7568AC094C54}"/>
              </a:ext>
            </a:extLst>
          </p:cNvPr>
          <p:cNvGrpSpPr/>
          <p:nvPr/>
        </p:nvGrpSpPr>
        <p:grpSpPr>
          <a:xfrm>
            <a:off x="5360040" y="3089466"/>
            <a:ext cx="368861" cy="301083"/>
            <a:chOff x="634400" y="1498000"/>
            <a:chExt cx="618375" cy="504750"/>
          </a:xfrm>
        </p:grpSpPr>
        <p:sp>
          <p:nvSpPr>
            <p:cNvPr id="18" name="Google Shape;1160;p32">
              <a:extLst>
                <a:ext uri="{FF2B5EF4-FFF2-40B4-BE49-F238E27FC236}">
                  <a16:creationId xmlns:a16="http://schemas.microsoft.com/office/drawing/2014/main" id="{14B694DA-42D9-8513-9B23-2988927DCCB6}"/>
                </a:ext>
              </a:extLst>
            </p:cNvPr>
            <p:cNvSpPr/>
            <p:nvPr/>
          </p:nvSpPr>
          <p:spPr>
            <a:xfrm>
              <a:off x="729250" y="1894050"/>
              <a:ext cx="72525" cy="72475"/>
            </a:xfrm>
            <a:custGeom>
              <a:avLst/>
              <a:gdLst/>
              <a:ahLst/>
              <a:cxnLst/>
              <a:rect l="l" t="t" r="r" b="b"/>
              <a:pathLst>
                <a:path w="2901" h="2899" extrusionOk="0">
                  <a:moveTo>
                    <a:pt x="1451" y="1"/>
                  </a:moveTo>
                  <a:cubicBezTo>
                    <a:pt x="651" y="1"/>
                    <a:pt x="2" y="646"/>
                    <a:pt x="1" y="1450"/>
                  </a:cubicBezTo>
                  <a:cubicBezTo>
                    <a:pt x="2" y="2251"/>
                    <a:pt x="650" y="2899"/>
                    <a:pt x="1451" y="2899"/>
                  </a:cubicBezTo>
                  <a:cubicBezTo>
                    <a:pt x="2251" y="2899"/>
                    <a:pt x="2900" y="2251"/>
                    <a:pt x="2900" y="1450"/>
                  </a:cubicBezTo>
                  <a:cubicBezTo>
                    <a:pt x="2900" y="1335"/>
                    <a:pt x="2886" y="1218"/>
                    <a:pt x="2859" y="1107"/>
                  </a:cubicBezTo>
                  <a:cubicBezTo>
                    <a:pt x="2819" y="941"/>
                    <a:pt x="2671" y="830"/>
                    <a:pt x="2507" y="830"/>
                  </a:cubicBezTo>
                  <a:cubicBezTo>
                    <a:pt x="2479" y="830"/>
                    <a:pt x="2450" y="833"/>
                    <a:pt x="2421" y="840"/>
                  </a:cubicBezTo>
                  <a:cubicBezTo>
                    <a:pt x="2228" y="889"/>
                    <a:pt x="2107" y="1084"/>
                    <a:pt x="2156" y="1278"/>
                  </a:cubicBezTo>
                  <a:cubicBezTo>
                    <a:pt x="2168" y="1333"/>
                    <a:pt x="2176" y="1391"/>
                    <a:pt x="2176" y="1450"/>
                  </a:cubicBezTo>
                  <a:cubicBezTo>
                    <a:pt x="2174" y="1848"/>
                    <a:pt x="1849" y="2172"/>
                    <a:pt x="1451" y="2174"/>
                  </a:cubicBezTo>
                  <a:cubicBezTo>
                    <a:pt x="1051" y="2172"/>
                    <a:pt x="727" y="1848"/>
                    <a:pt x="725" y="1450"/>
                  </a:cubicBezTo>
                  <a:cubicBezTo>
                    <a:pt x="727" y="1050"/>
                    <a:pt x="1051" y="725"/>
                    <a:pt x="1451" y="725"/>
                  </a:cubicBezTo>
                  <a:cubicBezTo>
                    <a:pt x="1650" y="725"/>
                    <a:pt x="1813" y="562"/>
                    <a:pt x="1813" y="363"/>
                  </a:cubicBezTo>
                  <a:cubicBezTo>
                    <a:pt x="1813" y="162"/>
                    <a:pt x="1650" y="1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1;p32">
              <a:extLst>
                <a:ext uri="{FF2B5EF4-FFF2-40B4-BE49-F238E27FC236}">
                  <a16:creationId xmlns:a16="http://schemas.microsoft.com/office/drawing/2014/main" id="{8BE46590-71A7-9327-0111-6C841BE8C042}"/>
                </a:ext>
              </a:extLst>
            </p:cNvPr>
            <p:cNvSpPr/>
            <p:nvPr/>
          </p:nvSpPr>
          <p:spPr>
            <a:xfrm>
              <a:off x="1037175" y="1894050"/>
              <a:ext cx="72525" cy="72475"/>
            </a:xfrm>
            <a:custGeom>
              <a:avLst/>
              <a:gdLst/>
              <a:ahLst/>
              <a:cxnLst/>
              <a:rect l="l" t="t" r="r" b="b"/>
              <a:pathLst>
                <a:path w="2901" h="2899" extrusionOk="0">
                  <a:moveTo>
                    <a:pt x="1451" y="1"/>
                  </a:moveTo>
                  <a:cubicBezTo>
                    <a:pt x="650" y="1"/>
                    <a:pt x="1" y="648"/>
                    <a:pt x="1" y="1450"/>
                  </a:cubicBezTo>
                  <a:cubicBezTo>
                    <a:pt x="1" y="2250"/>
                    <a:pt x="648" y="2899"/>
                    <a:pt x="1451" y="2899"/>
                  </a:cubicBezTo>
                  <a:cubicBezTo>
                    <a:pt x="2249" y="2899"/>
                    <a:pt x="2900" y="2251"/>
                    <a:pt x="2900" y="1450"/>
                  </a:cubicBezTo>
                  <a:cubicBezTo>
                    <a:pt x="2900" y="1335"/>
                    <a:pt x="2886" y="1218"/>
                    <a:pt x="2859" y="1107"/>
                  </a:cubicBezTo>
                  <a:cubicBezTo>
                    <a:pt x="2819" y="942"/>
                    <a:pt x="2672" y="830"/>
                    <a:pt x="2507" y="830"/>
                  </a:cubicBezTo>
                  <a:cubicBezTo>
                    <a:pt x="2479" y="830"/>
                    <a:pt x="2450" y="833"/>
                    <a:pt x="2421" y="840"/>
                  </a:cubicBezTo>
                  <a:cubicBezTo>
                    <a:pt x="2228" y="889"/>
                    <a:pt x="2108" y="1084"/>
                    <a:pt x="2154" y="1278"/>
                  </a:cubicBezTo>
                  <a:cubicBezTo>
                    <a:pt x="2168" y="1333"/>
                    <a:pt x="2176" y="1391"/>
                    <a:pt x="2176" y="1450"/>
                  </a:cubicBezTo>
                  <a:cubicBezTo>
                    <a:pt x="2174" y="1848"/>
                    <a:pt x="1849" y="2172"/>
                    <a:pt x="1451" y="2174"/>
                  </a:cubicBezTo>
                  <a:cubicBezTo>
                    <a:pt x="1051" y="2172"/>
                    <a:pt x="727" y="1848"/>
                    <a:pt x="725" y="1450"/>
                  </a:cubicBezTo>
                  <a:cubicBezTo>
                    <a:pt x="727" y="1050"/>
                    <a:pt x="1051" y="725"/>
                    <a:pt x="1451" y="725"/>
                  </a:cubicBezTo>
                  <a:cubicBezTo>
                    <a:pt x="1650" y="725"/>
                    <a:pt x="1813" y="562"/>
                    <a:pt x="1813" y="363"/>
                  </a:cubicBezTo>
                  <a:cubicBezTo>
                    <a:pt x="1813" y="162"/>
                    <a:pt x="1650" y="1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2;p32">
              <a:extLst>
                <a:ext uri="{FF2B5EF4-FFF2-40B4-BE49-F238E27FC236}">
                  <a16:creationId xmlns:a16="http://schemas.microsoft.com/office/drawing/2014/main" id="{A3AE25CA-2A63-8570-FBD0-C8A4CE248AF7}"/>
                </a:ext>
              </a:extLst>
            </p:cNvPr>
            <p:cNvSpPr/>
            <p:nvPr/>
          </p:nvSpPr>
          <p:spPr>
            <a:xfrm>
              <a:off x="634400" y="1498000"/>
              <a:ext cx="618375" cy="504750"/>
            </a:xfrm>
            <a:custGeom>
              <a:avLst/>
              <a:gdLst/>
              <a:ahLst/>
              <a:cxnLst/>
              <a:rect l="l" t="t" r="r" b="b"/>
              <a:pathLst>
                <a:path w="24735" h="20190" extrusionOk="0">
                  <a:moveTo>
                    <a:pt x="7418" y="7101"/>
                  </a:moveTo>
                  <a:lnTo>
                    <a:pt x="7418" y="13306"/>
                  </a:lnTo>
                  <a:cubicBezTo>
                    <a:pt x="7418" y="13307"/>
                    <a:pt x="7418" y="13309"/>
                    <a:pt x="7418" y="13311"/>
                  </a:cubicBezTo>
                  <a:lnTo>
                    <a:pt x="7418" y="15377"/>
                  </a:lnTo>
                  <a:cubicBezTo>
                    <a:pt x="6888" y="14774"/>
                    <a:pt x="6109" y="14392"/>
                    <a:pt x="5245" y="14392"/>
                  </a:cubicBezTo>
                  <a:cubicBezTo>
                    <a:pt x="4365" y="14392"/>
                    <a:pt x="3533" y="14796"/>
                    <a:pt x="2984" y="15481"/>
                  </a:cubicBezTo>
                  <a:lnTo>
                    <a:pt x="1135" y="15481"/>
                  </a:lnTo>
                  <a:lnTo>
                    <a:pt x="1135" y="12219"/>
                  </a:lnTo>
                  <a:cubicBezTo>
                    <a:pt x="1135" y="11604"/>
                    <a:pt x="1203" y="10989"/>
                    <a:pt x="1340" y="10390"/>
                  </a:cubicBezTo>
                  <a:lnTo>
                    <a:pt x="1888" y="7950"/>
                  </a:lnTo>
                  <a:cubicBezTo>
                    <a:pt x="2000" y="7451"/>
                    <a:pt x="2435" y="7101"/>
                    <a:pt x="2948" y="7101"/>
                  </a:cubicBezTo>
                  <a:close/>
                  <a:moveTo>
                    <a:pt x="2557" y="16205"/>
                  </a:moveTo>
                  <a:cubicBezTo>
                    <a:pt x="2464" y="16436"/>
                    <a:pt x="2400" y="16680"/>
                    <a:pt x="2369" y="16930"/>
                  </a:cubicBezTo>
                  <a:lnTo>
                    <a:pt x="725" y="16930"/>
                  </a:lnTo>
                  <a:lnTo>
                    <a:pt x="725" y="16205"/>
                  </a:lnTo>
                  <a:close/>
                  <a:moveTo>
                    <a:pt x="21717" y="725"/>
                  </a:moveTo>
                  <a:cubicBezTo>
                    <a:pt x="21916" y="725"/>
                    <a:pt x="22077" y="888"/>
                    <a:pt x="22079" y="1087"/>
                  </a:cubicBezTo>
                  <a:lnTo>
                    <a:pt x="22079" y="11129"/>
                  </a:lnTo>
                  <a:cubicBezTo>
                    <a:pt x="22079" y="11131"/>
                    <a:pt x="22079" y="11131"/>
                    <a:pt x="22079" y="11132"/>
                  </a:cubicBezTo>
                  <a:cubicBezTo>
                    <a:pt x="22079" y="11132"/>
                    <a:pt x="22079" y="11134"/>
                    <a:pt x="22079" y="11134"/>
                  </a:cubicBezTo>
                  <a:lnTo>
                    <a:pt x="22079" y="12581"/>
                  </a:lnTo>
                  <a:cubicBezTo>
                    <a:pt x="22077" y="12780"/>
                    <a:pt x="21916" y="12943"/>
                    <a:pt x="21717" y="12943"/>
                  </a:cubicBezTo>
                  <a:lnTo>
                    <a:pt x="9230" y="12943"/>
                  </a:lnTo>
                  <a:cubicBezTo>
                    <a:pt x="9031" y="12943"/>
                    <a:pt x="8867" y="13107"/>
                    <a:pt x="8867" y="13306"/>
                  </a:cubicBezTo>
                  <a:cubicBezTo>
                    <a:pt x="8867" y="13507"/>
                    <a:pt x="9031" y="13668"/>
                    <a:pt x="9230" y="13668"/>
                  </a:cubicBezTo>
                  <a:lnTo>
                    <a:pt x="20702" y="13668"/>
                  </a:lnTo>
                  <a:lnTo>
                    <a:pt x="20702" y="16567"/>
                  </a:lnTo>
                  <a:cubicBezTo>
                    <a:pt x="20702" y="16734"/>
                    <a:pt x="20589" y="16874"/>
                    <a:pt x="20435" y="16915"/>
                  </a:cubicBezTo>
                  <a:cubicBezTo>
                    <a:pt x="20250" y="15495"/>
                    <a:pt x="19033" y="14392"/>
                    <a:pt x="17560" y="14392"/>
                  </a:cubicBezTo>
                  <a:cubicBezTo>
                    <a:pt x="16086" y="14392"/>
                    <a:pt x="14865" y="15500"/>
                    <a:pt x="14686" y="16930"/>
                  </a:cubicBezTo>
                  <a:lnTo>
                    <a:pt x="8143" y="16930"/>
                  </a:lnTo>
                  <a:lnTo>
                    <a:pt x="8143" y="13306"/>
                  </a:lnTo>
                  <a:lnTo>
                    <a:pt x="8143" y="1087"/>
                  </a:lnTo>
                  <a:cubicBezTo>
                    <a:pt x="8143" y="888"/>
                    <a:pt x="8306" y="725"/>
                    <a:pt x="8505" y="725"/>
                  </a:cubicBezTo>
                  <a:close/>
                  <a:moveTo>
                    <a:pt x="5245" y="15119"/>
                  </a:moveTo>
                  <a:cubicBezTo>
                    <a:pt x="6443" y="15119"/>
                    <a:pt x="7418" y="16092"/>
                    <a:pt x="7418" y="17292"/>
                  </a:cubicBezTo>
                  <a:cubicBezTo>
                    <a:pt x="7418" y="18490"/>
                    <a:pt x="6443" y="19465"/>
                    <a:pt x="5245" y="19465"/>
                  </a:cubicBezTo>
                  <a:cubicBezTo>
                    <a:pt x="4046" y="19465"/>
                    <a:pt x="3070" y="18490"/>
                    <a:pt x="3070" y="17292"/>
                  </a:cubicBezTo>
                  <a:cubicBezTo>
                    <a:pt x="3070" y="16845"/>
                    <a:pt x="3206" y="16417"/>
                    <a:pt x="3461" y="16049"/>
                  </a:cubicBezTo>
                  <a:cubicBezTo>
                    <a:pt x="3870" y="15466"/>
                    <a:pt x="4537" y="15119"/>
                    <a:pt x="5245" y="15119"/>
                  </a:cubicBezTo>
                  <a:close/>
                  <a:moveTo>
                    <a:pt x="17560" y="15119"/>
                  </a:moveTo>
                  <a:cubicBezTo>
                    <a:pt x="18760" y="15119"/>
                    <a:pt x="19736" y="16092"/>
                    <a:pt x="19736" y="17292"/>
                  </a:cubicBezTo>
                  <a:cubicBezTo>
                    <a:pt x="19736" y="18490"/>
                    <a:pt x="18760" y="19465"/>
                    <a:pt x="17560" y="19465"/>
                  </a:cubicBezTo>
                  <a:cubicBezTo>
                    <a:pt x="16363" y="19465"/>
                    <a:pt x="15387" y="18490"/>
                    <a:pt x="15387" y="17292"/>
                  </a:cubicBezTo>
                  <a:cubicBezTo>
                    <a:pt x="15387" y="16092"/>
                    <a:pt x="16363" y="15119"/>
                    <a:pt x="17560" y="15119"/>
                  </a:cubicBezTo>
                  <a:close/>
                  <a:moveTo>
                    <a:pt x="8505" y="1"/>
                  </a:moveTo>
                  <a:cubicBezTo>
                    <a:pt x="7897" y="1"/>
                    <a:pt x="7418" y="494"/>
                    <a:pt x="7418" y="1087"/>
                  </a:cubicBezTo>
                  <a:lnTo>
                    <a:pt x="7418" y="6377"/>
                  </a:lnTo>
                  <a:lnTo>
                    <a:pt x="2948" y="6377"/>
                  </a:lnTo>
                  <a:cubicBezTo>
                    <a:pt x="2095" y="6377"/>
                    <a:pt x="1368" y="6958"/>
                    <a:pt x="1180" y="7792"/>
                  </a:cubicBezTo>
                  <a:lnTo>
                    <a:pt x="631" y="10230"/>
                  </a:lnTo>
                  <a:cubicBezTo>
                    <a:pt x="486" y="10881"/>
                    <a:pt x="411" y="11550"/>
                    <a:pt x="411" y="12219"/>
                  </a:cubicBezTo>
                  <a:lnTo>
                    <a:pt x="411" y="15552"/>
                  </a:lnTo>
                  <a:cubicBezTo>
                    <a:pt x="169" y="15669"/>
                    <a:pt x="0" y="15918"/>
                    <a:pt x="0" y="16205"/>
                  </a:cubicBezTo>
                  <a:lnTo>
                    <a:pt x="0" y="16930"/>
                  </a:lnTo>
                  <a:cubicBezTo>
                    <a:pt x="0" y="17329"/>
                    <a:pt x="327" y="17654"/>
                    <a:pt x="725" y="17654"/>
                  </a:cubicBezTo>
                  <a:lnTo>
                    <a:pt x="2369" y="17654"/>
                  </a:lnTo>
                  <a:cubicBezTo>
                    <a:pt x="2548" y="19081"/>
                    <a:pt x="3769" y="20190"/>
                    <a:pt x="5245" y="20190"/>
                  </a:cubicBezTo>
                  <a:cubicBezTo>
                    <a:pt x="6721" y="20190"/>
                    <a:pt x="7940" y="19081"/>
                    <a:pt x="8120" y="17654"/>
                  </a:cubicBezTo>
                  <a:lnTo>
                    <a:pt x="14686" y="17654"/>
                  </a:lnTo>
                  <a:cubicBezTo>
                    <a:pt x="14865" y="19081"/>
                    <a:pt x="16086" y="20190"/>
                    <a:pt x="17560" y="20190"/>
                  </a:cubicBezTo>
                  <a:cubicBezTo>
                    <a:pt x="19038" y="20190"/>
                    <a:pt x="20261" y="19080"/>
                    <a:pt x="20437" y="17649"/>
                  </a:cubicBezTo>
                  <a:cubicBezTo>
                    <a:pt x="20991" y="17600"/>
                    <a:pt x="21426" y="17134"/>
                    <a:pt x="21426" y="16567"/>
                  </a:cubicBezTo>
                  <a:lnTo>
                    <a:pt x="21426" y="13668"/>
                  </a:lnTo>
                  <a:lnTo>
                    <a:pt x="21717" y="13668"/>
                  </a:lnTo>
                  <a:cubicBezTo>
                    <a:pt x="22007" y="13668"/>
                    <a:pt x="22280" y="13555"/>
                    <a:pt x="22484" y="13351"/>
                  </a:cubicBezTo>
                  <a:cubicBezTo>
                    <a:pt x="22689" y="13144"/>
                    <a:pt x="22804" y="12872"/>
                    <a:pt x="22804" y="12581"/>
                  </a:cubicBezTo>
                  <a:lnTo>
                    <a:pt x="22804" y="11495"/>
                  </a:lnTo>
                  <a:lnTo>
                    <a:pt x="23890" y="11495"/>
                  </a:lnTo>
                  <a:cubicBezTo>
                    <a:pt x="24091" y="11495"/>
                    <a:pt x="24252" y="11331"/>
                    <a:pt x="24252" y="11132"/>
                  </a:cubicBezTo>
                  <a:cubicBezTo>
                    <a:pt x="24252" y="10932"/>
                    <a:pt x="24091" y="10770"/>
                    <a:pt x="23890" y="10770"/>
                  </a:cubicBezTo>
                  <a:lnTo>
                    <a:pt x="22804" y="10770"/>
                  </a:lnTo>
                  <a:lnTo>
                    <a:pt x="22804" y="9468"/>
                  </a:lnTo>
                  <a:lnTo>
                    <a:pt x="24373" y="9468"/>
                  </a:lnTo>
                  <a:cubicBezTo>
                    <a:pt x="24573" y="9468"/>
                    <a:pt x="24735" y="9307"/>
                    <a:pt x="24735" y="9106"/>
                  </a:cubicBezTo>
                  <a:cubicBezTo>
                    <a:pt x="24735" y="8907"/>
                    <a:pt x="24573" y="8744"/>
                    <a:pt x="24373" y="8744"/>
                  </a:cubicBezTo>
                  <a:lnTo>
                    <a:pt x="22804" y="8744"/>
                  </a:lnTo>
                  <a:lnTo>
                    <a:pt x="22804" y="7444"/>
                  </a:lnTo>
                  <a:lnTo>
                    <a:pt x="23408" y="7444"/>
                  </a:lnTo>
                  <a:cubicBezTo>
                    <a:pt x="23607" y="7444"/>
                    <a:pt x="23770" y="7283"/>
                    <a:pt x="23770" y="7082"/>
                  </a:cubicBezTo>
                  <a:cubicBezTo>
                    <a:pt x="23770" y="6883"/>
                    <a:pt x="23607" y="6720"/>
                    <a:pt x="23408" y="6720"/>
                  </a:cubicBezTo>
                  <a:lnTo>
                    <a:pt x="22804" y="6720"/>
                  </a:lnTo>
                  <a:lnTo>
                    <a:pt x="22804" y="5419"/>
                  </a:lnTo>
                  <a:lnTo>
                    <a:pt x="23890" y="5419"/>
                  </a:lnTo>
                  <a:cubicBezTo>
                    <a:pt x="24091" y="5419"/>
                    <a:pt x="24252" y="5256"/>
                    <a:pt x="24252" y="5057"/>
                  </a:cubicBezTo>
                  <a:cubicBezTo>
                    <a:pt x="24252" y="4856"/>
                    <a:pt x="24091" y="4695"/>
                    <a:pt x="23890" y="4695"/>
                  </a:cubicBezTo>
                  <a:lnTo>
                    <a:pt x="22804" y="4695"/>
                  </a:lnTo>
                  <a:lnTo>
                    <a:pt x="22804" y="3393"/>
                  </a:lnTo>
                  <a:lnTo>
                    <a:pt x="24373" y="3393"/>
                  </a:lnTo>
                  <a:cubicBezTo>
                    <a:pt x="24573" y="3393"/>
                    <a:pt x="24735" y="3232"/>
                    <a:pt x="24735" y="3031"/>
                  </a:cubicBezTo>
                  <a:cubicBezTo>
                    <a:pt x="24735" y="2832"/>
                    <a:pt x="24573" y="2669"/>
                    <a:pt x="24373" y="2669"/>
                  </a:cubicBezTo>
                  <a:lnTo>
                    <a:pt x="22804" y="2669"/>
                  </a:lnTo>
                  <a:lnTo>
                    <a:pt x="22804" y="1087"/>
                  </a:lnTo>
                  <a:cubicBezTo>
                    <a:pt x="22804" y="490"/>
                    <a:pt x="22319" y="1"/>
                    <a:pt x="2171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3;p32">
              <a:extLst>
                <a:ext uri="{FF2B5EF4-FFF2-40B4-BE49-F238E27FC236}">
                  <a16:creationId xmlns:a16="http://schemas.microsoft.com/office/drawing/2014/main" id="{CEB7E975-E436-DBB5-FFE7-0B16268B2D7E}"/>
                </a:ext>
              </a:extLst>
            </p:cNvPr>
            <p:cNvSpPr/>
            <p:nvPr/>
          </p:nvSpPr>
          <p:spPr>
            <a:xfrm>
              <a:off x="875650" y="1534200"/>
              <a:ext cx="257800" cy="254225"/>
            </a:xfrm>
            <a:custGeom>
              <a:avLst/>
              <a:gdLst/>
              <a:ahLst/>
              <a:cxnLst/>
              <a:rect l="l" t="t" r="r" b="b"/>
              <a:pathLst>
                <a:path w="10312" h="10169" extrusionOk="0">
                  <a:moveTo>
                    <a:pt x="6269" y="1"/>
                  </a:moveTo>
                  <a:cubicBezTo>
                    <a:pt x="5216" y="1"/>
                    <a:pt x="4199" y="421"/>
                    <a:pt x="3451" y="1169"/>
                  </a:cubicBezTo>
                  <a:cubicBezTo>
                    <a:pt x="2388" y="2232"/>
                    <a:pt x="2018" y="3798"/>
                    <a:pt x="2477" y="5216"/>
                  </a:cubicBezTo>
                  <a:lnTo>
                    <a:pt x="143" y="7551"/>
                  </a:lnTo>
                  <a:cubicBezTo>
                    <a:pt x="1" y="7692"/>
                    <a:pt x="1" y="7922"/>
                    <a:pt x="143" y="8063"/>
                  </a:cubicBezTo>
                  <a:cubicBezTo>
                    <a:pt x="213" y="8134"/>
                    <a:pt x="306" y="8170"/>
                    <a:pt x="399" y="8170"/>
                  </a:cubicBezTo>
                  <a:cubicBezTo>
                    <a:pt x="492" y="8170"/>
                    <a:pt x="585" y="8134"/>
                    <a:pt x="655" y="8063"/>
                  </a:cubicBezTo>
                  <a:lnTo>
                    <a:pt x="3151" y="5567"/>
                  </a:lnTo>
                  <a:cubicBezTo>
                    <a:pt x="3254" y="5465"/>
                    <a:pt x="3286" y="5313"/>
                    <a:pt x="3234" y="5178"/>
                  </a:cubicBezTo>
                  <a:cubicBezTo>
                    <a:pt x="2761" y="3970"/>
                    <a:pt x="3046" y="2598"/>
                    <a:pt x="3964" y="1680"/>
                  </a:cubicBezTo>
                  <a:cubicBezTo>
                    <a:pt x="4576" y="1068"/>
                    <a:pt x="5413" y="725"/>
                    <a:pt x="6278" y="725"/>
                  </a:cubicBezTo>
                  <a:cubicBezTo>
                    <a:pt x="6335" y="725"/>
                    <a:pt x="6392" y="727"/>
                    <a:pt x="6449" y="730"/>
                  </a:cubicBezTo>
                  <a:cubicBezTo>
                    <a:pt x="6449" y="730"/>
                    <a:pt x="6449" y="731"/>
                    <a:pt x="6449" y="731"/>
                  </a:cubicBezTo>
                  <a:lnTo>
                    <a:pt x="5576" y="1606"/>
                  </a:lnTo>
                  <a:cubicBezTo>
                    <a:pt x="5484" y="1696"/>
                    <a:pt x="5448" y="1829"/>
                    <a:pt x="5481" y="1954"/>
                  </a:cubicBezTo>
                  <a:lnTo>
                    <a:pt x="6015" y="3982"/>
                  </a:lnTo>
                  <a:cubicBezTo>
                    <a:pt x="6049" y="4108"/>
                    <a:pt x="6148" y="4208"/>
                    <a:pt x="6273" y="4240"/>
                  </a:cubicBezTo>
                  <a:lnTo>
                    <a:pt x="8301" y="4775"/>
                  </a:lnTo>
                  <a:cubicBezTo>
                    <a:pt x="8332" y="4783"/>
                    <a:pt x="8363" y="4786"/>
                    <a:pt x="8393" y="4786"/>
                  </a:cubicBezTo>
                  <a:cubicBezTo>
                    <a:pt x="8489" y="4786"/>
                    <a:pt x="8582" y="4749"/>
                    <a:pt x="8651" y="4680"/>
                  </a:cubicBezTo>
                  <a:lnTo>
                    <a:pt x="9524" y="3807"/>
                  </a:lnTo>
                  <a:cubicBezTo>
                    <a:pt x="9524" y="3807"/>
                    <a:pt x="9524" y="3807"/>
                    <a:pt x="9524" y="3808"/>
                  </a:cubicBezTo>
                  <a:cubicBezTo>
                    <a:pt x="9576" y="4734"/>
                    <a:pt x="9230" y="5639"/>
                    <a:pt x="8576" y="6294"/>
                  </a:cubicBezTo>
                  <a:cubicBezTo>
                    <a:pt x="7953" y="6917"/>
                    <a:pt x="7118" y="7249"/>
                    <a:pt x="6268" y="7249"/>
                  </a:cubicBezTo>
                  <a:cubicBezTo>
                    <a:pt x="5868" y="7249"/>
                    <a:pt x="5464" y="7175"/>
                    <a:pt x="5077" y="7023"/>
                  </a:cubicBezTo>
                  <a:cubicBezTo>
                    <a:pt x="5034" y="7006"/>
                    <a:pt x="4989" y="6998"/>
                    <a:pt x="4944" y="6998"/>
                  </a:cubicBezTo>
                  <a:cubicBezTo>
                    <a:pt x="4850" y="6998"/>
                    <a:pt x="4758" y="7035"/>
                    <a:pt x="4690" y="7104"/>
                  </a:cubicBezTo>
                  <a:lnTo>
                    <a:pt x="2242" y="9550"/>
                  </a:lnTo>
                  <a:cubicBezTo>
                    <a:pt x="2101" y="9692"/>
                    <a:pt x="2101" y="9921"/>
                    <a:pt x="2242" y="10063"/>
                  </a:cubicBezTo>
                  <a:cubicBezTo>
                    <a:pt x="2314" y="10133"/>
                    <a:pt x="2406" y="10169"/>
                    <a:pt x="2499" y="10169"/>
                  </a:cubicBezTo>
                  <a:cubicBezTo>
                    <a:pt x="2592" y="10169"/>
                    <a:pt x="2683" y="10133"/>
                    <a:pt x="2755" y="10063"/>
                  </a:cubicBezTo>
                  <a:lnTo>
                    <a:pt x="5040" y="7778"/>
                  </a:lnTo>
                  <a:cubicBezTo>
                    <a:pt x="5442" y="7909"/>
                    <a:pt x="5856" y="7973"/>
                    <a:pt x="6268" y="7973"/>
                  </a:cubicBezTo>
                  <a:cubicBezTo>
                    <a:pt x="7307" y="7973"/>
                    <a:pt x="8327" y="7566"/>
                    <a:pt x="9089" y="6805"/>
                  </a:cubicBezTo>
                  <a:cubicBezTo>
                    <a:pt x="9888" y="6005"/>
                    <a:pt x="10311" y="4899"/>
                    <a:pt x="10249" y="3767"/>
                  </a:cubicBezTo>
                  <a:cubicBezTo>
                    <a:pt x="10233" y="3478"/>
                    <a:pt x="10053" y="3233"/>
                    <a:pt x="9782" y="3131"/>
                  </a:cubicBezTo>
                  <a:cubicBezTo>
                    <a:pt x="9696" y="3097"/>
                    <a:pt x="9607" y="3081"/>
                    <a:pt x="9519" y="3081"/>
                  </a:cubicBezTo>
                  <a:cubicBezTo>
                    <a:pt x="9333" y="3081"/>
                    <a:pt x="9152" y="3155"/>
                    <a:pt x="9011" y="3294"/>
                  </a:cubicBezTo>
                  <a:lnTo>
                    <a:pt x="8285" y="4020"/>
                  </a:lnTo>
                  <a:lnTo>
                    <a:pt x="6662" y="3593"/>
                  </a:lnTo>
                  <a:lnTo>
                    <a:pt x="6236" y="1970"/>
                  </a:lnTo>
                  <a:lnTo>
                    <a:pt x="6962" y="1244"/>
                  </a:lnTo>
                  <a:cubicBezTo>
                    <a:pt x="7166" y="1040"/>
                    <a:pt x="7229" y="744"/>
                    <a:pt x="7127" y="473"/>
                  </a:cubicBezTo>
                  <a:cubicBezTo>
                    <a:pt x="7023" y="202"/>
                    <a:pt x="6779" y="23"/>
                    <a:pt x="6488" y="7"/>
                  </a:cubicBezTo>
                  <a:cubicBezTo>
                    <a:pt x="6415" y="3"/>
                    <a:pt x="6342" y="1"/>
                    <a:pt x="62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4;p32">
              <a:extLst>
                <a:ext uri="{FF2B5EF4-FFF2-40B4-BE49-F238E27FC236}">
                  <a16:creationId xmlns:a16="http://schemas.microsoft.com/office/drawing/2014/main" id="{B42F7F40-97FE-87AD-ACD7-FFB1DE2222ED}"/>
                </a:ext>
              </a:extLst>
            </p:cNvPr>
            <p:cNvSpPr/>
            <p:nvPr/>
          </p:nvSpPr>
          <p:spPr>
            <a:xfrm>
              <a:off x="704425" y="1711750"/>
              <a:ext cx="79225" cy="127950"/>
            </a:xfrm>
            <a:custGeom>
              <a:avLst/>
              <a:gdLst/>
              <a:ahLst/>
              <a:cxnLst/>
              <a:rect l="l" t="t" r="r" b="b"/>
              <a:pathLst>
                <a:path w="3169" h="5118" extrusionOk="0">
                  <a:moveTo>
                    <a:pt x="2322" y="727"/>
                  </a:moveTo>
                  <a:cubicBezTo>
                    <a:pt x="2389" y="727"/>
                    <a:pt x="2444" y="780"/>
                    <a:pt x="2444" y="847"/>
                  </a:cubicBezTo>
                  <a:lnTo>
                    <a:pt x="2444" y="1616"/>
                  </a:lnTo>
                  <a:lnTo>
                    <a:pt x="881" y="1616"/>
                  </a:lnTo>
                  <a:cubicBezTo>
                    <a:pt x="830" y="1616"/>
                    <a:pt x="800" y="1587"/>
                    <a:pt x="787" y="1569"/>
                  </a:cubicBezTo>
                  <a:cubicBezTo>
                    <a:pt x="773" y="1553"/>
                    <a:pt x="751" y="1517"/>
                    <a:pt x="764" y="1469"/>
                  </a:cubicBezTo>
                  <a:lnTo>
                    <a:pt x="909" y="820"/>
                  </a:lnTo>
                  <a:cubicBezTo>
                    <a:pt x="922" y="764"/>
                    <a:pt x="970" y="727"/>
                    <a:pt x="1028" y="727"/>
                  </a:cubicBezTo>
                  <a:close/>
                  <a:moveTo>
                    <a:pt x="1028" y="0"/>
                  </a:moveTo>
                  <a:cubicBezTo>
                    <a:pt x="630" y="0"/>
                    <a:pt x="289" y="273"/>
                    <a:pt x="203" y="660"/>
                  </a:cubicBezTo>
                  <a:lnTo>
                    <a:pt x="56" y="1309"/>
                  </a:lnTo>
                  <a:cubicBezTo>
                    <a:pt x="0" y="1560"/>
                    <a:pt x="59" y="1820"/>
                    <a:pt x="221" y="2023"/>
                  </a:cubicBezTo>
                  <a:cubicBezTo>
                    <a:pt x="382" y="2224"/>
                    <a:pt x="622" y="2340"/>
                    <a:pt x="881" y="2340"/>
                  </a:cubicBezTo>
                  <a:lnTo>
                    <a:pt x="2444" y="2340"/>
                  </a:lnTo>
                  <a:lnTo>
                    <a:pt x="2444" y="4756"/>
                  </a:lnTo>
                  <a:cubicBezTo>
                    <a:pt x="2444" y="4957"/>
                    <a:pt x="2606" y="5118"/>
                    <a:pt x="2806" y="5118"/>
                  </a:cubicBezTo>
                  <a:cubicBezTo>
                    <a:pt x="3005" y="5118"/>
                    <a:pt x="3169" y="4957"/>
                    <a:pt x="3169" y="4756"/>
                  </a:cubicBezTo>
                  <a:lnTo>
                    <a:pt x="3169" y="847"/>
                  </a:lnTo>
                  <a:cubicBezTo>
                    <a:pt x="3169" y="380"/>
                    <a:pt x="2788" y="0"/>
                    <a:pt x="23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4A074E-CB14-611D-BDDF-B4D2FEC445A9}"/>
              </a:ext>
            </a:extLst>
          </p:cNvPr>
          <p:cNvSpPr/>
          <p:nvPr/>
        </p:nvSpPr>
        <p:spPr>
          <a:xfrm>
            <a:off x="1709854" y="2172798"/>
            <a:ext cx="2862146" cy="27932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51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6">
            <a:extLst>
              <a:ext uri="{FF2B5EF4-FFF2-40B4-BE49-F238E27FC236}">
                <a16:creationId xmlns:a16="http://schemas.microsoft.com/office/drawing/2014/main" id="{5BC9B4CA-F57F-4DEC-3FAE-669B1D720406}"/>
              </a:ext>
            </a:extLst>
          </p:cNvPr>
          <p:cNvSpPr/>
          <p:nvPr/>
        </p:nvSpPr>
        <p:spPr>
          <a:xfrm>
            <a:off x="0" y="1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oogle Shape;1115;p32">
            <a:extLst>
              <a:ext uri="{FF2B5EF4-FFF2-40B4-BE49-F238E27FC236}">
                <a16:creationId xmlns:a16="http://schemas.microsoft.com/office/drawing/2014/main" id="{FB8B4CED-1B94-EBCE-320B-EE2443D7B1CD}"/>
              </a:ext>
            </a:extLst>
          </p:cNvPr>
          <p:cNvGrpSpPr/>
          <p:nvPr/>
        </p:nvGrpSpPr>
        <p:grpSpPr>
          <a:xfrm>
            <a:off x="671668" y="3348700"/>
            <a:ext cx="264253" cy="264232"/>
            <a:chOff x="1837275" y="3379625"/>
            <a:chExt cx="618425" cy="618375"/>
          </a:xfrm>
        </p:grpSpPr>
        <p:sp>
          <p:nvSpPr>
            <p:cNvPr id="5" name="Google Shape;1116;p32">
              <a:extLst>
                <a:ext uri="{FF2B5EF4-FFF2-40B4-BE49-F238E27FC236}">
                  <a16:creationId xmlns:a16="http://schemas.microsoft.com/office/drawing/2014/main" id="{F6CAC7D7-6996-043D-E8B9-4BD62C5AC37B}"/>
                </a:ext>
              </a:extLst>
            </p:cNvPr>
            <p:cNvSpPr/>
            <p:nvPr/>
          </p:nvSpPr>
          <p:spPr>
            <a:xfrm>
              <a:off x="2137400" y="3490125"/>
              <a:ext cx="18175" cy="53150"/>
            </a:xfrm>
            <a:custGeom>
              <a:avLst/>
              <a:gdLst/>
              <a:ahLst/>
              <a:cxnLst/>
              <a:rect l="l" t="t" r="r" b="b"/>
              <a:pathLst>
                <a:path w="727" h="2126" extrusionOk="0">
                  <a:moveTo>
                    <a:pt x="364" y="1"/>
                  </a:moveTo>
                  <a:cubicBezTo>
                    <a:pt x="164" y="1"/>
                    <a:pt x="0" y="162"/>
                    <a:pt x="0" y="363"/>
                  </a:cubicBezTo>
                  <a:lnTo>
                    <a:pt x="0" y="1763"/>
                  </a:lnTo>
                  <a:cubicBezTo>
                    <a:pt x="0" y="1964"/>
                    <a:pt x="164" y="2125"/>
                    <a:pt x="364" y="2125"/>
                  </a:cubicBezTo>
                  <a:cubicBezTo>
                    <a:pt x="563" y="2125"/>
                    <a:pt x="727" y="1964"/>
                    <a:pt x="727" y="1763"/>
                  </a:cubicBezTo>
                  <a:lnTo>
                    <a:pt x="727" y="363"/>
                  </a:lnTo>
                  <a:cubicBezTo>
                    <a:pt x="727" y="162"/>
                    <a:pt x="563" y="1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7;p32">
              <a:extLst>
                <a:ext uri="{FF2B5EF4-FFF2-40B4-BE49-F238E27FC236}">
                  <a16:creationId xmlns:a16="http://schemas.microsoft.com/office/drawing/2014/main" id="{2AC825CA-D70C-692D-C195-E8ACA26FE739}"/>
                </a:ext>
              </a:extLst>
            </p:cNvPr>
            <p:cNvSpPr/>
            <p:nvPr/>
          </p:nvSpPr>
          <p:spPr>
            <a:xfrm>
              <a:off x="2137400" y="3834325"/>
              <a:ext cx="18175" cy="53175"/>
            </a:xfrm>
            <a:custGeom>
              <a:avLst/>
              <a:gdLst/>
              <a:ahLst/>
              <a:cxnLst/>
              <a:rect l="l" t="t" r="r" b="b"/>
              <a:pathLst>
                <a:path w="727" h="2127" extrusionOk="0">
                  <a:moveTo>
                    <a:pt x="364" y="0"/>
                  </a:moveTo>
                  <a:cubicBezTo>
                    <a:pt x="164" y="0"/>
                    <a:pt x="0" y="163"/>
                    <a:pt x="0" y="362"/>
                  </a:cubicBezTo>
                  <a:lnTo>
                    <a:pt x="0" y="1765"/>
                  </a:lnTo>
                  <a:cubicBezTo>
                    <a:pt x="0" y="1964"/>
                    <a:pt x="164" y="2127"/>
                    <a:pt x="364" y="2127"/>
                  </a:cubicBezTo>
                  <a:cubicBezTo>
                    <a:pt x="563" y="2127"/>
                    <a:pt x="727" y="1964"/>
                    <a:pt x="727" y="1765"/>
                  </a:cubicBezTo>
                  <a:lnTo>
                    <a:pt x="727" y="362"/>
                  </a:lnTo>
                  <a:cubicBezTo>
                    <a:pt x="727" y="163"/>
                    <a:pt x="563" y="0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8;p32">
              <a:extLst>
                <a:ext uri="{FF2B5EF4-FFF2-40B4-BE49-F238E27FC236}">
                  <a16:creationId xmlns:a16="http://schemas.microsoft.com/office/drawing/2014/main" id="{BE90FEB8-9D0A-11E4-7859-ABFEF2D59628}"/>
                </a:ext>
              </a:extLst>
            </p:cNvPr>
            <p:cNvSpPr/>
            <p:nvPr/>
          </p:nvSpPr>
          <p:spPr>
            <a:xfrm>
              <a:off x="1947825" y="3679750"/>
              <a:ext cx="53150" cy="18125"/>
            </a:xfrm>
            <a:custGeom>
              <a:avLst/>
              <a:gdLst/>
              <a:ahLst/>
              <a:cxnLst/>
              <a:rect l="l" t="t" r="r" b="b"/>
              <a:pathLst>
                <a:path w="2126" h="725" extrusionOk="0">
                  <a:moveTo>
                    <a:pt x="362" y="0"/>
                  </a:moveTo>
                  <a:cubicBezTo>
                    <a:pt x="162" y="0"/>
                    <a:pt x="0" y="162"/>
                    <a:pt x="0" y="363"/>
                  </a:cubicBezTo>
                  <a:cubicBezTo>
                    <a:pt x="0" y="562"/>
                    <a:pt x="162" y="725"/>
                    <a:pt x="362" y="725"/>
                  </a:cubicBezTo>
                  <a:lnTo>
                    <a:pt x="1763" y="725"/>
                  </a:lnTo>
                  <a:cubicBezTo>
                    <a:pt x="1964" y="725"/>
                    <a:pt x="2125" y="562"/>
                    <a:pt x="2125" y="363"/>
                  </a:cubicBezTo>
                  <a:cubicBezTo>
                    <a:pt x="2125" y="162"/>
                    <a:pt x="1964" y="0"/>
                    <a:pt x="17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9;p32">
              <a:extLst>
                <a:ext uri="{FF2B5EF4-FFF2-40B4-BE49-F238E27FC236}">
                  <a16:creationId xmlns:a16="http://schemas.microsoft.com/office/drawing/2014/main" id="{01D502D1-0633-138C-95FD-1AE0FF4BA70E}"/>
                </a:ext>
              </a:extLst>
            </p:cNvPr>
            <p:cNvSpPr/>
            <p:nvPr/>
          </p:nvSpPr>
          <p:spPr>
            <a:xfrm>
              <a:off x="2041325" y="351552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415" y="1"/>
                  </a:moveTo>
                  <a:cubicBezTo>
                    <a:pt x="353" y="1"/>
                    <a:pt x="291" y="16"/>
                    <a:pt x="234" y="50"/>
                  </a:cubicBezTo>
                  <a:cubicBezTo>
                    <a:pt x="60" y="148"/>
                    <a:pt x="1" y="371"/>
                    <a:pt x="101" y="545"/>
                  </a:cubicBezTo>
                  <a:lnTo>
                    <a:pt x="560" y="1339"/>
                  </a:lnTo>
                  <a:cubicBezTo>
                    <a:pt x="627" y="1455"/>
                    <a:pt x="748" y="1520"/>
                    <a:pt x="874" y="1520"/>
                  </a:cubicBezTo>
                  <a:cubicBezTo>
                    <a:pt x="935" y="1520"/>
                    <a:pt x="998" y="1504"/>
                    <a:pt x="1055" y="1472"/>
                  </a:cubicBezTo>
                  <a:cubicBezTo>
                    <a:pt x="1227" y="1371"/>
                    <a:pt x="1286" y="1149"/>
                    <a:pt x="1188" y="977"/>
                  </a:cubicBezTo>
                  <a:lnTo>
                    <a:pt x="729" y="181"/>
                  </a:lnTo>
                  <a:cubicBezTo>
                    <a:pt x="662" y="65"/>
                    <a:pt x="540" y="1"/>
                    <a:pt x="41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20;p32">
              <a:extLst>
                <a:ext uri="{FF2B5EF4-FFF2-40B4-BE49-F238E27FC236}">
                  <a16:creationId xmlns:a16="http://schemas.microsoft.com/office/drawing/2014/main" id="{4759C8E9-14D7-692C-CD2C-F2AFE32F057D}"/>
                </a:ext>
              </a:extLst>
            </p:cNvPr>
            <p:cNvSpPr/>
            <p:nvPr/>
          </p:nvSpPr>
          <p:spPr>
            <a:xfrm>
              <a:off x="2219475" y="382407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414" y="1"/>
                  </a:moveTo>
                  <a:cubicBezTo>
                    <a:pt x="352" y="1"/>
                    <a:pt x="289" y="17"/>
                    <a:pt x="232" y="50"/>
                  </a:cubicBezTo>
                  <a:cubicBezTo>
                    <a:pt x="60" y="148"/>
                    <a:pt x="1" y="371"/>
                    <a:pt x="101" y="545"/>
                  </a:cubicBezTo>
                  <a:lnTo>
                    <a:pt x="558" y="1339"/>
                  </a:lnTo>
                  <a:cubicBezTo>
                    <a:pt x="626" y="1456"/>
                    <a:pt x="748" y="1520"/>
                    <a:pt x="874" y="1520"/>
                  </a:cubicBezTo>
                  <a:cubicBezTo>
                    <a:pt x="935" y="1520"/>
                    <a:pt x="998" y="1504"/>
                    <a:pt x="1055" y="1472"/>
                  </a:cubicBezTo>
                  <a:cubicBezTo>
                    <a:pt x="1227" y="1371"/>
                    <a:pt x="1286" y="1149"/>
                    <a:pt x="1186" y="977"/>
                  </a:cubicBezTo>
                  <a:lnTo>
                    <a:pt x="729" y="182"/>
                  </a:lnTo>
                  <a:cubicBezTo>
                    <a:pt x="661" y="66"/>
                    <a:pt x="539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21;p32">
              <a:extLst>
                <a:ext uri="{FF2B5EF4-FFF2-40B4-BE49-F238E27FC236}">
                  <a16:creationId xmlns:a16="http://schemas.microsoft.com/office/drawing/2014/main" id="{4DB16F25-17AF-69CD-7DBC-F1D1DF847FCA}"/>
                </a:ext>
              </a:extLst>
            </p:cNvPr>
            <p:cNvSpPr/>
            <p:nvPr/>
          </p:nvSpPr>
          <p:spPr>
            <a:xfrm>
              <a:off x="2280500" y="358492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1208" y="1"/>
                  </a:moveTo>
                  <a:cubicBezTo>
                    <a:pt x="1147" y="1"/>
                    <a:pt x="1084" y="16"/>
                    <a:pt x="1028" y="49"/>
                  </a:cubicBezTo>
                  <a:lnTo>
                    <a:pt x="231" y="508"/>
                  </a:lnTo>
                  <a:cubicBezTo>
                    <a:pt x="59" y="607"/>
                    <a:pt x="0" y="829"/>
                    <a:pt x="99" y="1003"/>
                  </a:cubicBezTo>
                  <a:cubicBezTo>
                    <a:pt x="167" y="1120"/>
                    <a:pt x="289" y="1184"/>
                    <a:pt x="414" y="1184"/>
                  </a:cubicBezTo>
                  <a:cubicBezTo>
                    <a:pt x="475" y="1184"/>
                    <a:pt x="538" y="1168"/>
                    <a:pt x="594" y="1136"/>
                  </a:cubicBezTo>
                  <a:lnTo>
                    <a:pt x="1390" y="677"/>
                  </a:lnTo>
                  <a:cubicBezTo>
                    <a:pt x="1562" y="577"/>
                    <a:pt x="1621" y="354"/>
                    <a:pt x="1522" y="182"/>
                  </a:cubicBezTo>
                  <a:cubicBezTo>
                    <a:pt x="1455" y="66"/>
                    <a:pt x="1333" y="1"/>
                    <a:pt x="120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22;p32">
              <a:extLst>
                <a:ext uri="{FF2B5EF4-FFF2-40B4-BE49-F238E27FC236}">
                  <a16:creationId xmlns:a16="http://schemas.microsoft.com/office/drawing/2014/main" id="{3B1C607D-57D1-318A-0FCE-F82CB2AB7D94}"/>
                </a:ext>
              </a:extLst>
            </p:cNvPr>
            <p:cNvSpPr/>
            <p:nvPr/>
          </p:nvSpPr>
          <p:spPr>
            <a:xfrm>
              <a:off x="1971925" y="376307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1209" y="0"/>
                  </a:moveTo>
                  <a:cubicBezTo>
                    <a:pt x="1147" y="0"/>
                    <a:pt x="1085" y="16"/>
                    <a:pt x="1028" y="49"/>
                  </a:cubicBezTo>
                  <a:lnTo>
                    <a:pt x="232" y="508"/>
                  </a:lnTo>
                  <a:cubicBezTo>
                    <a:pt x="60" y="607"/>
                    <a:pt x="1" y="829"/>
                    <a:pt x="100" y="1003"/>
                  </a:cubicBezTo>
                  <a:cubicBezTo>
                    <a:pt x="168" y="1118"/>
                    <a:pt x="290" y="1184"/>
                    <a:pt x="415" y="1184"/>
                  </a:cubicBezTo>
                  <a:cubicBezTo>
                    <a:pt x="476" y="1184"/>
                    <a:pt x="539" y="1168"/>
                    <a:pt x="595" y="1136"/>
                  </a:cubicBezTo>
                  <a:lnTo>
                    <a:pt x="1391" y="677"/>
                  </a:lnTo>
                  <a:cubicBezTo>
                    <a:pt x="1563" y="577"/>
                    <a:pt x="1622" y="354"/>
                    <a:pt x="1523" y="182"/>
                  </a:cubicBezTo>
                  <a:cubicBezTo>
                    <a:pt x="1456" y="65"/>
                    <a:pt x="1334" y="0"/>
                    <a:pt x="1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3;p32">
              <a:extLst>
                <a:ext uri="{FF2B5EF4-FFF2-40B4-BE49-F238E27FC236}">
                  <a16:creationId xmlns:a16="http://schemas.microsoft.com/office/drawing/2014/main" id="{B37C2401-FE99-3171-F9D0-891FF3B3947B}"/>
                </a:ext>
              </a:extLst>
            </p:cNvPr>
            <p:cNvSpPr/>
            <p:nvPr/>
          </p:nvSpPr>
          <p:spPr>
            <a:xfrm>
              <a:off x="1971925" y="358492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414" y="1"/>
                  </a:moveTo>
                  <a:cubicBezTo>
                    <a:pt x="289" y="1"/>
                    <a:pt x="167" y="66"/>
                    <a:pt x="100" y="182"/>
                  </a:cubicBezTo>
                  <a:cubicBezTo>
                    <a:pt x="1" y="354"/>
                    <a:pt x="60" y="577"/>
                    <a:pt x="232" y="677"/>
                  </a:cubicBezTo>
                  <a:lnTo>
                    <a:pt x="1028" y="1136"/>
                  </a:lnTo>
                  <a:cubicBezTo>
                    <a:pt x="1084" y="1168"/>
                    <a:pt x="1147" y="1184"/>
                    <a:pt x="1208" y="1184"/>
                  </a:cubicBezTo>
                  <a:cubicBezTo>
                    <a:pt x="1333" y="1184"/>
                    <a:pt x="1455" y="1120"/>
                    <a:pt x="1523" y="1003"/>
                  </a:cubicBezTo>
                  <a:cubicBezTo>
                    <a:pt x="1622" y="829"/>
                    <a:pt x="1563" y="607"/>
                    <a:pt x="1391" y="508"/>
                  </a:cubicBezTo>
                  <a:lnTo>
                    <a:pt x="595" y="49"/>
                  </a:lnTo>
                  <a:cubicBezTo>
                    <a:pt x="538" y="16"/>
                    <a:pt x="475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4;p32">
              <a:extLst>
                <a:ext uri="{FF2B5EF4-FFF2-40B4-BE49-F238E27FC236}">
                  <a16:creationId xmlns:a16="http://schemas.microsoft.com/office/drawing/2014/main" id="{E3720283-E486-56BE-4238-515503A06B27}"/>
                </a:ext>
              </a:extLst>
            </p:cNvPr>
            <p:cNvSpPr/>
            <p:nvPr/>
          </p:nvSpPr>
          <p:spPr>
            <a:xfrm>
              <a:off x="2280500" y="3763075"/>
              <a:ext cx="40550" cy="29625"/>
            </a:xfrm>
            <a:custGeom>
              <a:avLst/>
              <a:gdLst/>
              <a:ahLst/>
              <a:cxnLst/>
              <a:rect l="l" t="t" r="r" b="b"/>
              <a:pathLst>
                <a:path w="1622" h="1185" extrusionOk="0">
                  <a:moveTo>
                    <a:pt x="413" y="0"/>
                  </a:moveTo>
                  <a:cubicBezTo>
                    <a:pt x="288" y="0"/>
                    <a:pt x="166" y="65"/>
                    <a:pt x="99" y="182"/>
                  </a:cubicBezTo>
                  <a:cubicBezTo>
                    <a:pt x="0" y="354"/>
                    <a:pt x="59" y="577"/>
                    <a:pt x="231" y="677"/>
                  </a:cubicBezTo>
                  <a:lnTo>
                    <a:pt x="1028" y="1136"/>
                  </a:lnTo>
                  <a:cubicBezTo>
                    <a:pt x="1083" y="1168"/>
                    <a:pt x="1146" y="1184"/>
                    <a:pt x="1209" y="1184"/>
                  </a:cubicBezTo>
                  <a:cubicBezTo>
                    <a:pt x="1332" y="1184"/>
                    <a:pt x="1454" y="1118"/>
                    <a:pt x="1522" y="1003"/>
                  </a:cubicBezTo>
                  <a:cubicBezTo>
                    <a:pt x="1621" y="829"/>
                    <a:pt x="1562" y="607"/>
                    <a:pt x="1390" y="508"/>
                  </a:cubicBezTo>
                  <a:lnTo>
                    <a:pt x="594" y="49"/>
                  </a:lnTo>
                  <a:cubicBezTo>
                    <a:pt x="537" y="16"/>
                    <a:pt x="475" y="0"/>
                    <a:pt x="4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5;p32">
              <a:extLst>
                <a:ext uri="{FF2B5EF4-FFF2-40B4-BE49-F238E27FC236}">
                  <a16:creationId xmlns:a16="http://schemas.microsoft.com/office/drawing/2014/main" id="{E1195E6E-618A-FC6A-B684-10326C466E03}"/>
                </a:ext>
              </a:extLst>
            </p:cNvPr>
            <p:cNvSpPr/>
            <p:nvPr/>
          </p:nvSpPr>
          <p:spPr>
            <a:xfrm>
              <a:off x="2041325" y="3824075"/>
              <a:ext cx="32175" cy="38025"/>
            </a:xfrm>
            <a:custGeom>
              <a:avLst/>
              <a:gdLst/>
              <a:ahLst/>
              <a:cxnLst/>
              <a:rect l="l" t="t" r="r" b="b"/>
              <a:pathLst>
                <a:path w="1287" h="1521" extrusionOk="0">
                  <a:moveTo>
                    <a:pt x="873" y="1"/>
                  </a:moveTo>
                  <a:cubicBezTo>
                    <a:pt x="748" y="1"/>
                    <a:pt x="626" y="65"/>
                    <a:pt x="560" y="181"/>
                  </a:cubicBezTo>
                  <a:lnTo>
                    <a:pt x="101" y="977"/>
                  </a:lnTo>
                  <a:cubicBezTo>
                    <a:pt x="1" y="1149"/>
                    <a:pt x="60" y="1371"/>
                    <a:pt x="234" y="1472"/>
                  </a:cubicBezTo>
                  <a:cubicBezTo>
                    <a:pt x="289" y="1504"/>
                    <a:pt x="352" y="1520"/>
                    <a:pt x="413" y="1520"/>
                  </a:cubicBezTo>
                  <a:cubicBezTo>
                    <a:pt x="539" y="1520"/>
                    <a:pt x="661" y="1456"/>
                    <a:pt x="729" y="1339"/>
                  </a:cubicBezTo>
                  <a:lnTo>
                    <a:pt x="1188" y="545"/>
                  </a:lnTo>
                  <a:cubicBezTo>
                    <a:pt x="1286" y="371"/>
                    <a:pt x="1227" y="148"/>
                    <a:pt x="1055" y="50"/>
                  </a:cubicBezTo>
                  <a:cubicBezTo>
                    <a:pt x="998" y="17"/>
                    <a:pt x="935" y="1"/>
                    <a:pt x="87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6;p32">
              <a:extLst>
                <a:ext uri="{FF2B5EF4-FFF2-40B4-BE49-F238E27FC236}">
                  <a16:creationId xmlns:a16="http://schemas.microsoft.com/office/drawing/2014/main" id="{C9E7F720-06AD-2A21-5EE9-333EEDF7BC4F}"/>
                </a:ext>
              </a:extLst>
            </p:cNvPr>
            <p:cNvSpPr/>
            <p:nvPr/>
          </p:nvSpPr>
          <p:spPr>
            <a:xfrm>
              <a:off x="2113275" y="3618000"/>
              <a:ext cx="231875" cy="104050"/>
            </a:xfrm>
            <a:custGeom>
              <a:avLst/>
              <a:gdLst/>
              <a:ahLst/>
              <a:cxnLst/>
              <a:rect l="l" t="t" r="r" b="b"/>
              <a:pathLst>
                <a:path w="9275" h="4162" extrusionOk="0">
                  <a:moveTo>
                    <a:pt x="1329" y="2228"/>
                  </a:moveTo>
                  <a:cubicBezTo>
                    <a:pt x="1661" y="2228"/>
                    <a:pt x="1932" y="2499"/>
                    <a:pt x="1932" y="2833"/>
                  </a:cubicBezTo>
                  <a:cubicBezTo>
                    <a:pt x="1932" y="3164"/>
                    <a:pt x="1661" y="3435"/>
                    <a:pt x="1329" y="3435"/>
                  </a:cubicBezTo>
                  <a:cubicBezTo>
                    <a:pt x="996" y="3435"/>
                    <a:pt x="725" y="3164"/>
                    <a:pt x="725" y="2833"/>
                  </a:cubicBezTo>
                  <a:cubicBezTo>
                    <a:pt x="725" y="2499"/>
                    <a:pt x="996" y="2228"/>
                    <a:pt x="1329" y="2228"/>
                  </a:cubicBezTo>
                  <a:close/>
                  <a:moveTo>
                    <a:pt x="3797" y="1"/>
                  </a:moveTo>
                  <a:cubicBezTo>
                    <a:pt x="3704" y="1"/>
                    <a:pt x="3611" y="36"/>
                    <a:pt x="3540" y="107"/>
                  </a:cubicBezTo>
                  <a:lnTo>
                    <a:pt x="1977" y="1673"/>
                  </a:lnTo>
                  <a:cubicBezTo>
                    <a:pt x="1785" y="1565"/>
                    <a:pt x="1564" y="1504"/>
                    <a:pt x="1329" y="1504"/>
                  </a:cubicBezTo>
                  <a:cubicBezTo>
                    <a:pt x="596" y="1504"/>
                    <a:pt x="1" y="2099"/>
                    <a:pt x="1" y="2833"/>
                  </a:cubicBezTo>
                  <a:cubicBezTo>
                    <a:pt x="1" y="3564"/>
                    <a:pt x="596" y="4161"/>
                    <a:pt x="1329" y="4161"/>
                  </a:cubicBezTo>
                  <a:cubicBezTo>
                    <a:pt x="1936" y="4161"/>
                    <a:pt x="2448" y="3751"/>
                    <a:pt x="2606" y="3195"/>
                  </a:cubicBezTo>
                  <a:lnTo>
                    <a:pt x="8913" y="3195"/>
                  </a:lnTo>
                  <a:cubicBezTo>
                    <a:pt x="9113" y="3195"/>
                    <a:pt x="9275" y="3032"/>
                    <a:pt x="9275" y="2833"/>
                  </a:cubicBezTo>
                  <a:cubicBezTo>
                    <a:pt x="9275" y="2632"/>
                    <a:pt x="9113" y="2470"/>
                    <a:pt x="8913" y="2470"/>
                  </a:cubicBezTo>
                  <a:lnTo>
                    <a:pt x="2606" y="2470"/>
                  </a:lnTo>
                  <a:cubicBezTo>
                    <a:pt x="2577" y="2370"/>
                    <a:pt x="2538" y="2273"/>
                    <a:pt x="2488" y="2185"/>
                  </a:cubicBezTo>
                  <a:lnTo>
                    <a:pt x="4053" y="620"/>
                  </a:lnTo>
                  <a:cubicBezTo>
                    <a:pt x="4195" y="478"/>
                    <a:pt x="4195" y="249"/>
                    <a:pt x="4053" y="107"/>
                  </a:cubicBezTo>
                  <a:cubicBezTo>
                    <a:pt x="3982" y="36"/>
                    <a:pt x="3890" y="1"/>
                    <a:pt x="37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7;p32">
              <a:extLst>
                <a:ext uri="{FF2B5EF4-FFF2-40B4-BE49-F238E27FC236}">
                  <a16:creationId xmlns:a16="http://schemas.microsoft.com/office/drawing/2014/main" id="{B04B98F0-4C28-CB44-C4C5-FBEA72FFE40A}"/>
                </a:ext>
              </a:extLst>
            </p:cNvPr>
            <p:cNvSpPr/>
            <p:nvPr/>
          </p:nvSpPr>
          <p:spPr>
            <a:xfrm>
              <a:off x="1900700" y="3443000"/>
              <a:ext cx="400475" cy="491575"/>
            </a:xfrm>
            <a:custGeom>
              <a:avLst/>
              <a:gdLst/>
              <a:ahLst/>
              <a:cxnLst/>
              <a:rect l="l" t="t" r="r" b="b"/>
              <a:pathLst>
                <a:path w="16019" h="19663" extrusionOk="0">
                  <a:moveTo>
                    <a:pt x="9832" y="1"/>
                  </a:moveTo>
                  <a:cubicBezTo>
                    <a:pt x="9165" y="1"/>
                    <a:pt x="8500" y="69"/>
                    <a:pt x="7853" y="202"/>
                  </a:cubicBezTo>
                  <a:cubicBezTo>
                    <a:pt x="7222" y="331"/>
                    <a:pt x="6601" y="525"/>
                    <a:pt x="6008" y="776"/>
                  </a:cubicBezTo>
                  <a:cubicBezTo>
                    <a:pt x="5425" y="1021"/>
                    <a:pt x="4864" y="1328"/>
                    <a:pt x="4338" y="1683"/>
                  </a:cubicBezTo>
                  <a:cubicBezTo>
                    <a:pt x="3818" y="2034"/>
                    <a:pt x="3329" y="2438"/>
                    <a:pt x="2884" y="2884"/>
                  </a:cubicBezTo>
                  <a:cubicBezTo>
                    <a:pt x="2438" y="3329"/>
                    <a:pt x="2034" y="3819"/>
                    <a:pt x="1681" y="4339"/>
                  </a:cubicBezTo>
                  <a:cubicBezTo>
                    <a:pt x="1326" y="4864"/>
                    <a:pt x="1021" y="5427"/>
                    <a:pt x="774" y="6008"/>
                  </a:cubicBezTo>
                  <a:cubicBezTo>
                    <a:pt x="523" y="6601"/>
                    <a:pt x="331" y="7222"/>
                    <a:pt x="202" y="7853"/>
                  </a:cubicBezTo>
                  <a:cubicBezTo>
                    <a:pt x="69" y="8500"/>
                    <a:pt x="1" y="9166"/>
                    <a:pt x="1" y="9833"/>
                  </a:cubicBezTo>
                  <a:lnTo>
                    <a:pt x="1" y="9858"/>
                  </a:lnTo>
                  <a:cubicBezTo>
                    <a:pt x="15" y="15250"/>
                    <a:pt x="4415" y="19648"/>
                    <a:pt x="9807" y="19663"/>
                  </a:cubicBezTo>
                  <a:lnTo>
                    <a:pt x="9832" y="19663"/>
                  </a:lnTo>
                  <a:cubicBezTo>
                    <a:pt x="10937" y="19663"/>
                    <a:pt x="12020" y="19480"/>
                    <a:pt x="13055" y="19121"/>
                  </a:cubicBezTo>
                  <a:cubicBezTo>
                    <a:pt x="14055" y="18771"/>
                    <a:pt x="14989" y="18266"/>
                    <a:pt x="15830" y="17615"/>
                  </a:cubicBezTo>
                  <a:cubicBezTo>
                    <a:pt x="15990" y="17493"/>
                    <a:pt x="16019" y="17265"/>
                    <a:pt x="15897" y="17107"/>
                  </a:cubicBezTo>
                  <a:cubicBezTo>
                    <a:pt x="15827" y="17018"/>
                    <a:pt x="15723" y="16966"/>
                    <a:pt x="15610" y="16966"/>
                  </a:cubicBezTo>
                  <a:cubicBezTo>
                    <a:pt x="15529" y="16966"/>
                    <a:pt x="15452" y="16993"/>
                    <a:pt x="15388" y="17041"/>
                  </a:cubicBezTo>
                  <a:cubicBezTo>
                    <a:pt x="13783" y="18282"/>
                    <a:pt x="11860" y="18938"/>
                    <a:pt x="9832" y="18938"/>
                  </a:cubicBezTo>
                  <a:lnTo>
                    <a:pt x="9806" y="18938"/>
                  </a:lnTo>
                  <a:cubicBezTo>
                    <a:pt x="4810" y="18926"/>
                    <a:pt x="736" y="14850"/>
                    <a:pt x="725" y="9856"/>
                  </a:cubicBezTo>
                  <a:lnTo>
                    <a:pt x="725" y="9833"/>
                  </a:lnTo>
                  <a:cubicBezTo>
                    <a:pt x="725" y="7405"/>
                    <a:pt x="1674" y="5119"/>
                    <a:pt x="3395" y="3395"/>
                  </a:cubicBezTo>
                  <a:cubicBezTo>
                    <a:pt x="5118" y="1674"/>
                    <a:pt x="7403" y="725"/>
                    <a:pt x="9832" y="725"/>
                  </a:cubicBezTo>
                  <a:cubicBezTo>
                    <a:pt x="10872" y="725"/>
                    <a:pt x="11893" y="901"/>
                    <a:pt x="12868" y="1245"/>
                  </a:cubicBezTo>
                  <a:cubicBezTo>
                    <a:pt x="12911" y="1262"/>
                    <a:pt x="12955" y="1271"/>
                    <a:pt x="13000" y="1271"/>
                  </a:cubicBezTo>
                  <a:cubicBezTo>
                    <a:pt x="13046" y="1271"/>
                    <a:pt x="13092" y="1262"/>
                    <a:pt x="13135" y="1244"/>
                  </a:cubicBezTo>
                  <a:cubicBezTo>
                    <a:pt x="13186" y="1222"/>
                    <a:pt x="13229" y="1192"/>
                    <a:pt x="13265" y="1152"/>
                  </a:cubicBezTo>
                  <a:cubicBezTo>
                    <a:pt x="13266" y="1152"/>
                    <a:pt x="13266" y="1150"/>
                    <a:pt x="13266" y="1150"/>
                  </a:cubicBezTo>
                  <a:lnTo>
                    <a:pt x="13268" y="1150"/>
                  </a:lnTo>
                  <a:cubicBezTo>
                    <a:pt x="13299" y="1115"/>
                    <a:pt x="13322" y="1075"/>
                    <a:pt x="13338" y="1030"/>
                  </a:cubicBezTo>
                  <a:cubicBezTo>
                    <a:pt x="13367" y="951"/>
                    <a:pt x="13367" y="869"/>
                    <a:pt x="13340" y="792"/>
                  </a:cubicBezTo>
                  <a:lnTo>
                    <a:pt x="13340" y="788"/>
                  </a:lnTo>
                  <a:lnTo>
                    <a:pt x="13336" y="788"/>
                  </a:lnTo>
                  <a:lnTo>
                    <a:pt x="13338" y="786"/>
                  </a:lnTo>
                  <a:lnTo>
                    <a:pt x="13338" y="783"/>
                  </a:lnTo>
                  <a:cubicBezTo>
                    <a:pt x="13336" y="781"/>
                    <a:pt x="13336" y="781"/>
                    <a:pt x="13336" y="779"/>
                  </a:cubicBezTo>
                  <a:cubicBezTo>
                    <a:pt x="13336" y="779"/>
                    <a:pt x="13334" y="777"/>
                    <a:pt x="13334" y="777"/>
                  </a:cubicBezTo>
                  <a:lnTo>
                    <a:pt x="13334" y="776"/>
                  </a:lnTo>
                  <a:cubicBezTo>
                    <a:pt x="13334" y="776"/>
                    <a:pt x="13334" y="774"/>
                    <a:pt x="13333" y="774"/>
                  </a:cubicBezTo>
                  <a:lnTo>
                    <a:pt x="13333" y="772"/>
                  </a:lnTo>
                  <a:cubicBezTo>
                    <a:pt x="13333" y="772"/>
                    <a:pt x="13333" y="770"/>
                    <a:pt x="13333" y="770"/>
                  </a:cubicBezTo>
                  <a:lnTo>
                    <a:pt x="13329" y="765"/>
                  </a:lnTo>
                  <a:cubicBezTo>
                    <a:pt x="13329" y="763"/>
                    <a:pt x="13329" y="763"/>
                    <a:pt x="13329" y="761"/>
                  </a:cubicBezTo>
                  <a:lnTo>
                    <a:pt x="13327" y="759"/>
                  </a:lnTo>
                  <a:cubicBezTo>
                    <a:pt x="13308" y="716"/>
                    <a:pt x="13281" y="679"/>
                    <a:pt x="13247" y="645"/>
                  </a:cubicBezTo>
                  <a:cubicBezTo>
                    <a:pt x="13245" y="645"/>
                    <a:pt x="13245" y="643"/>
                    <a:pt x="13243" y="643"/>
                  </a:cubicBezTo>
                  <a:lnTo>
                    <a:pt x="13243" y="641"/>
                  </a:lnTo>
                  <a:cubicBezTo>
                    <a:pt x="13207" y="609"/>
                    <a:pt x="13166" y="584"/>
                    <a:pt x="13119" y="568"/>
                  </a:cubicBezTo>
                  <a:cubicBezTo>
                    <a:pt x="12065" y="191"/>
                    <a:pt x="10959" y="1"/>
                    <a:pt x="983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8;p32">
              <a:extLst>
                <a:ext uri="{FF2B5EF4-FFF2-40B4-BE49-F238E27FC236}">
                  <a16:creationId xmlns:a16="http://schemas.microsoft.com/office/drawing/2014/main" id="{2EA7B115-AFC1-FBE2-186D-68FEBEB358EE}"/>
                </a:ext>
              </a:extLst>
            </p:cNvPr>
            <p:cNvSpPr/>
            <p:nvPr/>
          </p:nvSpPr>
          <p:spPr>
            <a:xfrm>
              <a:off x="1837275" y="3379625"/>
              <a:ext cx="618425" cy="618375"/>
            </a:xfrm>
            <a:custGeom>
              <a:avLst/>
              <a:gdLst/>
              <a:ahLst/>
              <a:cxnLst/>
              <a:rect l="l" t="t" r="r" b="b"/>
              <a:pathLst>
                <a:path w="24737" h="24735" extrusionOk="0">
                  <a:moveTo>
                    <a:pt x="12368" y="0"/>
                  </a:moveTo>
                  <a:cubicBezTo>
                    <a:pt x="11530" y="0"/>
                    <a:pt x="10691" y="85"/>
                    <a:pt x="9875" y="252"/>
                  </a:cubicBezTo>
                  <a:cubicBezTo>
                    <a:pt x="9083" y="413"/>
                    <a:pt x="8301" y="657"/>
                    <a:pt x="7555" y="972"/>
                  </a:cubicBezTo>
                  <a:cubicBezTo>
                    <a:pt x="6821" y="1283"/>
                    <a:pt x="6115" y="1666"/>
                    <a:pt x="5453" y="2113"/>
                  </a:cubicBezTo>
                  <a:cubicBezTo>
                    <a:pt x="4799" y="2556"/>
                    <a:pt x="4182" y="3063"/>
                    <a:pt x="3624" y="3623"/>
                  </a:cubicBezTo>
                  <a:cubicBezTo>
                    <a:pt x="3063" y="4182"/>
                    <a:pt x="2556" y="4797"/>
                    <a:pt x="2113" y="5452"/>
                  </a:cubicBezTo>
                  <a:cubicBezTo>
                    <a:pt x="1666" y="6113"/>
                    <a:pt x="1283" y="6820"/>
                    <a:pt x="974" y="7553"/>
                  </a:cubicBezTo>
                  <a:cubicBezTo>
                    <a:pt x="657" y="8299"/>
                    <a:pt x="415" y="9081"/>
                    <a:pt x="251" y="9875"/>
                  </a:cubicBezTo>
                  <a:cubicBezTo>
                    <a:pt x="86" y="10689"/>
                    <a:pt x="0" y="11529"/>
                    <a:pt x="0" y="12368"/>
                  </a:cubicBezTo>
                  <a:cubicBezTo>
                    <a:pt x="0" y="13185"/>
                    <a:pt x="81" y="14001"/>
                    <a:pt x="241" y="14797"/>
                  </a:cubicBezTo>
                  <a:cubicBezTo>
                    <a:pt x="395" y="15572"/>
                    <a:pt x="624" y="16336"/>
                    <a:pt x="926" y="17066"/>
                  </a:cubicBezTo>
                  <a:cubicBezTo>
                    <a:pt x="1220" y="17783"/>
                    <a:pt x="1586" y="18477"/>
                    <a:pt x="2011" y="19128"/>
                  </a:cubicBezTo>
                  <a:cubicBezTo>
                    <a:pt x="2432" y="19773"/>
                    <a:pt x="2918" y="20381"/>
                    <a:pt x="3452" y="20937"/>
                  </a:cubicBezTo>
                  <a:cubicBezTo>
                    <a:pt x="3513" y="21000"/>
                    <a:pt x="3569" y="21057"/>
                    <a:pt x="3623" y="21113"/>
                  </a:cubicBezTo>
                  <a:cubicBezTo>
                    <a:pt x="4182" y="21672"/>
                    <a:pt x="4799" y="22180"/>
                    <a:pt x="5453" y="22623"/>
                  </a:cubicBezTo>
                  <a:cubicBezTo>
                    <a:pt x="6115" y="23069"/>
                    <a:pt x="6821" y="23453"/>
                    <a:pt x="7555" y="23763"/>
                  </a:cubicBezTo>
                  <a:cubicBezTo>
                    <a:pt x="8301" y="24079"/>
                    <a:pt x="9083" y="24321"/>
                    <a:pt x="9875" y="24484"/>
                  </a:cubicBezTo>
                  <a:cubicBezTo>
                    <a:pt x="10691" y="24651"/>
                    <a:pt x="11528" y="24735"/>
                    <a:pt x="12368" y="24735"/>
                  </a:cubicBezTo>
                  <a:lnTo>
                    <a:pt x="12369" y="24735"/>
                  </a:lnTo>
                  <a:cubicBezTo>
                    <a:pt x="13209" y="24735"/>
                    <a:pt x="14046" y="24651"/>
                    <a:pt x="14862" y="24482"/>
                  </a:cubicBezTo>
                  <a:cubicBezTo>
                    <a:pt x="15654" y="24321"/>
                    <a:pt x="16436" y="24079"/>
                    <a:pt x="17182" y="23761"/>
                  </a:cubicBezTo>
                  <a:cubicBezTo>
                    <a:pt x="17916" y="23453"/>
                    <a:pt x="18622" y="23069"/>
                    <a:pt x="19284" y="22621"/>
                  </a:cubicBezTo>
                  <a:cubicBezTo>
                    <a:pt x="19938" y="22180"/>
                    <a:pt x="20555" y="21672"/>
                    <a:pt x="21113" y="21113"/>
                  </a:cubicBezTo>
                  <a:cubicBezTo>
                    <a:pt x="21674" y="20553"/>
                    <a:pt x="22181" y="19937"/>
                    <a:pt x="22623" y="19282"/>
                  </a:cubicBezTo>
                  <a:cubicBezTo>
                    <a:pt x="23071" y="18620"/>
                    <a:pt x="23455" y="17914"/>
                    <a:pt x="23765" y="17180"/>
                  </a:cubicBezTo>
                  <a:cubicBezTo>
                    <a:pt x="24079" y="16435"/>
                    <a:pt x="24322" y="15653"/>
                    <a:pt x="24486" y="14858"/>
                  </a:cubicBezTo>
                  <a:cubicBezTo>
                    <a:pt x="24651" y="14044"/>
                    <a:pt x="24737" y="13205"/>
                    <a:pt x="24737" y="12368"/>
                  </a:cubicBezTo>
                  <a:cubicBezTo>
                    <a:pt x="24737" y="11505"/>
                    <a:pt x="24647" y="10645"/>
                    <a:pt x="24471" y="9807"/>
                  </a:cubicBezTo>
                  <a:cubicBezTo>
                    <a:pt x="24299" y="8993"/>
                    <a:pt x="24043" y="8192"/>
                    <a:pt x="23711" y="7429"/>
                  </a:cubicBezTo>
                  <a:cubicBezTo>
                    <a:pt x="23449" y="6832"/>
                    <a:pt x="22861" y="6445"/>
                    <a:pt x="22212" y="6445"/>
                  </a:cubicBezTo>
                  <a:lnTo>
                    <a:pt x="22210" y="6445"/>
                  </a:lnTo>
                  <a:cubicBezTo>
                    <a:pt x="21923" y="6445"/>
                    <a:pt x="21640" y="6522"/>
                    <a:pt x="21391" y="6669"/>
                  </a:cubicBezTo>
                  <a:cubicBezTo>
                    <a:pt x="21141" y="6814"/>
                    <a:pt x="20933" y="7024"/>
                    <a:pt x="20792" y="7273"/>
                  </a:cubicBezTo>
                  <a:cubicBezTo>
                    <a:pt x="20654" y="7519"/>
                    <a:pt x="20580" y="7797"/>
                    <a:pt x="20580" y="8079"/>
                  </a:cubicBezTo>
                  <a:cubicBezTo>
                    <a:pt x="20580" y="8304"/>
                    <a:pt x="20625" y="8523"/>
                    <a:pt x="20716" y="8731"/>
                  </a:cubicBezTo>
                  <a:cubicBezTo>
                    <a:pt x="21220" y="9881"/>
                    <a:pt x="21475" y="11104"/>
                    <a:pt x="21475" y="12368"/>
                  </a:cubicBezTo>
                  <a:cubicBezTo>
                    <a:pt x="21475" y="14627"/>
                    <a:pt x="20638" y="16795"/>
                    <a:pt x="19119" y="18473"/>
                  </a:cubicBezTo>
                  <a:cubicBezTo>
                    <a:pt x="19058" y="18541"/>
                    <a:pt x="19024" y="18628"/>
                    <a:pt x="19024" y="18717"/>
                  </a:cubicBezTo>
                  <a:cubicBezTo>
                    <a:pt x="19024" y="18819"/>
                    <a:pt x="19069" y="18918"/>
                    <a:pt x="19144" y="18986"/>
                  </a:cubicBezTo>
                  <a:cubicBezTo>
                    <a:pt x="19210" y="19047"/>
                    <a:pt x="19296" y="19079"/>
                    <a:pt x="19386" y="19079"/>
                  </a:cubicBezTo>
                  <a:cubicBezTo>
                    <a:pt x="19488" y="19079"/>
                    <a:pt x="19587" y="19036"/>
                    <a:pt x="19655" y="18961"/>
                  </a:cubicBezTo>
                  <a:cubicBezTo>
                    <a:pt x="20051" y="18524"/>
                    <a:pt x="20408" y="18050"/>
                    <a:pt x="20718" y="17552"/>
                  </a:cubicBezTo>
                  <a:cubicBezTo>
                    <a:pt x="21034" y="17046"/>
                    <a:pt x="21303" y="16512"/>
                    <a:pt x="21520" y="15959"/>
                  </a:cubicBezTo>
                  <a:cubicBezTo>
                    <a:pt x="21972" y="14815"/>
                    <a:pt x="22199" y="13605"/>
                    <a:pt x="22199" y="12368"/>
                  </a:cubicBezTo>
                  <a:cubicBezTo>
                    <a:pt x="22199" y="11683"/>
                    <a:pt x="22128" y="10998"/>
                    <a:pt x="21988" y="10332"/>
                  </a:cubicBezTo>
                  <a:cubicBezTo>
                    <a:pt x="21850" y="9683"/>
                    <a:pt x="21647" y="9047"/>
                    <a:pt x="21382" y="8441"/>
                  </a:cubicBezTo>
                  <a:cubicBezTo>
                    <a:pt x="21330" y="8324"/>
                    <a:pt x="21305" y="8204"/>
                    <a:pt x="21305" y="8079"/>
                  </a:cubicBezTo>
                  <a:cubicBezTo>
                    <a:pt x="21305" y="7756"/>
                    <a:pt x="21479" y="7456"/>
                    <a:pt x="21756" y="7293"/>
                  </a:cubicBezTo>
                  <a:cubicBezTo>
                    <a:pt x="21896" y="7212"/>
                    <a:pt x="22049" y="7171"/>
                    <a:pt x="22210" y="7171"/>
                  </a:cubicBezTo>
                  <a:cubicBezTo>
                    <a:pt x="22574" y="7171"/>
                    <a:pt x="22902" y="7386"/>
                    <a:pt x="23046" y="7718"/>
                  </a:cubicBezTo>
                  <a:cubicBezTo>
                    <a:pt x="23686" y="9187"/>
                    <a:pt x="24012" y="10750"/>
                    <a:pt x="24012" y="12368"/>
                  </a:cubicBezTo>
                  <a:cubicBezTo>
                    <a:pt x="24012" y="15477"/>
                    <a:pt x="22800" y="18400"/>
                    <a:pt x="20602" y="20600"/>
                  </a:cubicBezTo>
                  <a:cubicBezTo>
                    <a:pt x="18402" y="22798"/>
                    <a:pt x="15479" y="24010"/>
                    <a:pt x="12369" y="24010"/>
                  </a:cubicBezTo>
                  <a:cubicBezTo>
                    <a:pt x="9258" y="24010"/>
                    <a:pt x="6336" y="22798"/>
                    <a:pt x="4135" y="20600"/>
                  </a:cubicBezTo>
                  <a:cubicBezTo>
                    <a:pt x="4082" y="20546"/>
                    <a:pt x="4028" y="20491"/>
                    <a:pt x="3974" y="20435"/>
                  </a:cubicBezTo>
                  <a:cubicBezTo>
                    <a:pt x="3972" y="20433"/>
                    <a:pt x="3970" y="20431"/>
                    <a:pt x="3969" y="20428"/>
                  </a:cubicBezTo>
                  <a:cubicBezTo>
                    <a:pt x="1878" y="18249"/>
                    <a:pt x="727" y="15387"/>
                    <a:pt x="727" y="12368"/>
                  </a:cubicBezTo>
                  <a:cubicBezTo>
                    <a:pt x="727" y="9257"/>
                    <a:pt x="1937" y="6334"/>
                    <a:pt x="4135" y="4135"/>
                  </a:cubicBezTo>
                  <a:cubicBezTo>
                    <a:pt x="6336" y="1935"/>
                    <a:pt x="9258" y="725"/>
                    <a:pt x="12369" y="725"/>
                  </a:cubicBezTo>
                  <a:cubicBezTo>
                    <a:pt x="14157" y="725"/>
                    <a:pt x="15873" y="1119"/>
                    <a:pt x="17469" y="1899"/>
                  </a:cubicBezTo>
                  <a:cubicBezTo>
                    <a:pt x="17519" y="1923"/>
                    <a:pt x="17574" y="1935"/>
                    <a:pt x="17629" y="1935"/>
                  </a:cubicBezTo>
                  <a:cubicBezTo>
                    <a:pt x="17686" y="1935"/>
                    <a:pt x="17743" y="1922"/>
                    <a:pt x="17794" y="1896"/>
                  </a:cubicBezTo>
                  <a:cubicBezTo>
                    <a:pt x="17898" y="1842"/>
                    <a:pt x="17968" y="1745"/>
                    <a:pt x="17986" y="1632"/>
                  </a:cubicBezTo>
                  <a:cubicBezTo>
                    <a:pt x="18073" y="1107"/>
                    <a:pt x="18523" y="725"/>
                    <a:pt x="19056" y="725"/>
                  </a:cubicBezTo>
                  <a:lnTo>
                    <a:pt x="19058" y="725"/>
                  </a:lnTo>
                  <a:cubicBezTo>
                    <a:pt x="19343" y="725"/>
                    <a:pt x="19614" y="841"/>
                    <a:pt x="19822" y="1055"/>
                  </a:cubicBezTo>
                  <a:cubicBezTo>
                    <a:pt x="20028" y="1266"/>
                    <a:pt x="20146" y="1553"/>
                    <a:pt x="20144" y="1842"/>
                  </a:cubicBezTo>
                  <a:lnTo>
                    <a:pt x="20144" y="4783"/>
                  </a:lnTo>
                  <a:cubicBezTo>
                    <a:pt x="20144" y="5382"/>
                    <a:pt x="19657" y="5869"/>
                    <a:pt x="19058" y="5871"/>
                  </a:cubicBezTo>
                  <a:lnTo>
                    <a:pt x="16117" y="5871"/>
                  </a:lnTo>
                  <a:cubicBezTo>
                    <a:pt x="15828" y="5871"/>
                    <a:pt x="15541" y="5753"/>
                    <a:pt x="15330" y="5547"/>
                  </a:cubicBezTo>
                  <a:cubicBezTo>
                    <a:pt x="15117" y="5339"/>
                    <a:pt x="14998" y="5068"/>
                    <a:pt x="14998" y="4783"/>
                  </a:cubicBezTo>
                  <a:lnTo>
                    <a:pt x="14998" y="4768"/>
                  </a:lnTo>
                  <a:cubicBezTo>
                    <a:pt x="15000" y="4672"/>
                    <a:pt x="14964" y="4580"/>
                    <a:pt x="14896" y="4510"/>
                  </a:cubicBezTo>
                  <a:cubicBezTo>
                    <a:pt x="14830" y="4442"/>
                    <a:pt x="14738" y="4403"/>
                    <a:pt x="14641" y="4401"/>
                  </a:cubicBezTo>
                  <a:lnTo>
                    <a:pt x="14636" y="4401"/>
                  </a:lnTo>
                  <a:cubicBezTo>
                    <a:pt x="14439" y="4401"/>
                    <a:pt x="14277" y="4562"/>
                    <a:pt x="14274" y="4759"/>
                  </a:cubicBezTo>
                  <a:lnTo>
                    <a:pt x="14274" y="4768"/>
                  </a:lnTo>
                  <a:lnTo>
                    <a:pt x="14274" y="4783"/>
                  </a:lnTo>
                  <a:cubicBezTo>
                    <a:pt x="14274" y="5028"/>
                    <a:pt x="14324" y="5267"/>
                    <a:pt x="14424" y="5493"/>
                  </a:cubicBezTo>
                  <a:cubicBezTo>
                    <a:pt x="14519" y="5708"/>
                    <a:pt x="14654" y="5902"/>
                    <a:pt x="14824" y="6067"/>
                  </a:cubicBezTo>
                  <a:cubicBezTo>
                    <a:pt x="14995" y="6232"/>
                    <a:pt x="15192" y="6363"/>
                    <a:pt x="15409" y="6452"/>
                  </a:cubicBezTo>
                  <a:cubicBezTo>
                    <a:pt x="15635" y="6547"/>
                    <a:pt x="15873" y="6596"/>
                    <a:pt x="16117" y="6596"/>
                  </a:cubicBezTo>
                  <a:lnTo>
                    <a:pt x="19058" y="6596"/>
                  </a:lnTo>
                  <a:cubicBezTo>
                    <a:pt x="19542" y="6596"/>
                    <a:pt x="19997" y="6407"/>
                    <a:pt x="20338" y="6065"/>
                  </a:cubicBezTo>
                  <a:cubicBezTo>
                    <a:pt x="20681" y="5722"/>
                    <a:pt x="20869" y="5267"/>
                    <a:pt x="20869" y="4783"/>
                  </a:cubicBezTo>
                  <a:lnTo>
                    <a:pt x="20869" y="1842"/>
                  </a:lnTo>
                  <a:cubicBezTo>
                    <a:pt x="20869" y="1598"/>
                    <a:pt x="20820" y="1360"/>
                    <a:pt x="20727" y="1134"/>
                  </a:cubicBezTo>
                  <a:cubicBezTo>
                    <a:pt x="20636" y="917"/>
                    <a:pt x="20507" y="720"/>
                    <a:pt x="20342" y="549"/>
                  </a:cubicBezTo>
                  <a:cubicBezTo>
                    <a:pt x="20175" y="379"/>
                    <a:pt x="19983" y="244"/>
                    <a:pt x="19766" y="149"/>
                  </a:cubicBezTo>
                  <a:cubicBezTo>
                    <a:pt x="19542" y="51"/>
                    <a:pt x="19303" y="0"/>
                    <a:pt x="19058" y="0"/>
                  </a:cubicBezTo>
                  <a:cubicBezTo>
                    <a:pt x="18701" y="0"/>
                    <a:pt x="18357" y="103"/>
                    <a:pt x="18061" y="298"/>
                  </a:cubicBezTo>
                  <a:cubicBezTo>
                    <a:pt x="17774" y="488"/>
                    <a:pt x="17546" y="755"/>
                    <a:pt x="17405" y="1069"/>
                  </a:cubicBezTo>
                  <a:cubicBezTo>
                    <a:pt x="16628" y="723"/>
                    <a:pt x="15814" y="456"/>
                    <a:pt x="14984" y="277"/>
                  </a:cubicBezTo>
                  <a:cubicBezTo>
                    <a:pt x="14130" y="94"/>
                    <a:pt x="13250" y="0"/>
                    <a:pt x="123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08;p32">
            <a:extLst>
              <a:ext uri="{FF2B5EF4-FFF2-40B4-BE49-F238E27FC236}">
                <a16:creationId xmlns:a16="http://schemas.microsoft.com/office/drawing/2014/main" id="{B870551B-1DA4-0783-FE4B-6CDDCB13D2D7}"/>
              </a:ext>
            </a:extLst>
          </p:cNvPr>
          <p:cNvSpPr txBox="1"/>
          <p:nvPr/>
        </p:nvSpPr>
        <p:spPr>
          <a:xfrm>
            <a:off x="69745" y="1894354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dirty="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Professional experience I have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sz="1600" b="1" dirty="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" name="Google Shape;1093;p32">
            <a:extLst>
              <a:ext uri="{FF2B5EF4-FFF2-40B4-BE49-F238E27FC236}">
                <a16:creationId xmlns:a16="http://schemas.microsoft.com/office/drawing/2014/main" id="{C721A006-C1D4-A830-AE04-B90171D24A75}"/>
              </a:ext>
            </a:extLst>
          </p:cNvPr>
          <p:cNvSpPr/>
          <p:nvPr/>
        </p:nvSpPr>
        <p:spPr>
          <a:xfrm>
            <a:off x="308954" y="2421832"/>
            <a:ext cx="996674" cy="152737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58" y="4600"/>
                </a:moveTo>
                <a:cubicBezTo>
                  <a:pt x="3050" y="4600"/>
                  <a:pt x="3243" y="4637"/>
                  <a:pt x="3427" y="4713"/>
                </a:cubicBezTo>
                <a:cubicBezTo>
                  <a:pt x="3985" y="4945"/>
                  <a:pt x="4347" y="5488"/>
                  <a:pt x="4347" y="6092"/>
                </a:cubicBezTo>
                <a:cubicBezTo>
                  <a:pt x="4347" y="6915"/>
                  <a:pt x="3679" y="7581"/>
                  <a:pt x="2856" y="7583"/>
                </a:cubicBezTo>
                <a:cubicBezTo>
                  <a:pt x="2254" y="7583"/>
                  <a:pt x="1709" y="7219"/>
                  <a:pt x="1479" y="6662"/>
                </a:cubicBezTo>
                <a:cubicBezTo>
                  <a:pt x="1248" y="6105"/>
                  <a:pt x="1376" y="5464"/>
                  <a:pt x="1802" y="5037"/>
                </a:cubicBezTo>
                <a:cubicBezTo>
                  <a:pt x="2087" y="4751"/>
                  <a:pt x="2469" y="4600"/>
                  <a:pt x="2858" y="4600"/>
                </a:cubicBezTo>
                <a:close/>
                <a:moveTo>
                  <a:pt x="2883" y="0"/>
                </a:moveTo>
                <a:lnTo>
                  <a:pt x="1227" y="2097"/>
                </a:lnTo>
                <a:lnTo>
                  <a:pt x="2041" y="2097"/>
                </a:lnTo>
                <a:lnTo>
                  <a:pt x="2041" y="3530"/>
                </a:lnTo>
                <a:cubicBezTo>
                  <a:pt x="782" y="3930"/>
                  <a:pt x="1" y="5184"/>
                  <a:pt x="196" y="6491"/>
                </a:cubicBezTo>
                <a:cubicBezTo>
                  <a:pt x="393" y="7796"/>
                  <a:pt x="1507" y="8766"/>
                  <a:pt x="2827" y="8779"/>
                </a:cubicBezTo>
                <a:cubicBezTo>
                  <a:pt x="2837" y="8779"/>
                  <a:pt x="2847" y="8779"/>
                  <a:pt x="2857" y="8779"/>
                </a:cubicBezTo>
                <a:cubicBezTo>
                  <a:pt x="4165" y="8779"/>
                  <a:pt x="5285" y="7837"/>
                  <a:pt x="5506" y="6545"/>
                </a:cubicBezTo>
                <a:cubicBezTo>
                  <a:pt x="5729" y="5245"/>
                  <a:pt x="4974" y="3973"/>
                  <a:pt x="3724" y="3547"/>
                </a:cubicBezTo>
                <a:lnTo>
                  <a:pt x="3724" y="2097"/>
                </a:lnTo>
                <a:lnTo>
                  <a:pt x="4539" y="2097"/>
                </a:lnTo>
                <a:lnTo>
                  <a:pt x="288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D2BE10-407C-7692-FBC1-CE381322613F}"/>
              </a:ext>
            </a:extLst>
          </p:cNvPr>
          <p:cNvSpPr/>
          <p:nvPr/>
        </p:nvSpPr>
        <p:spPr>
          <a:xfrm>
            <a:off x="223029" y="131853"/>
            <a:ext cx="1211765" cy="117492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7B0A9-BF79-CD4F-0407-8263BDC587BA}"/>
              </a:ext>
            </a:extLst>
          </p:cNvPr>
          <p:cNvSpPr/>
          <p:nvPr/>
        </p:nvSpPr>
        <p:spPr>
          <a:xfrm>
            <a:off x="1813932" y="102116"/>
            <a:ext cx="7010400" cy="20427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FB3D2C-DFBF-CA7C-FA67-1955852E1B88}"/>
              </a:ext>
            </a:extLst>
          </p:cNvPr>
          <p:cNvSpPr/>
          <p:nvPr/>
        </p:nvSpPr>
        <p:spPr>
          <a:xfrm>
            <a:off x="1813932" y="2503856"/>
            <a:ext cx="7010400" cy="2455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111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6">
            <a:extLst>
              <a:ext uri="{FF2B5EF4-FFF2-40B4-BE49-F238E27FC236}">
                <a16:creationId xmlns:a16="http://schemas.microsoft.com/office/drawing/2014/main" id="{58334A26-F335-2D04-D6C4-354E13F75D88}"/>
              </a:ext>
            </a:extLst>
          </p:cNvPr>
          <p:cNvSpPr/>
          <p:nvPr/>
        </p:nvSpPr>
        <p:spPr>
          <a:xfrm>
            <a:off x="4731809" y="3720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560BEB36-E755-3FC5-9B0E-C5D1FEFDDAA8}"/>
              </a:ext>
            </a:extLst>
          </p:cNvPr>
          <p:cNvSpPr/>
          <p:nvPr/>
        </p:nvSpPr>
        <p:spPr>
          <a:xfrm>
            <a:off x="-1" y="0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106;p32">
            <a:extLst>
              <a:ext uri="{FF2B5EF4-FFF2-40B4-BE49-F238E27FC236}">
                <a16:creationId xmlns:a16="http://schemas.microsoft.com/office/drawing/2014/main" id="{E7CA406B-F250-FA06-DBA6-21914E6169AA}"/>
              </a:ext>
            </a:extLst>
          </p:cNvPr>
          <p:cNvSpPr txBox="1"/>
          <p:nvPr/>
        </p:nvSpPr>
        <p:spPr>
          <a:xfrm>
            <a:off x="52414" y="3679906"/>
            <a:ext cx="1479032" cy="29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1" dirty="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Technology skills I have</a:t>
            </a:r>
          </a:p>
        </p:txBody>
      </p:sp>
      <p:sp>
        <p:nvSpPr>
          <p:cNvPr id="3" name="Google Shape;1092;p32">
            <a:extLst>
              <a:ext uri="{FF2B5EF4-FFF2-40B4-BE49-F238E27FC236}">
                <a16:creationId xmlns:a16="http://schemas.microsoft.com/office/drawing/2014/main" id="{8CF3C318-996E-B93E-2BED-4D4FA1676EAD}"/>
              </a:ext>
            </a:extLst>
          </p:cNvPr>
          <p:cNvSpPr/>
          <p:nvPr/>
        </p:nvSpPr>
        <p:spPr>
          <a:xfrm>
            <a:off x="312277" y="2066053"/>
            <a:ext cx="954051" cy="1531372"/>
          </a:xfrm>
          <a:custGeom>
            <a:avLst/>
            <a:gdLst/>
            <a:ahLst/>
            <a:cxnLst/>
            <a:rect l="l" t="t" r="r" b="b"/>
            <a:pathLst>
              <a:path w="5484" h="8802" extrusionOk="0">
                <a:moveTo>
                  <a:pt x="2796" y="1197"/>
                </a:moveTo>
                <a:cubicBezTo>
                  <a:pt x="2988" y="1197"/>
                  <a:pt x="3181" y="1234"/>
                  <a:pt x="3365" y="1310"/>
                </a:cubicBezTo>
                <a:cubicBezTo>
                  <a:pt x="3922" y="1542"/>
                  <a:pt x="4286" y="2085"/>
                  <a:pt x="4286" y="2689"/>
                </a:cubicBezTo>
                <a:cubicBezTo>
                  <a:pt x="4284" y="3512"/>
                  <a:pt x="3618" y="4178"/>
                  <a:pt x="2795" y="4180"/>
                </a:cubicBezTo>
                <a:cubicBezTo>
                  <a:pt x="2191" y="4180"/>
                  <a:pt x="1649" y="3816"/>
                  <a:pt x="1418" y="3259"/>
                </a:cubicBezTo>
                <a:cubicBezTo>
                  <a:pt x="1187" y="2702"/>
                  <a:pt x="1314" y="2061"/>
                  <a:pt x="1740" y="1634"/>
                </a:cubicBezTo>
                <a:cubicBezTo>
                  <a:pt x="2026" y="1348"/>
                  <a:pt x="2408" y="1197"/>
                  <a:pt x="2796" y="1197"/>
                </a:cubicBezTo>
                <a:close/>
                <a:moveTo>
                  <a:pt x="2794" y="1"/>
                </a:moveTo>
                <a:cubicBezTo>
                  <a:pt x="2254" y="1"/>
                  <a:pt x="1717" y="163"/>
                  <a:pt x="1258" y="484"/>
                </a:cubicBezTo>
                <a:cubicBezTo>
                  <a:pt x="436" y="1055"/>
                  <a:pt x="1" y="2037"/>
                  <a:pt x="127" y="3030"/>
                </a:cubicBezTo>
                <a:cubicBezTo>
                  <a:pt x="255" y="4023"/>
                  <a:pt x="923" y="4863"/>
                  <a:pt x="1862" y="5211"/>
                </a:cubicBezTo>
                <a:lnTo>
                  <a:pt x="1862" y="6705"/>
                </a:lnTo>
                <a:lnTo>
                  <a:pt x="1048" y="6705"/>
                </a:lnTo>
                <a:lnTo>
                  <a:pt x="2704" y="8801"/>
                </a:lnTo>
                <a:lnTo>
                  <a:pt x="4360" y="6705"/>
                </a:lnTo>
                <a:lnTo>
                  <a:pt x="3545" y="6705"/>
                </a:lnTo>
                <a:lnTo>
                  <a:pt x="3545" y="5270"/>
                </a:lnTo>
                <a:cubicBezTo>
                  <a:pt x="4693" y="4935"/>
                  <a:pt x="5484" y="3883"/>
                  <a:pt x="5484" y="2689"/>
                </a:cubicBezTo>
                <a:cubicBezTo>
                  <a:pt x="5482" y="1688"/>
                  <a:pt x="4927" y="769"/>
                  <a:pt x="4039" y="306"/>
                </a:cubicBezTo>
                <a:cubicBezTo>
                  <a:pt x="3647" y="102"/>
                  <a:pt x="3220" y="1"/>
                  <a:pt x="279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29;p32">
            <a:extLst>
              <a:ext uri="{FF2B5EF4-FFF2-40B4-BE49-F238E27FC236}">
                <a16:creationId xmlns:a16="http://schemas.microsoft.com/office/drawing/2014/main" id="{63AE2E1B-4649-2248-006B-A6A723D8DB83}"/>
              </a:ext>
            </a:extLst>
          </p:cNvPr>
          <p:cNvGrpSpPr/>
          <p:nvPr/>
        </p:nvGrpSpPr>
        <p:grpSpPr>
          <a:xfrm>
            <a:off x="658789" y="2390654"/>
            <a:ext cx="255753" cy="301087"/>
            <a:chOff x="4695025" y="1443225"/>
            <a:chExt cx="525375" cy="618375"/>
          </a:xfrm>
        </p:grpSpPr>
        <p:sp>
          <p:nvSpPr>
            <p:cNvPr id="5" name="Google Shape;1130;p32">
              <a:extLst>
                <a:ext uri="{FF2B5EF4-FFF2-40B4-BE49-F238E27FC236}">
                  <a16:creationId xmlns:a16="http://schemas.microsoft.com/office/drawing/2014/main" id="{F2572CD1-60AE-6D34-9814-10F5C8F6F7FD}"/>
                </a:ext>
              </a:extLst>
            </p:cNvPr>
            <p:cNvSpPr/>
            <p:nvPr/>
          </p:nvSpPr>
          <p:spPr>
            <a:xfrm>
              <a:off x="5021125" y="1479450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62" y="0"/>
                  </a:moveTo>
                  <a:cubicBezTo>
                    <a:pt x="161" y="0"/>
                    <a:pt x="0" y="162"/>
                    <a:pt x="0" y="363"/>
                  </a:cubicBezTo>
                  <a:cubicBezTo>
                    <a:pt x="0" y="562"/>
                    <a:pt x="161" y="725"/>
                    <a:pt x="362" y="725"/>
                  </a:cubicBezTo>
                  <a:cubicBezTo>
                    <a:pt x="561" y="725"/>
                    <a:pt x="724" y="562"/>
                    <a:pt x="724" y="363"/>
                  </a:cubicBezTo>
                  <a:cubicBezTo>
                    <a:pt x="724" y="162"/>
                    <a:pt x="561" y="0"/>
                    <a:pt x="36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1;p32">
              <a:extLst>
                <a:ext uri="{FF2B5EF4-FFF2-40B4-BE49-F238E27FC236}">
                  <a16:creationId xmlns:a16="http://schemas.microsoft.com/office/drawing/2014/main" id="{C84D6126-24F6-72A9-3829-E47AFF9FFCD9}"/>
                </a:ext>
              </a:extLst>
            </p:cNvPr>
            <p:cNvSpPr/>
            <p:nvPr/>
          </p:nvSpPr>
          <p:spPr>
            <a:xfrm>
              <a:off x="4839975" y="1443225"/>
              <a:ext cx="380425" cy="618375"/>
            </a:xfrm>
            <a:custGeom>
              <a:avLst/>
              <a:gdLst/>
              <a:ahLst/>
              <a:cxnLst/>
              <a:rect l="l" t="t" r="r" b="b"/>
              <a:pathLst>
                <a:path w="15217" h="24735" extrusionOk="0">
                  <a:moveTo>
                    <a:pt x="7608" y="725"/>
                  </a:moveTo>
                  <a:cubicBezTo>
                    <a:pt x="8207" y="725"/>
                    <a:pt x="8695" y="1213"/>
                    <a:pt x="8695" y="1812"/>
                  </a:cubicBezTo>
                  <a:cubicBezTo>
                    <a:pt x="8695" y="2141"/>
                    <a:pt x="8548" y="2450"/>
                    <a:pt x="8291" y="2656"/>
                  </a:cubicBezTo>
                  <a:cubicBezTo>
                    <a:pt x="8087" y="2821"/>
                    <a:pt x="7970" y="3065"/>
                    <a:pt x="7970" y="3325"/>
                  </a:cubicBezTo>
                  <a:cubicBezTo>
                    <a:pt x="7970" y="3755"/>
                    <a:pt x="8322" y="4107"/>
                    <a:pt x="8752" y="4107"/>
                  </a:cubicBezTo>
                  <a:lnTo>
                    <a:pt x="9541" y="4107"/>
                  </a:lnTo>
                  <a:cubicBezTo>
                    <a:pt x="10406" y="4107"/>
                    <a:pt x="11110" y="4810"/>
                    <a:pt x="11110" y="5676"/>
                  </a:cubicBezTo>
                  <a:cubicBezTo>
                    <a:pt x="11110" y="6142"/>
                    <a:pt x="10732" y="6522"/>
                    <a:pt x="10266" y="6522"/>
                  </a:cubicBezTo>
                  <a:lnTo>
                    <a:pt x="4951" y="6522"/>
                  </a:lnTo>
                  <a:cubicBezTo>
                    <a:pt x="4485" y="6522"/>
                    <a:pt x="4106" y="6142"/>
                    <a:pt x="4106" y="5676"/>
                  </a:cubicBezTo>
                  <a:cubicBezTo>
                    <a:pt x="4106" y="4810"/>
                    <a:pt x="4809" y="4107"/>
                    <a:pt x="5675" y="4107"/>
                  </a:cubicBezTo>
                  <a:lnTo>
                    <a:pt x="6464" y="4107"/>
                  </a:lnTo>
                  <a:cubicBezTo>
                    <a:pt x="6895" y="4107"/>
                    <a:pt x="7246" y="3755"/>
                    <a:pt x="7246" y="3325"/>
                  </a:cubicBezTo>
                  <a:cubicBezTo>
                    <a:pt x="7246" y="3065"/>
                    <a:pt x="7130" y="2821"/>
                    <a:pt x="6925" y="2656"/>
                  </a:cubicBezTo>
                  <a:cubicBezTo>
                    <a:pt x="6669" y="2450"/>
                    <a:pt x="6522" y="2141"/>
                    <a:pt x="6522" y="1812"/>
                  </a:cubicBezTo>
                  <a:cubicBezTo>
                    <a:pt x="6522" y="1213"/>
                    <a:pt x="7009" y="725"/>
                    <a:pt x="7608" y="725"/>
                  </a:cubicBezTo>
                  <a:close/>
                  <a:moveTo>
                    <a:pt x="12319" y="6522"/>
                  </a:moveTo>
                  <a:cubicBezTo>
                    <a:pt x="12719" y="6522"/>
                    <a:pt x="13043" y="6847"/>
                    <a:pt x="13043" y="7246"/>
                  </a:cubicBezTo>
                  <a:lnTo>
                    <a:pt x="13043" y="21835"/>
                  </a:lnTo>
                  <a:cubicBezTo>
                    <a:pt x="13043" y="22235"/>
                    <a:pt x="12719" y="22562"/>
                    <a:pt x="12319" y="22562"/>
                  </a:cubicBezTo>
                  <a:lnTo>
                    <a:pt x="2898" y="22562"/>
                  </a:lnTo>
                  <a:cubicBezTo>
                    <a:pt x="2498" y="22562"/>
                    <a:pt x="2173" y="22235"/>
                    <a:pt x="2173" y="21835"/>
                  </a:cubicBezTo>
                  <a:lnTo>
                    <a:pt x="2173" y="7246"/>
                  </a:lnTo>
                  <a:cubicBezTo>
                    <a:pt x="2173" y="6847"/>
                    <a:pt x="2498" y="6522"/>
                    <a:pt x="2898" y="6522"/>
                  </a:cubicBezTo>
                  <a:lnTo>
                    <a:pt x="3629" y="6522"/>
                  </a:lnTo>
                  <a:cubicBezTo>
                    <a:pt x="3909" y="6958"/>
                    <a:pt x="4397" y="7246"/>
                    <a:pt x="4951" y="7246"/>
                  </a:cubicBezTo>
                  <a:lnTo>
                    <a:pt x="10266" y="7246"/>
                  </a:lnTo>
                  <a:cubicBezTo>
                    <a:pt x="10820" y="7246"/>
                    <a:pt x="11308" y="6958"/>
                    <a:pt x="11587" y="6522"/>
                  </a:cubicBezTo>
                  <a:close/>
                  <a:moveTo>
                    <a:pt x="7608" y="0"/>
                  </a:moveTo>
                  <a:cubicBezTo>
                    <a:pt x="6610" y="0"/>
                    <a:pt x="5797" y="813"/>
                    <a:pt x="5797" y="1812"/>
                  </a:cubicBezTo>
                  <a:cubicBezTo>
                    <a:pt x="5797" y="2360"/>
                    <a:pt x="6043" y="2875"/>
                    <a:pt x="6470" y="3221"/>
                  </a:cubicBezTo>
                  <a:cubicBezTo>
                    <a:pt x="6502" y="3246"/>
                    <a:pt x="6522" y="3284"/>
                    <a:pt x="6522" y="3325"/>
                  </a:cubicBezTo>
                  <a:cubicBezTo>
                    <a:pt x="6522" y="3355"/>
                    <a:pt x="6497" y="3382"/>
                    <a:pt x="6464" y="3382"/>
                  </a:cubicBezTo>
                  <a:lnTo>
                    <a:pt x="5675" y="3382"/>
                  </a:lnTo>
                  <a:cubicBezTo>
                    <a:pt x="4906" y="3382"/>
                    <a:pt x="4223" y="3764"/>
                    <a:pt x="3807" y="4347"/>
                  </a:cubicBezTo>
                  <a:lnTo>
                    <a:pt x="2293" y="4347"/>
                  </a:lnTo>
                  <a:cubicBezTo>
                    <a:pt x="1029" y="4347"/>
                    <a:pt x="0" y="5376"/>
                    <a:pt x="0" y="6642"/>
                  </a:cubicBezTo>
                  <a:lnTo>
                    <a:pt x="0" y="22440"/>
                  </a:lnTo>
                  <a:cubicBezTo>
                    <a:pt x="0" y="23706"/>
                    <a:pt x="1029" y="24735"/>
                    <a:pt x="2293" y="24735"/>
                  </a:cubicBezTo>
                  <a:lnTo>
                    <a:pt x="12923" y="24735"/>
                  </a:lnTo>
                  <a:cubicBezTo>
                    <a:pt x="14187" y="24735"/>
                    <a:pt x="15217" y="23706"/>
                    <a:pt x="15217" y="22440"/>
                  </a:cubicBezTo>
                  <a:lnTo>
                    <a:pt x="15217" y="6642"/>
                  </a:lnTo>
                  <a:cubicBezTo>
                    <a:pt x="15217" y="5376"/>
                    <a:pt x="14187" y="4347"/>
                    <a:pt x="12923" y="4347"/>
                  </a:cubicBezTo>
                  <a:cubicBezTo>
                    <a:pt x="12722" y="4347"/>
                    <a:pt x="12559" y="4510"/>
                    <a:pt x="12559" y="4709"/>
                  </a:cubicBezTo>
                  <a:cubicBezTo>
                    <a:pt x="12559" y="4910"/>
                    <a:pt x="12722" y="5073"/>
                    <a:pt x="12923" y="5073"/>
                  </a:cubicBezTo>
                  <a:cubicBezTo>
                    <a:pt x="13787" y="5073"/>
                    <a:pt x="14492" y="5776"/>
                    <a:pt x="14492" y="6642"/>
                  </a:cubicBezTo>
                  <a:lnTo>
                    <a:pt x="14492" y="22440"/>
                  </a:lnTo>
                  <a:cubicBezTo>
                    <a:pt x="14492" y="23306"/>
                    <a:pt x="13787" y="24010"/>
                    <a:pt x="12923" y="24010"/>
                  </a:cubicBezTo>
                  <a:lnTo>
                    <a:pt x="2293" y="24010"/>
                  </a:lnTo>
                  <a:cubicBezTo>
                    <a:pt x="1427" y="24010"/>
                    <a:pt x="724" y="23306"/>
                    <a:pt x="724" y="22440"/>
                  </a:cubicBezTo>
                  <a:lnTo>
                    <a:pt x="724" y="6642"/>
                  </a:lnTo>
                  <a:cubicBezTo>
                    <a:pt x="724" y="5776"/>
                    <a:pt x="1427" y="5073"/>
                    <a:pt x="2293" y="5073"/>
                  </a:cubicBezTo>
                  <a:lnTo>
                    <a:pt x="3463" y="5073"/>
                  </a:lnTo>
                  <a:cubicBezTo>
                    <a:pt x="3409" y="5265"/>
                    <a:pt x="3380" y="5468"/>
                    <a:pt x="3380" y="5676"/>
                  </a:cubicBezTo>
                  <a:cubicBezTo>
                    <a:pt x="3380" y="5717"/>
                    <a:pt x="3384" y="5756"/>
                    <a:pt x="3385" y="5798"/>
                  </a:cubicBezTo>
                  <a:lnTo>
                    <a:pt x="2898" y="5798"/>
                  </a:lnTo>
                  <a:cubicBezTo>
                    <a:pt x="2098" y="5798"/>
                    <a:pt x="1449" y="6447"/>
                    <a:pt x="1449" y="7246"/>
                  </a:cubicBezTo>
                  <a:lnTo>
                    <a:pt x="1449" y="21835"/>
                  </a:lnTo>
                  <a:cubicBezTo>
                    <a:pt x="1449" y="22635"/>
                    <a:pt x="2098" y="23286"/>
                    <a:pt x="2898" y="23286"/>
                  </a:cubicBezTo>
                  <a:lnTo>
                    <a:pt x="12319" y="23286"/>
                  </a:lnTo>
                  <a:cubicBezTo>
                    <a:pt x="13117" y="23286"/>
                    <a:pt x="13768" y="22635"/>
                    <a:pt x="13768" y="21835"/>
                  </a:cubicBezTo>
                  <a:lnTo>
                    <a:pt x="13768" y="7246"/>
                  </a:lnTo>
                  <a:cubicBezTo>
                    <a:pt x="13768" y="6447"/>
                    <a:pt x="13117" y="5798"/>
                    <a:pt x="12319" y="5798"/>
                  </a:cubicBezTo>
                  <a:lnTo>
                    <a:pt x="11829" y="5798"/>
                  </a:lnTo>
                  <a:cubicBezTo>
                    <a:pt x="11833" y="5756"/>
                    <a:pt x="11835" y="5717"/>
                    <a:pt x="11835" y="5676"/>
                  </a:cubicBezTo>
                  <a:cubicBezTo>
                    <a:pt x="11835" y="4412"/>
                    <a:pt x="10805" y="3382"/>
                    <a:pt x="9541" y="3382"/>
                  </a:cubicBezTo>
                  <a:lnTo>
                    <a:pt x="8752" y="3382"/>
                  </a:lnTo>
                  <a:cubicBezTo>
                    <a:pt x="8720" y="3382"/>
                    <a:pt x="8695" y="3355"/>
                    <a:pt x="8695" y="3325"/>
                  </a:cubicBezTo>
                  <a:cubicBezTo>
                    <a:pt x="8695" y="3284"/>
                    <a:pt x="8715" y="3246"/>
                    <a:pt x="8747" y="3221"/>
                  </a:cubicBezTo>
                  <a:cubicBezTo>
                    <a:pt x="9174" y="2875"/>
                    <a:pt x="9419" y="2360"/>
                    <a:pt x="9419" y="1812"/>
                  </a:cubicBezTo>
                  <a:cubicBezTo>
                    <a:pt x="9419" y="813"/>
                    <a:pt x="8607" y="0"/>
                    <a:pt x="76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2;p32">
              <a:extLst>
                <a:ext uri="{FF2B5EF4-FFF2-40B4-BE49-F238E27FC236}">
                  <a16:creationId xmlns:a16="http://schemas.microsoft.com/office/drawing/2014/main" id="{9956D8A7-5E93-6E66-94A3-BF3B71585AD9}"/>
                </a:ext>
              </a:extLst>
            </p:cNvPr>
            <p:cNvSpPr/>
            <p:nvPr/>
          </p:nvSpPr>
          <p:spPr>
            <a:xfrm>
              <a:off x="4695025" y="1604750"/>
              <a:ext cx="126800" cy="404625"/>
            </a:xfrm>
            <a:custGeom>
              <a:avLst/>
              <a:gdLst/>
              <a:ahLst/>
              <a:cxnLst/>
              <a:rect l="l" t="t" r="r" b="b"/>
              <a:pathLst>
                <a:path w="5072" h="16185" extrusionOk="0">
                  <a:moveTo>
                    <a:pt x="3442" y="2173"/>
                  </a:moveTo>
                  <a:cubicBezTo>
                    <a:pt x="3942" y="2173"/>
                    <a:pt x="4347" y="2580"/>
                    <a:pt x="4347" y="3081"/>
                  </a:cubicBezTo>
                  <a:lnTo>
                    <a:pt x="4347" y="13370"/>
                  </a:lnTo>
                  <a:cubicBezTo>
                    <a:pt x="4347" y="13943"/>
                    <a:pt x="3879" y="14759"/>
                    <a:pt x="3442" y="14759"/>
                  </a:cubicBezTo>
                  <a:cubicBezTo>
                    <a:pt x="3004" y="14759"/>
                    <a:pt x="2536" y="13943"/>
                    <a:pt x="2536" y="13370"/>
                  </a:cubicBezTo>
                  <a:lnTo>
                    <a:pt x="2536" y="3081"/>
                  </a:lnTo>
                  <a:cubicBezTo>
                    <a:pt x="2536" y="2580"/>
                    <a:pt x="2943" y="2173"/>
                    <a:pt x="3442" y="2173"/>
                  </a:cubicBezTo>
                  <a:close/>
                  <a:moveTo>
                    <a:pt x="3442" y="0"/>
                  </a:moveTo>
                  <a:cubicBezTo>
                    <a:pt x="1744" y="0"/>
                    <a:pt x="363" y="1383"/>
                    <a:pt x="363" y="3081"/>
                  </a:cubicBezTo>
                  <a:lnTo>
                    <a:pt x="363" y="6244"/>
                  </a:lnTo>
                  <a:cubicBezTo>
                    <a:pt x="162" y="6244"/>
                    <a:pt x="1" y="6407"/>
                    <a:pt x="1" y="6606"/>
                  </a:cubicBezTo>
                  <a:cubicBezTo>
                    <a:pt x="1" y="6807"/>
                    <a:pt x="162" y="6968"/>
                    <a:pt x="363" y="6968"/>
                  </a:cubicBezTo>
                  <a:lnTo>
                    <a:pt x="725" y="6968"/>
                  </a:lnTo>
                  <a:cubicBezTo>
                    <a:pt x="924" y="6968"/>
                    <a:pt x="1087" y="6807"/>
                    <a:pt x="1087" y="6606"/>
                  </a:cubicBezTo>
                  <a:lnTo>
                    <a:pt x="1087" y="3081"/>
                  </a:lnTo>
                  <a:cubicBezTo>
                    <a:pt x="1087" y="1904"/>
                    <a:pt x="1952" y="927"/>
                    <a:pt x="3080" y="753"/>
                  </a:cubicBezTo>
                  <a:lnTo>
                    <a:pt x="3080" y="1490"/>
                  </a:lnTo>
                  <a:cubicBezTo>
                    <a:pt x="2355" y="1655"/>
                    <a:pt x="1812" y="2306"/>
                    <a:pt x="1812" y="3081"/>
                  </a:cubicBezTo>
                  <a:lnTo>
                    <a:pt x="1812" y="13370"/>
                  </a:lnTo>
                  <a:cubicBezTo>
                    <a:pt x="1812" y="14103"/>
                    <a:pt x="2305" y="15163"/>
                    <a:pt x="3080" y="15423"/>
                  </a:cubicBezTo>
                  <a:lnTo>
                    <a:pt x="3080" y="15823"/>
                  </a:lnTo>
                  <a:cubicBezTo>
                    <a:pt x="3080" y="16022"/>
                    <a:pt x="3241" y="16185"/>
                    <a:pt x="3442" y="16185"/>
                  </a:cubicBezTo>
                  <a:cubicBezTo>
                    <a:pt x="3643" y="16185"/>
                    <a:pt x="3804" y="16022"/>
                    <a:pt x="3804" y="15823"/>
                  </a:cubicBezTo>
                  <a:lnTo>
                    <a:pt x="3804" y="15423"/>
                  </a:lnTo>
                  <a:cubicBezTo>
                    <a:pt x="4579" y="15163"/>
                    <a:pt x="5072" y="14103"/>
                    <a:pt x="5072" y="13370"/>
                  </a:cubicBezTo>
                  <a:lnTo>
                    <a:pt x="5072" y="3081"/>
                  </a:lnTo>
                  <a:cubicBezTo>
                    <a:pt x="5072" y="2306"/>
                    <a:pt x="4530" y="1655"/>
                    <a:pt x="3804" y="1490"/>
                  </a:cubicBezTo>
                  <a:lnTo>
                    <a:pt x="3804" y="725"/>
                  </a:lnTo>
                  <a:cubicBezTo>
                    <a:pt x="4005" y="725"/>
                    <a:pt x="4166" y="563"/>
                    <a:pt x="4166" y="362"/>
                  </a:cubicBezTo>
                  <a:cubicBezTo>
                    <a:pt x="4166" y="163"/>
                    <a:pt x="4005" y="0"/>
                    <a:pt x="380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3;p32">
              <a:extLst>
                <a:ext uri="{FF2B5EF4-FFF2-40B4-BE49-F238E27FC236}">
                  <a16:creationId xmlns:a16="http://schemas.microsoft.com/office/drawing/2014/main" id="{1548871F-E877-B2D4-22C5-8B81A94BD134}"/>
                </a:ext>
              </a:extLst>
            </p:cNvPr>
            <p:cNvSpPr/>
            <p:nvPr/>
          </p:nvSpPr>
          <p:spPr>
            <a:xfrm>
              <a:off x="4948950" y="1642475"/>
              <a:ext cx="163050" cy="163075"/>
            </a:xfrm>
            <a:custGeom>
              <a:avLst/>
              <a:gdLst/>
              <a:ahLst/>
              <a:cxnLst/>
              <a:rect l="l" t="t" r="r" b="b"/>
              <a:pathLst>
                <a:path w="6522" h="6523" extrusionOk="0">
                  <a:moveTo>
                    <a:pt x="3262" y="725"/>
                  </a:moveTo>
                  <a:cubicBezTo>
                    <a:pt x="4659" y="725"/>
                    <a:pt x="5797" y="1864"/>
                    <a:pt x="5797" y="3263"/>
                  </a:cubicBezTo>
                  <a:cubicBezTo>
                    <a:pt x="5797" y="4661"/>
                    <a:pt x="4659" y="5798"/>
                    <a:pt x="3262" y="5798"/>
                  </a:cubicBezTo>
                  <a:cubicBezTo>
                    <a:pt x="1863" y="5798"/>
                    <a:pt x="725" y="4661"/>
                    <a:pt x="725" y="3263"/>
                  </a:cubicBezTo>
                  <a:cubicBezTo>
                    <a:pt x="725" y="1864"/>
                    <a:pt x="1863" y="725"/>
                    <a:pt x="3262" y="725"/>
                  </a:cubicBezTo>
                  <a:close/>
                  <a:moveTo>
                    <a:pt x="3262" y="1"/>
                  </a:moveTo>
                  <a:cubicBezTo>
                    <a:pt x="1463" y="1"/>
                    <a:pt x="0" y="1464"/>
                    <a:pt x="0" y="3263"/>
                  </a:cubicBezTo>
                  <a:cubicBezTo>
                    <a:pt x="0" y="5059"/>
                    <a:pt x="1463" y="6523"/>
                    <a:pt x="3262" y="6523"/>
                  </a:cubicBezTo>
                  <a:cubicBezTo>
                    <a:pt x="5059" y="6523"/>
                    <a:pt x="6522" y="5059"/>
                    <a:pt x="6522" y="3263"/>
                  </a:cubicBezTo>
                  <a:cubicBezTo>
                    <a:pt x="6522" y="1464"/>
                    <a:pt x="5059" y="1"/>
                    <a:pt x="3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4;p32">
              <a:extLst>
                <a:ext uri="{FF2B5EF4-FFF2-40B4-BE49-F238E27FC236}">
                  <a16:creationId xmlns:a16="http://schemas.microsoft.com/office/drawing/2014/main" id="{BF48C89E-98A1-20BA-F06F-A5160DDBC1DD}"/>
                </a:ext>
              </a:extLst>
            </p:cNvPr>
            <p:cNvSpPr/>
            <p:nvPr/>
          </p:nvSpPr>
          <p:spPr>
            <a:xfrm>
              <a:off x="4948950" y="1826050"/>
              <a:ext cx="163050" cy="163075"/>
            </a:xfrm>
            <a:custGeom>
              <a:avLst/>
              <a:gdLst/>
              <a:ahLst/>
              <a:cxnLst/>
              <a:rect l="l" t="t" r="r" b="b"/>
              <a:pathLst>
                <a:path w="6522" h="6523" extrusionOk="0">
                  <a:moveTo>
                    <a:pt x="3262" y="725"/>
                  </a:moveTo>
                  <a:cubicBezTo>
                    <a:pt x="4659" y="725"/>
                    <a:pt x="5797" y="1864"/>
                    <a:pt x="5797" y="3262"/>
                  </a:cubicBezTo>
                  <a:cubicBezTo>
                    <a:pt x="5797" y="4661"/>
                    <a:pt x="4659" y="5798"/>
                    <a:pt x="3262" y="5798"/>
                  </a:cubicBezTo>
                  <a:cubicBezTo>
                    <a:pt x="1863" y="5798"/>
                    <a:pt x="725" y="4661"/>
                    <a:pt x="725" y="3262"/>
                  </a:cubicBezTo>
                  <a:cubicBezTo>
                    <a:pt x="725" y="1864"/>
                    <a:pt x="1863" y="725"/>
                    <a:pt x="3262" y="725"/>
                  </a:cubicBezTo>
                  <a:close/>
                  <a:moveTo>
                    <a:pt x="3262" y="1"/>
                  </a:moveTo>
                  <a:cubicBezTo>
                    <a:pt x="1463" y="1"/>
                    <a:pt x="0" y="1464"/>
                    <a:pt x="0" y="3262"/>
                  </a:cubicBezTo>
                  <a:cubicBezTo>
                    <a:pt x="0" y="5061"/>
                    <a:pt x="1463" y="6522"/>
                    <a:pt x="3262" y="6522"/>
                  </a:cubicBezTo>
                  <a:cubicBezTo>
                    <a:pt x="5059" y="6522"/>
                    <a:pt x="6522" y="5061"/>
                    <a:pt x="6522" y="3262"/>
                  </a:cubicBezTo>
                  <a:cubicBezTo>
                    <a:pt x="6522" y="1464"/>
                    <a:pt x="5059" y="1"/>
                    <a:pt x="3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5;p32">
              <a:extLst>
                <a:ext uri="{FF2B5EF4-FFF2-40B4-BE49-F238E27FC236}">
                  <a16:creationId xmlns:a16="http://schemas.microsoft.com/office/drawing/2014/main" id="{CC7982C1-8938-7A59-D4A2-2F4CA72E7166}"/>
                </a:ext>
              </a:extLst>
            </p:cNvPr>
            <p:cNvSpPr/>
            <p:nvPr/>
          </p:nvSpPr>
          <p:spPr>
            <a:xfrm>
              <a:off x="4991850" y="1700950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6;p32">
              <a:extLst>
                <a:ext uri="{FF2B5EF4-FFF2-40B4-BE49-F238E27FC236}">
                  <a16:creationId xmlns:a16="http://schemas.microsoft.com/office/drawing/2014/main" id="{B909C1C9-7D0E-422F-FD45-4456AE1229DC}"/>
                </a:ext>
              </a:extLst>
            </p:cNvPr>
            <p:cNvSpPr/>
            <p:nvPr/>
          </p:nvSpPr>
          <p:spPr>
            <a:xfrm>
              <a:off x="5048825" y="1700950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7;p32">
              <a:extLst>
                <a:ext uri="{FF2B5EF4-FFF2-40B4-BE49-F238E27FC236}">
                  <a16:creationId xmlns:a16="http://schemas.microsoft.com/office/drawing/2014/main" id="{BF663045-36D1-7F6D-0A05-221B1D60F6F4}"/>
                </a:ext>
              </a:extLst>
            </p:cNvPr>
            <p:cNvSpPr/>
            <p:nvPr/>
          </p:nvSpPr>
          <p:spPr>
            <a:xfrm>
              <a:off x="5001300" y="1745175"/>
              <a:ext cx="58350" cy="26075"/>
            </a:xfrm>
            <a:custGeom>
              <a:avLst/>
              <a:gdLst/>
              <a:ahLst/>
              <a:cxnLst/>
              <a:rect l="l" t="t" r="r" b="b"/>
              <a:pathLst>
                <a:path w="2334" h="1043" extrusionOk="0">
                  <a:moveTo>
                    <a:pt x="399" y="1"/>
                  </a:moveTo>
                  <a:cubicBezTo>
                    <a:pt x="306" y="1"/>
                    <a:pt x="213" y="36"/>
                    <a:pt x="142" y="107"/>
                  </a:cubicBezTo>
                  <a:cubicBezTo>
                    <a:pt x="1" y="248"/>
                    <a:pt x="1" y="478"/>
                    <a:pt x="142" y="618"/>
                  </a:cubicBezTo>
                  <a:cubicBezTo>
                    <a:pt x="417" y="892"/>
                    <a:pt x="781" y="1043"/>
                    <a:pt x="1168" y="1043"/>
                  </a:cubicBezTo>
                  <a:cubicBezTo>
                    <a:pt x="1553" y="1043"/>
                    <a:pt x="1917" y="892"/>
                    <a:pt x="2192" y="618"/>
                  </a:cubicBezTo>
                  <a:cubicBezTo>
                    <a:pt x="2333" y="478"/>
                    <a:pt x="2333" y="248"/>
                    <a:pt x="2192" y="107"/>
                  </a:cubicBezTo>
                  <a:cubicBezTo>
                    <a:pt x="2121" y="36"/>
                    <a:pt x="2028" y="1"/>
                    <a:pt x="1935" y="1"/>
                  </a:cubicBezTo>
                  <a:cubicBezTo>
                    <a:pt x="1842" y="1"/>
                    <a:pt x="1750" y="36"/>
                    <a:pt x="1679" y="107"/>
                  </a:cubicBezTo>
                  <a:cubicBezTo>
                    <a:pt x="1543" y="243"/>
                    <a:pt x="1361" y="318"/>
                    <a:pt x="1168" y="318"/>
                  </a:cubicBezTo>
                  <a:cubicBezTo>
                    <a:pt x="974" y="318"/>
                    <a:pt x="791" y="243"/>
                    <a:pt x="655" y="107"/>
                  </a:cubicBezTo>
                  <a:cubicBezTo>
                    <a:pt x="584" y="36"/>
                    <a:pt x="491" y="1"/>
                    <a:pt x="39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8;p32">
              <a:extLst>
                <a:ext uri="{FF2B5EF4-FFF2-40B4-BE49-F238E27FC236}">
                  <a16:creationId xmlns:a16="http://schemas.microsoft.com/office/drawing/2014/main" id="{84EF6A4E-5F95-BBD3-E59D-A1494FD182AD}"/>
                </a:ext>
              </a:extLst>
            </p:cNvPr>
            <p:cNvSpPr/>
            <p:nvPr/>
          </p:nvSpPr>
          <p:spPr>
            <a:xfrm>
              <a:off x="4991850" y="1884525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9;p32">
              <a:extLst>
                <a:ext uri="{FF2B5EF4-FFF2-40B4-BE49-F238E27FC236}">
                  <a16:creationId xmlns:a16="http://schemas.microsoft.com/office/drawing/2014/main" id="{60C9693C-6363-4452-C580-AD7CECE0D801}"/>
                </a:ext>
              </a:extLst>
            </p:cNvPr>
            <p:cNvSpPr/>
            <p:nvPr/>
          </p:nvSpPr>
          <p:spPr>
            <a:xfrm>
              <a:off x="5048825" y="1884525"/>
              <a:ext cx="20275" cy="23900"/>
            </a:xfrm>
            <a:custGeom>
              <a:avLst/>
              <a:gdLst/>
              <a:ahLst/>
              <a:cxnLst/>
              <a:rect l="l" t="t" r="r" b="b"/>
              <a:pathLst>
                <a:path w="811" h="956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lnTo>
                    <a:pt x="0" y="551"/>
                  </a:lnTo>
                  <a:cubicBezTo>
                    <a:pt x="0" y="775"/>
                    <a:pt x="181" y="956"/>
                    <a:pt x="405" y="956"/>
                  </a:cubicBezTo>
                  <a:cubicBezTo>
                    <a:pt x="630" y="956"/>
                    <a:pt x="811" y="775"/>
                    <a:pt x="811" y="551"/>
                  </a:cubicBezTo>
                  <a:lnTo>
                    <a:pt x="811" y="405"/>
                  </a:lnTo>
                  <a:cubicBezTo>
                    <a:pt x="811" y="181"/>
                    <a:pt x="630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0;p32">
              <a:extLst>
                <a:ext uri="{FF2B5EF4-FFF2-40B4-BE49-F238E27FC236}">
                  <a16:creationId xmlns:a16="http://schemas.microsoft.com/office/drawing/2014/main" id="{5F479F2D-8264-AC87-8983-11FAF1CD446F}"/>
                </a:ext>
              </a:extLst>
            </p:cNvPr>
            <p:cNvSpPr/>
            <p:nvPr/>
          </p:nvSpPr>
          <p:spPr>
            <a:xfrm>
              <a:off x="5001300" y="1928750"/>
              <a:ext cx="58350" cy="26100"/>
            </a:xfrm>
            <a:custGeom>
              <a:avLst/>
              <a:gdLst/>
              <a:ahLst/>
              <a:cxnLst/>
              <a:rect l="l" t="t" r="r" b="b"/>
              <a:pathLst>
                <a:path w="2334" h="1044" extrusionOk="0">
                  <a:moveTo>
                    <a:pt x="1168" y="1"/>
                  </a:moveTo>
                  <a:cubicBezTo>
                    <a:pt x="781" y="1"/>
                    <a:pt x="417" y="151"/>
                    <a:pt x="142" y="426"/>
                  </a:cubicBezTo>
                  <a:cubicBezTo>
                    <a:pt x="1" y="566"/>
                    <a:pt x="1" y="795"/>
                    <a:pt x="142" y="937"/>
                  </a:cubicBezTo>
                  <a:cubicBezTo>
                    <a:pt x="213" y="1008"/>
                    <a:pt x="306" y="1043"/>
                    <a:pt x="399" y="1043"/>
                  </a:cubicBezTo>
                  <a:cubicBezTo>
                    <a:pt x="491" y="1043"/>
                    <a:pt x="584" y="1008"/>
                    <a:pt x="655" y="937"/>
                  </a:cubicBezTo>
                  <a:cubicBezTo>
                    <a:pt x="791" y="801"/>
                    <a:pt x="974" y="725"/>
                    <a:pt x="1168" y="725"/>
                  </a:cubicBezTo>
                  <a:cubicBezTo>
                    <a:pt x="1361" y="725"/>
                    <a:pt x="1543" y="801"/>
                    <a:pt x="1679" y="937"/>
                  </a:cubicBezTo>
                  <a:cubicBezTo>
                    <a:pt x="1750" y="1008"/>
                    <a:pt x="1842" y="1043"/>
                    <a:pt x="1935" y="1043"/>
                  </a:cubicBezTo>
                  <a:cubicBezTo>
                    <a:pt x="2028" y="1043"/>
                    <a:pt x="2121" y="1008"/>
                    <a:pt x="2192" y="937"/>
                  </a:cubicBezTo>
                  <a:cubicBezTo>
                    <a:pt x="2333" y="795"/>
                    <a:pt x="2333" y="566"/>
                    <a:pt x="2192" y="426"/>
                  </a:cubicBezTo>
                  <a:cubicBezTo>
                    <a:pt x="1917" y="151"/>
                    <a:pt x="1553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109;p32">
            <a:extLst>
              <a:ext uri="{FF2B5EF4-FFF2-40B4-BE49-F238E27FC236}">
                <a16:creationId xmlns:a16="http://schemas.microsoft.com/office/drawing/2014/main" id="{6CFB8A6E-6677-6ECF-79BB-F6852530E341}"/>
              </a:ext>
            </a:extLst>
          </p:cNvPr>
          <p:cNvSpPr txBox="1"/>
          <p:nvPr/>
        </p:nvSpPr>
        <p:spPr>
          <a:xfrm>
            <a:off x="4780505" y="1920379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Volunteer work I have done</a:t>
            </a:r>
            <a:endParaRPr sz="1600" b="1" dirty="0">
              <a:solidFill>
                <a:schemeClr val="accent4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9" name="Google Shape;1091;p32">
            <a:extLst>
              <a:ext uri="{FF2B5EF4-FFF2-40B4-BE49-F238E27FC236}">
                <a16:creationId xmlns:a16="http://schemas.microsoft.com/office/drawing/2014/main" id="{864C5EF8-7A86-5BEB-53C5-62EF82A809D5}"/>
              </a:ext>
            </a:extLst>
          </p:cNvPr>
          <p:cNvSpPr/>
          <p:nvPr/>
        </p:nvSpPr>
        <p:spPr>
          <a:xfrm>
            <a:off x="5022755" y="2395818"/>
            <a:ext cx="996674" cy="152737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61" y="4601"/>
                </a:moveTo>
                <a:cubicBezTo>
                  <a:pt x="3053" y="4601"/>
                  <a:pt x="3247" y="4638"/>
                  <a:pt x="3431" y="4715"/>
                </a:cubicBezTo>
                <a:cubicBezTo>
                  <a:pt x="3988" y="4945"/>
                  <a:pt x="4351" y="5488"/>
                  <a:pt x="4351" y="6092"/>
                </a:cubicBezTo>
                <a:cubicBezTo>
                  <a:pt x="4350" y="6915"/>
                  <a:pt x="3684" y="7581"/>
                  <a:pt x="2861" y="7583"/>
                </a:cubicBezTo>
                <a:cubicBezTo>
                  <a:pt x="2259" y="7583"/>
                  <a:pt x="1714" y="7219"/>
                  <a:pt x="1483" y="6662"/>
                </a:cubicBezTo>
                <a:cubicBezTo>
                  <a:pt x="1253" y="6105"/>
                  <a:pt x="1381" y="5464"/>
                  <a:pt x="1807" y="5038"/>
                </a:cubicBezTo>
                <a:cubicBezTo>
                  <a:pt x="2092" y="4752"/>
                  <a:pt x="2473" y="4601"/>
                  <a:pt x="2861" y="4601"/>
                </a:cubicBezTo>
                <a:close/>
                <a:moveTo>
                  <a:pt x="2870" y="0"/>
                </a:moveTo>
                <a:lnTo>
                  <a:pt x="1214" y="2097"/>
                </a:lnTo>
                <a:lnTo>
                  <a:pt x="2028" y="2097"/>
                </a:lnTo>
                <a:lnTo>
                  <a:pt x="2028" y="3536"/>
                </a:lnTo>
                <a:cubicBezTo>
                  <a:pt x="773" y="3944"/>
                  <a:pt x="1" y="5205"/>
                  <a:pt x="204" y="6508"/>
                </a:cubicBezTo>
                <a:cubicBezTo>
                  <a:pt x="409" y="7813"/>
                  <a:pt x="1532" y="8776"/>
                  <a:pt x="2851" y="8779"/>
                </a:cubicBezTo>
                <a:cubicBezTo>
                  <a:pt x="2854" y="8779"/>
                  <a:pt x="2858" y="8779"/>
                  <a:pt x="2861" y="8779"/>
                </a:cubicBezTo>
                <a:cubicBezTo>
                  <a:pt x="4178" y="8779"/>
                  <a:pt x="5300" y="7828"/>
                  <a:pt x="5514" y="6527"/>
                </a:cubicBezTo>
                <a:cubicBezTo>
                  <a:pt x="5729" y="5225"/>
                  <a:pt x="4965" y="3959"/>
                  <a:pt x="3713" y="3543"/>
                </a:cubicBezTo>
                <a:lnTo>
                  <a:pt x="3713" y="2097"/>
                </a:lnTo>
                <a:lnTo>
                  <a:pt x="4526" y="2097"/>
                </a:lnTo>
                <a:lnTo>
                  <a:pt x="287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141;p32">
            <a:extLst>
              <a:ext uri="{FF2B5EF4-FFF2-40B4-BE49-F238E27FC236}">
                <a16:creationId xmlns:a16="http://schemas.microsoft.com/office/drawing/2014/main" id="{F220D249-7E83-07A2-0443-44D9EA35E33F}"/>
              </a:ext>
            </a:extLst>
          </p:cNvPr>
          <p:cNvGrpSpPr/>
          <p:nvPr/>
        </p:nvGrpSpPr>
        <p:grpSpPr>
          <a:xfrm>
            <a:off x="5392168" y="3321730"/>
            <a:ext cx="264293" cy="264315"/>
            <a:chOff x="3647450" y="3483850"/>
            <a:chExt cx="618375" cy="618425"/>
          </a:xfrm>
        </p:grpSpPr>
        <p:sp>
          <p:nvSpPr>
            <p:cNvPr id="41" name="Google Shape;1142;p32">
              <a:extLst>
                <a:ext uri="{FF2B5EF4-FFF2-40B4-BE49-F238E27FC236}">
                  <a16:creationId xmlns:a16="http://schemas.microsoft.com/office/drawing/2014/main" id="{09127EEE-547C-AFBA-331C-BBFF7EF397EB}"/>
                </a:ext>
              </a:extLst>
            </p:cNvPr>
            <p:cNvSpPr/>
            <p:nvPr/>
          </p:nvSpPr>
          <p:spPr>
            <a:xfrm>
              <a:off x="3647450" y="3483850"/>
              <a:ext cx="618375" cy="300200"/>
            </a:xfrm>
            <a:custGeom>
              <a:avLst/>
              <a:gdLst/>
              <a:ahLst/>
              <a:cxnLst/>
              <a:rect l="l" t="t" r="r" b="b"/>
              <a:pathLst>
                <a:path w="24735" h="12008" extrusionOk="0">
                  <a:moveTo>
                    <a:pt x="1811" y="1"/>
                  </a:moveTo>
                  <a:cubicBezTo>
                    <a:pt x="1327" y="1"/>
                    <a:pt x="872" y="189"/>
                    <a:pt x="529" y="531"/>
                  </a:cubicBezTo>
                  <a:cubicBezTo>
                    <a:pt x="188" y="874"/>
                    <a:pt x="0" y="1329"/>
                    <a:pt x="0" y="1813"/>
                  </a:cubicBezTo>
                  <a:lnTo>
                    <a:pt x="0" y="8746"/>
                  </a:lnTo>
                  <a:cubicBezTo>
                    <a:pt x="0" y="8959"/>
                    <a:pt x="36" y="9171"/>
                    <a:pt x="109" y="9370"/>
                  </a:cubicBezTo>
                  <a:cubicBezTo>
                    <a:pt x="181" y="9563"/>
                    <a:pt x="283" y="9741"/>
                    <a:pt x="414" y="9900"/>
                  </a:cubicBezTo>
                  <a:cubicBezTo>
                    <a:pt x="678" y="10218"/>
                    <a:pt x="1046" y="10438"/>
                    <a:pt x="1449" y="10521"/>
                  </a:cubicBezTo>
                  <a:lnTo>
                    <a:pt x="1449" y="11378"/>
                  </a:lnTo>
                  <a:cubicBezTo>
                    <a:pt x="1447" y="11550"/>
                    <a:pt x="1524" y="11728"/>
                    <a:pt x="1650" y="11841"/>
                  </a:cubicBezTo>
                  <a:cubicBezTo>
                    <a:pt x="1770" y="11948"/>
                    <a:pt x="1919" y="12006"/>
                    <a:pt x="2080" y="12007"/>
                  </a:cubicBezTo>
                  <a:lnTo>
                    <a:pt x="2089" y="12007"/>
                  </a:lnTo>
                  <a:cubicBezTo>
                    <a:pt x="2288" y="12007"/>
                    <a:pt x="2489" y="11896"/>
                    <a:pt x="2600" y="11726"/>
                  </a:cubicBezTo>
                  <a:lnTo>
                    <a:pt x="3488" y="10395"/>
                  </a:lnTo>
                  <a:lnTo>
                    <a:pt x="3491" y="10388"/>
                  </a:lnTo>
                  <a:lnTo>
                    <a:pt x="3490" y="10386"/>
                  </a:lnTo>
                  <a:lnTo>
                    <a:pt x="3490" y="10386"/>
                  </a:lnTo>
                  <a:lnTo>
                    <a:pt x="3493" y="10388"/>
                  </a:lnTo>
                  <a:cubicBezTo>
                    <a:pt x="3529" y="10331"/>
                    <a:pt x="3549" y="10263"/>
                    <a:pt x="3549" y="10194"/>
                  </a:cubicBezTo>
                  <a:cubicBezTo>
                    <a:pt x="3549" y="10121"/>
                    <a:pt x="3527" y="10051"/>
                    <a:pt x="3486" y="9992"/>
                  </a:cubicBezTo>
                  <a:cubicBezTo>
                    <a:pt x="3468" y="9967"/>
                    <a:pt x="3448" y="9942"/>
                    <a:pt x="3423" y="9920"/>
                  </a:cubicBezTo>
                  <a:cubicBezTo>
                    <a:pt x="3386" y="9888"/>
                    <a:pt x="3343" y="9865"/>
                    <a:pt x="3296" y="9850"/>
                  </a:cubicBezTo>
                  <a:cubicBezTo>
                    <a:pt x="3296" y="9850"/>
                    <a:pt x="3294" y="9848"/>
                    <a:pt x="3294" y="9848"/>
                  </a:cubicBezTo>
                  <a:lnTo>
                    <a:pt x="3285" y="9847"/>
                  </a:lnTo>
                  <a:cubicBezTo>
                    <a:pt x="3283" y="9847"/>
                    <a:pt x="3282" y="9845"/>
                    <a:pt x="3282" y="9845"/>
                  </a:cubicBezTo>
                  <a:lnTo>
                    <a:pt x="3280" y="9845"/>
                  </a:lnTo>
                  <a:cubicBezTo>
                    <a:pt x="3250" y="9838"/>
                    <a:pt x="3219" y="9833"/>
                    <a:pt x="3188" y="9833"/>
                  </a:cubicBezTo>
                  <a:cubicBezTo>
                    <a:pt x="3179" y="9833"/>
                    <a:pt x="3170" y="9833"/>
                    <a:pt x="3161" y="9834"/>
                  </a:cubicBezTo>
                  <a:lnTo>
                    <a:pt x="3158" y="9834"/>
                  </a:lnTo>
                  <a:cubicBezTo>
                    <a:pt x="3100" y="9838"/>
                    <a:pt x="3043" y="9857"/>
                    <a:pt x="2995" y="9888"/>
                  </a:cubicBezTo>
                  <a:lnTo>
                    <a:pt x="2991" y="9890"/>
                  </a:lnTo>
                  <a:cubicBezTo>
                    <a:pt x="2964" y="9906"/>
                    <a:pt x="2941" y="9927"/>
                    <a:pt x="2919" y="9949"/>
                  </a:cubicBezTo>
                  <a:lnTo>
                    <a:pt x="2916" y="9952"/>
                  </a:lnTo>
                  <a:cubicBezTo>
                    <a:pt x="2903" y="9969"/>
                    <a:pt x="2891" y="9983"/>
                    <a:pt x="2880" y="10001"/>
                  </a:cubicBezTo>
                  <a:lnTo>
                    <a:pt x="2173" y="11061"/>
                  </a:lnTo>
                  <a:lnTo>
                    <a:pt x="2173" y="10194"/>
                  </a:lnTo>
                  <a:cubicBezTo>
                    <a:pt x="2173" y="10099"/>
                    <a:pt x="2134" y="10006"/>
                    <a:pt x="2068" y="9938"/>
                  </a:cubicBezTo>
                  <a:cubicBezTo>
                    <a:pt x="1999" y="9872"/>
                    <a:pt x="1906" y="9832"/>
                    <a:pt x="1811" y="9832"/>
                  </a:cubicBezTo>
                  <a:cubicBezTo>
                    <a:pt x="1212" y="9832"/>
                    <a:pt x="725" y="9343"/>
                    <a:pt x="725" y="8746"/>
                  </a:cubicBezTo>
                  <a:lnTo>
                    <a:pt x="725" y="1813"/>
                  </a:lnTo>
                  <a:cubicBezTo>
                    <a:pt x="725" y="1214"/>
                    <a:pt x="1212" y="727"/>
                    <a:pt x="1811" y="727"/>
                  </a:cubicBezTo>
                  <a:lnTo>
                    <a:pt x="22924" y="727"/>
                  </a:lnTo>
                  <a:cubicBezTo>
                    <a:pt x="23521" y="727"/>
                    <a:pt x="24008" y="1214"/>
                    <a:pt x="24010" y="1813"/>
                  </a:cubicBezTo>
                  <a:lnTo>
                    <a:pt x="24010" y="8746"/>
                  </a:lnTo>
                  <a:cubicBezTo>
                    <a:pt x="24008" y="9343"/>
                    <a:pt x="23521" y="9832"/>
                    <a:pt x="22924" y="9832"/>
                  </a:cubicBezTo>
                  <a:lnTo>
                    <a:pt x="4635" y="9832"/>
                  </a:lnTo>
                  <a:cubicBezTo>
                    <a:pt x="4435" y="9832"/>
                    <a:pt x="4273" y="9995"/>
                    <a:pt x="4273" y="10194"/>
                  </a:cubicBezTo>
                  <a:cubicBezTo>
                    <a:pt x="4273" y="10395"/>
                    <a:pt x="4435" y="10557"/>
                    <a:pt x="4635" y="10557"/>
                  </a:cubicBezTo>
                  <a:lnTo>
                    <a:pt x="22924" y="10557"/>
                  </a:lnTo>
                  <a:cubicBezTo>
                    <a:pt x="23406" y="10557"/>
                    <a:pt x="23861" y="10368"/>
                    <a:pt x="24204" y="10026"/>
                  </a:cubicBezTo>
                  <a:cubicBezTo>
                    <a:pt x="24546" y="9683"/>
                    <a:pt x="24735" y="9230"/>
                    <a:pt x="24735" y="8746"/>
                  </a:cubicBezTo>
                  <a:lnTo>
                    <a:pt x="24735" y="1813"/>
                  </a:lnTo>
                  <a:cubicBezTo>
                    <a:pt x="24735" y="1329"/>
                    <a:pt x="24546" y="874"/>
                    <a:pt x="24204" y="531"/>
                  </a:cubicBezTo>
                  <a:cubicBezTo>
                    <a:pt x="23861" y="189"/>
                    <a:pt x="23408" y="1"/>
                    <a:pt x="2292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3;p32">
              <a:extLst>
                <a:ext uri="{FF2B5EF4-FFF2-40B4-BE49-F238E27FC236}">
                  <a16:creationId xmlns:a16="http://schemas.microsoft.com/office/drawing/2014/main" id="{B0DE1F0C-0E4C-B95F-53A7-957108980BC8}"/>
                </a:ext>
              </a:extLst>
            </p:cNvPr>
            <p:cNvSpPr/>
            <p:nvPr/>
          </p:nvSpPr>
          <p:spPr>
            <a:xfrm>
              <a:off x="3683650" y="3520125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2"/>
                    <a:pt x="1" y="362"/>
                  </a:cubicBezTo>
                  <a:cubicBezTo>
                    <a:pt x="1" y="561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1"/>
                    <a:pt x="21838" y="362"/>
                  </a:cubicBezTo>
                  <a:cubicBezTo>
                    <a:pt x="21838" y="162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4;p32">
              <a:extLst>
                <a:ext uri="{FF2B5EF4-FFF2-40B4-BE49-F238E27FC236}">
                  <a16:creationId xmlns:a16="http://schemas.microsoft.com/office/drawing/2014/main" id="{B3CBC434-B7CC-DB8A-69B9-F6E800FF6172}"/>
                </a:ext>
              </a:extLst>
            </p:cNvPr>
            <p:cNvSpPr/>
            <p:nvPr/>
          </p:nvSpPr>
          <p:spPr>
            <a:xfrm>
              <a:off x="3683650" y="3556350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1"/>
                    <a:pt x="1" y="362"/>
                  </a:cubicBezTo>
                  <a:cubicBezTo>
                    <a:pt x="1" y="563"/>
                    <a:pt x="162" y="724"/>
                    <a:pt x="363" y="724"/>
                  </a:cubicBezTo>
                  <a:lnTo>
                    <a:pt x="21476" y="724"/>
                  </a:lnTo>
                  <a:cubicBezTo>
                    <a:pt x="21675" y="724"/>
                    <a:pt x="21838" y="563"/>
                    <a:pt x="21838" y="362"/>
                  </a:cubicBezTo>
                  <a:cubicBezTo>
                    <a:pt x="21838" y="161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5;p32">
              <a:extLst>
                <a:ext uri="{FF2B5EF4-FFF2-40B4-BE49-F238E27FC236}">
                  <a16:creationId xmlns:a16="http://schemas.microsoft.com/office/drawing/2014/main" id="{A0FE8BA7-ADD5-9719-F0F0-19E61552BC63}"/>
                </a:ext>
              </a:extLst>
            </p:cNvPr>
            <p:cNvSpPr/>
            <p:nvPr/>
          </p:nvSpPr>
          <p:spPr>
            <a:xfrm>
              <a:off x="3683650" y="3592550"/>
              <a:ext cx="147375" cy="18150"/>
            </a:xfrm>
            <a:custGeom>
              <a:avLst/>
              <a:gdLst/>
              <a:ahLst/>
              <a:cxnLst/>
              <a:rect l="l" t="t" r="r" b="b"/>
              <a:pathLst>
                <a:path w="5895" h="726" extrusionOk="0">
                  <a:moveTo>
                    <a:pt x="363" y="1"/>
                  </a:moveTo>
                  <a:cubicBezTo>
                    <a:pt x="162" y="1"/>
                    <a:pt x="1" y="164"/>
                    <a:pt x="1" y="363"/>
                  </a:cubicBezTo>
                  <a:cubicBezTo>
                    <a:pt x="1" y="564"/>
                    <a:pt x="162" y="725"/>
                    <a:pt x="363" y="725"/>
                  </a:cubicBezTo>
                  <a:lnTo>
                    <a:pt x="5533" y="725"/>
                  </a:lnTo>
                  <a:cubicBezTo>
                    <a:pt x="5732" y="725"/>
                    <a:pt x="5895" y="564"/>
                    <a:pt x="5895" y="363"/>
                  </a:cubicBezTo>
                  <a:cubicBezTo>
                    <a:pt x="5895" y="164"/>
                    <a:pt x="5732" y="1"/>
                    <a:pt x="553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6;p32">
              <a:extLst>
                <a:ext uri="{FF2B5EF4-FFF2-40B4-BE49-F238E27FC236}">
                  <a16:creationId xmlns:a16="http://schemas.microsoft.com/office/drawing/2014/main" id="{CCB8A65D-E718-8D77-B7D4-442191CB6F5D}"/>
                </a:ext>
              </a:extLst>
            </p:cNvPr>
            <p:cNvSpPr/>
            <p:nvPr/>
          </p:nvSpPr>
          <p:spPr>
            <a:xfrm>
              <a:off x="3683650" y="3838350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1"/>
                  </a:moveTo>
                  <a:cubicBezTo>
                    <a:pt x="162" y="1"/>
                    <a:pt x="1" y="162"/>
                    <a:pt x="1" y="363"/>
                  </a:cubicBezTo>
                  <a:cubicBezTo>
                    <a:pt x="1" y="564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4"/>
                    <a:pt x="21838" y="363"/>
                  </a:cubicBezTo>
                  <a:cubicBezTo>
                    <a:pt x="21838" y="162"/>
                    <a:pt x="21675" y="1"/>
                    <a:pt x="2147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7;p32">
              <a:extLst>
                <a:ext uri="{FF2B5EF4-FFF2-40B4-BE49-F238E27FC236}">
                  <a16:creationId xmlns:a16="http://schemas.microsoft.com/office/drawing/2014/main" id="{17385B4C-6252-8B67-3E9B-BA4F0A3DB0A4}"/>
                </a:ext>
              </a:extLst>
            </p:cNvPr>
            <p:cNvSpPr/>
            <p:nvPr/>
          </p:nvSpPr>
          <p:spPr>
            <a:xfrm>
              <a:off x="3683650" y="3874575"/>
              <a:ext cx="545950" cy="18125"/>
            </a:xfrm>
            <a:custGeom>
              <a:avLst/>
              <a:gdLst/>
              <a:ahLst/>
              <a:cxnLst/>
              <a:rect l="l" t="t" r="r" b="b"/>
              <a:pathLst>
                <a:path w="21838" h="725" extrusionOk="0">
                  <a:moveTo>
                    <a:pt x="363" y="0"/>
                  </a:moveTo>
                  <a:cubicBezTo>
                    <a:pt x="162" y="0"/>
                    <a:pt x="1" y="164"/>
                    <a:pt x="1" y="363"/>
                  </a:cubicBezTo>
                  <a:cubicBezTo>
                    <a:pt x="1" y="563"/>
                    <a:pt x="162" y="725"/>
                    <a:pt x="363" y="725"/>
                  </a:cubicBezTo>
                  <a:lnTo>
                    <a:pt x="21476" y="725"/>
                  </a:lnTo>
                  <a:cubicBezTo>
                    <a:pt x="21675" y="725"/>
                    <a:pt x="21838" y="563"/>
                    <a:pt x="21838" y="363"/>
                  </a:cubicBezTo>
                  <a:cubicBezTo>
                    <a:pt x="21838" y="164"/>
                    <a:pt x="21675" y="0"/>
                    <a:pt x="2147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8;p32">
              <a:extLst>
                <a:ext uri="{FF2B5EF4-FFF2-40B4-BE49-F238E27FC236}">
                  <a16:creationId xmlns:a16="http://schemas.microsoft.com/office/drawing/2014/main" id="{28041EAD-FD26-78A7-17ED-662999501300}"/>
                </a:ext>
              </a:extLst>
            </p:cNvPr>
            <p:cNvSpPr/>
            <p:nvPr/>
          </p:nvSpPr>
          <p:spPr>
            <a:xfrm>
              <a:off x="3683650" y="3910800"/>
              <a:ext cx="147375" cy="18175"/>
            </a:xfrm>
            <a:custGeom>
              <a:avLst/>
              <a:gdLst/>
              <a:ahLst/>
              <a:cxnLst/>
              <a:rect l="l" t="t" r="r" b="b"/>
              <a:pathLst>
                <a:path w="5895" h="727" extrusionOk="0">
                  <a:moveTo>
                    <a:pt x="363" y="0"/>
                  </a:moveTo>
                  <a:cubicBezTo>
                    <a:pt x="162" y="0"/>
                    <a:pt x="1" y="163"/>
                    <a:pt x="1" y="362"/>
                  </a:cubicBezTo>
                  <a:cubicBezTo>
                    <a:pt x="1" y="563"/>
                    <a:pt x="162" y="726"/>
                    <a:pt x="363" y="726"/>
                  </a:cubicBezTo>
                  <a:lnTo>
                    <a:pt x="5533" y="726"/>
                  </a:lnTo>
                  <a:cubicBezTo>
                    <a:pt x="5732" y="726"/>
                    <a:pt x="5895" y="563"/>
                    <a:pt x="5895" y="362"/>
                  </a:cubicBezTo>
                  <a:cubicBezTo>
                    <a:pt x="5895" y="163"/>
                    <a:pt x="5732" y="0"/>
                    <a:pt x="553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9;p32">
              <a:extLst>
                <a:ext uri="{FF2B5EF4-FFF2-40B4-BE49-F238E27FC236}">
                  <a16:creationId xmlns:a16="http://schemas.microsoft.com/office/drawing/2014/main" id="{97C98830-9558-5940-C091-BA9669EFD15E}"/>
                </a:ext>
              </a:extLst>
            </p:cNvPr>
            <p:cNvSpPr/>
            <p:nvPr/>
          </p:nvSpPr>
          <p:spPr>
            <a:xfrm>
              <a:off x="3647450" y="3802125"/>
              <a:ext cx="618375" cy="300150"/>
            </a:xfrm>
            <a:custGeom>
              <a:avLst/>
              <a:gdLst/>
              <a:ahLst/>
              <a:cxnLst/>
              <a:rect l="l" t="t" r="r" b="b"/>
              <a:pathLst>
                <a:path w="24735" h="12006" extrusionOk="0">
                  <a:moveTo>
                    <a:pt x="1811" y="1"/>
                  </a:moveTo>
                  <a:cubicBezTo>
                    <a:pt x="1327" y="1"/>
                    <a:pt x="873" y="189"/>
                    <a:pt x="529" y="530"/>
                  </a:cubicBezTo>
                  <a:cubicBezTo>
                    <a:pt x="188" y="872"/>
                    <a:pt x="0" y="1328"/>
                    <a:pt x="0" y="1812"/>
                  </a:cubicBezTo>
                  <a:lnTo>
                    <a:pt x="0" y="8744"/>
                  </a:lnTo>
                  <a:cubicBezTo>
                    <a:pt x="0" y="8959"/>
                    <a:pt x="36" y="9169"/>
                    <a:pt x="109" y="9368"/>
                  </a:cubicBezTo>
                  <a:cubicBezTo>
                    <a:pt x="181" y="9562"/>
                    <a:pt x="283" y="9739"/>
                    <a:pt x="414" y="9899"/>
                  </a:cubicBezTo>
                  <a:cubicBezTo>
                    <a:pt x="678" y="10218"/>
                    <a:pt x="1046" y="10437"/>
                    <a:pt x="1449" y="10519"/>
                  </a:cubicBezTo>
                  <a:lnTo>
                    <a:pt x="1449" y="11376"/>
                  </a:lnTo>
                  <a:cubicBezTo>
                    <a:pt x="1447" y="11548"/>
                    <a:pt x="1524" y="11726"/>
                    <a:pt x="1650" y="11839"/>
                  </a:cubicBezTo>
                  <a:cubicBezTo>
                    <a:pt x="1770" y="11947"/>
                    <a:pt x="1919" y="12004"/>
                    <a:pt x="2080" y="12006"/>
                  </a:cubicBezTo>
                  <a:lnTo>
                    <a:pt x="2089" y="12006"/>
                  </a:lnTo>
                  <a:cubicBezTo>
                    <a:pt x="2288" y="12006"/>
                    <a:pt x="2489" y="11895"/>
                    <a:pt x="2600" y="11724"/>
                  </a:cubicBezTo>
                  <a:lnTo>
                    <a:pt x="3486" y="10396"/>
                  </a:lnTo>
                  <a:cubicBezTo>
                    <a:pt x="3511" y="10361"/>
                    <a:pt x="3527" y="10320"/>
                    <a:pt x="3538" y="10279"/>
                  </a:cubicBezTo>
                  <a:lnTo>
                    <a:pt x="3540" y="10270"/>
                  </a:lnTo>
                  <a:cubicBezTo>
                    <a:pt x="3540" y="10270"/>
                    <a:pt x="3540" y="10268"/>
                    <a:pt x="3542" y="10268"/>
                  </a:cubicBezTo>
                  <a:lnTo>
                    <a:pt x="3542" y="10266"/>
                  </a:lnTo>
                  <a:cubicBezTo>
                    <a:pt x="3545" y="10245"/>
                    <a:pt x="3549" y="10222"/>
                    <a:pt x="3549" y="10198"/>
                  </a:cubicBezTo>
                  <a:lnTo>
                    <a:pt x="3549" y="10193"/>
                  </a:lnTo>
                  <a:lnTo>
                    <a:pt x="3549" y="10191"/>
                  </a:lnTo>
                  <a:cubicBezTo>
                    <a:pt x="3547" y="10125"/>
                    <a:pt x="3529" y="10058"/>
                    <a:pt x="3493" y="10001"/>
                  </a:cubicBezTo>
                  <a:cubicBezTo>
                    <a:pt x="3470" y="9963"/>
                    <a:pt x="3439" y="9931"/>
                    <a:pt x="3403" y="9904"/>
                  </a:cubicBezTo>
                  <a:lnTo>
                    <a:pt x="3402" y="9902"/>
                  </a:lnTo>
                  <a:cubicBezTo>
                    <a:pt x="3359" y="9870"/>
                    <a:pt x="3310" y="9849"/>
                    <a:pt x="3258" y="9838"/>
                  </a:cubicBezTo>
                  <a:lnTo>
                    <a:pt x="3256" y="9838"/>
                  </a:lnTo>
                  <a:cubicBezTo>
                    <a:pt x="3255" y="9838"/>
                    <a:pt x="3253" y="9838"/>
                    <a:pt x="3251" y="9836"/>
                  </a:cubicBezTo>
                  <a:lnTo>
                    <a:pt x="3244" y="9836"/>
                  </a:lnTo>
                  <a:lnTo>
                    <a:pt x="3239" y="9834"/>
                  </a:lnTo>
                  <a:lnTo>
                    <a:pt x="3226" y="9834"/>
                  </a:lnTo>
                  <a:lnTo>
                    <a:pt x="3224" y="9832"/>
                  </a:lnTo>
                  <a:lnTo>
                    <a:pt x="3204" y="9832"/>
                  </a:lnTo>
                  <a:cubicBezTo>
                    <a:pt x="3203" y="9832"/>
                    <a:pt x="3201" y="9832"/>
                    <a:pt x="3197" y="9831"/>
                  </a:cubicBezTo>
                  <a:lnTo>
                    <a:pt x="3192" y="9831"/>
                  </a:lnTo>
                  <a:cubicBezTo>
                    <a:pt x="3122" y="9831"/>
                    <a:pt x="3050" y="9850"/>
                    <a:pt x="2989" y="9888"/>
                  </a:cubicBezTo>
                  <a:lnTo>
                    <a:pt x="2989" y="9890"/>
                  </a:lnTo>
                  <a:lnTo>
                    <a:pt x="2986" y="9892"/>
                  </a:lnTo>
                  <a:cubicBezTo>
                    <a:pt x="2962" y="9906"/>
                    <a:pt x="2941" y="9924"/>
                    <a:pt x="2923" y="9944"/>
                  </a:cubicBezTo>
                  <a:lnTo>
                    <a:pt x="2919" y="9947"/>
                  </a:lnTo>
                  <a:cubicBezTo>
                    <a:pt x="2905" y="9963"/>
                    <a:pt x="2891" y="9981"/>
                    <a:pt x="2880" y="9999"/>
                  </a:cubicBezTo>
                  <a:lnTo>
                    <a:pt x="2173" y="11059"/>
                  </a:lnTo>
                  <a:lnTo>
                    <a:pt x="2173" y="10193"/>
                  </a:lnTo>
                  <a:cubicBezTo>
                    <a:pt x="2173" y="10098"/>
                    <a:pt x="2134" y="10005"/>
                    <a:pt x="2068" y="9938"/>
                  </a:cubicBezTo>
                  <a:cubicBezTo>
                    <a:pt x="1999" y="9870"/>
                    <a:pt x="1906" y="9831"/>
                    <a:pt x="1811" y="9831"/>
                  </a:cubicBezTo>
                  <a:cubicBezTo>
                    <a:pt x="1212" y="9831"/>
                    <a:pt x="725" y="9343"/>
                    <a:pt x="725" y="8744"/>
                  </a:cubicBezTo>
                  <a:lnTo>
                    <a:pt x="725" y="1812"/>
                  </a:lnTo>
                  <a:cubicBezTo>
                    <a:pt x="725" y="1213"/>
                    <a:pt x="1212" y="725"/>
                    <a:pt x="1811" y="725"/>
                  </a:cubicBezTo>
                  <a:lnTo>
                    <a:pt x="22924" y="725"/>
                  </a:lnTo>
                  <a:cubicBezTo>
                    <a:pt x="23521" y="725"/>
                    <a:pt x="24008" y="1213"/>
                    <a:pt x="24010" y="1812"/>
                  </a:cubicBezTo>
                  <a:lnTo>
                    <a:pt x="24010" y="8744"/>
                  </a:lnTo>
                  <a:cubicBezTo>
                    <a:pt x="24008" y="9343"/>
                    <a:pt x="23521" y="9831"/>
                    <a:pt x="22924" y="9831"/>
                  </a:cubicBezTo>
                  <a:lnTo>
                    <a:pt x="4635" y="9831"/>
                  </a:lnTo>
                  <a:cubicBezTo>
                    <a:pt x="4435" y="9831"/>
                    <a:pt x="4273" y="9994"/>
                    <a:pt x="4273" y="10193"/>
                  </a:cubicBezTo>
                  <a:cubicBezTo>
                    <a:pt x="4273" y="10394"/>
                    <a:pt x="4435" y="10555"/>
                    <a:pt x="4635" y="10555"/>
                  </a:cubicBezTo>
                  <a:lnTo>
                    <a:pt x="22924" y="10555"/>
                  </a:lnTo>
                  <a:cubicBezTo>
                    <a:pt x="23408" y="10555"/>
                    <a:pt x="23861" y="10367"/>
                    <a:pt x="24204" y="10024"/>
                  </a:cubicBezTo>
                  <a:cubicBezTo>
                    <a:pt x="24546" y="9684"/>
                    <a:pt x="24735" y="9228"/>
                    <a:pt x="24735" y="8744"/>
                  </a:cubicBezTo>
                  <a:lnTo>
                    <a:pt x="24735" y="1812"/>
                  </a:lnTo>
                  <a:cubicBezTo>
                    <a:pt x="24735" y="1328"/>
                    <a:pt x="24546" y="872"/>
                    <a:pt x="24204" y="530"/>
                  </a:cubicBezTo>
                  <a:cubicBezTo>
                    <a:pt x="23861" y="189"/>
                    <a:pt x="23408" y="1"/>
                    <a:pt x="2292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0;p32">
              <a:extLst>
                <a:ext uri="{FF2B5EF4-FFF2-40B4-BE49-F238E27FC236}">
                  <a16:creationId xmlns:a16="http://schemas.microsoft.com/office/drawing/2014/main" id="{D3949A30-BFC8-E6F3-F9B7-3CE086BBD1C4}"/>
                </a:ext>
              </a:extLst>
            </p:cNvPr>
            <p:cNvSpPr/>
            <p:nvPr/>
          </p:nvSpPr>
          <p:spPr>
            <a:xfrm>
              <a:off x="4112350" y="3917150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4"/>
                  </a:lnTo>
                  <a:cubicBezTo>
                    <a:pt x="2115" y="1330"/>
                    <a:pt x="2217" y="1403"/>
                    <a:pt x="2335" y="1421"/>
                  </a:cubicBezTo>
                  <a:lnTo>
                    <a:pt x="2848" y="1495"/>
                  </a:lnTo>
                  <a:lnTo>
                    <a:pt x="2482" y="1844"/>
                  </a:lnTo>
                  <a:cubicBezTo>
                    <a:pt x="2395" y="1929"/>
                    <a:pt x="2355" y="2050"/>
                    <a:pt x="2375" y="2169"/>
                  </a:cubicBezTo>
                  <a:lnTo>
                    <a:pt x="2463" y="2673"/>
                  </a:lnTo>
                  <a:lnTo>
                    <a:pt x="1993" y="2431"/>
                  </a:lnTo>
                  <a:cubicBezTo>
                    <a:pt x="1941" y="2404"/>
                    <a:pt x="1883" y="2390"/>
                    <a:pt x="1826" y="2390"/>
                  </a:cubicBezTo>
                  <a:cubicBezTo>
                    <a:pt x="1769" y="2390"/>
                    <a:pt x="1711" y="2404"/>
                    <a:pt x="1659" y="2431"/>
                  </a:cubicBezTo>
                  <a:lnTo>
                    <a:pt x="1190" y="2673"/>
                  </a:lnTo>
                  <a:lnTo>
                    <a:pt x="1277" y="2169"/>
                  </a:lnTo>
                  <a:cubicBezTo>
                    <a:pt x="1299" y="2050"/>
                    <a:pt x="1258" y="1929"/>
                    <a:pt x="1170" y="1844"/>
                  </a:cubicBezTo>
                  <a:lnTo>
                    <a:pt x="804" y="1495"/>
                  </a:lnTo>
                  <a:lnTo>
                    <a:pt x="1317" y="1421"/>
                  </a:lnTo>
                  <a:cubicBezTo>
                    <a:pt x="1435" y="1403"/>
                    <a:pt x="1537" y="1330"/>
                    <a:pt x="1589" y="1224"/>
                  </a:cubicBezTo>
                  <a:lnTo>
                    <a:pt x="1826" y="754"/>
                  </a:lnTo>
                  <a:close/>
                  <a:moveTo>
                    <a:pt x="1826" y="1"/>
                  </a:moveTo>
                  <a:cubicBezTo>
                    <a:pt x="1561" y="1"/>
                    <a:pt x="1320" y="148"/>
                    <a:pt x="1200" y="386"/>
                  </a:cubicBezTo>
                  <a:lnTo>
                    <a:pt x="1028" y="729"/>
                  </a:lnTo>
                  <a:lnTo>
                    <a:pt x="652" y="783"/>
                  </a:lnTo>
                  <a:cubicBezTo>
                    <a:pt x="384" y="822"/>
                    <a:pt x="167" y="1005"/>
                    <a:pt x="85" y="1263"/>
                  </a:cubicBezTo>
                  <a:cubicBezTo>
                    <a:pt x="1" y="1520"/>
                    <a:pt x="71" y="1796"/>
                    <a:pt x="266" y="1982"/>
                  </a:cubicBezTo>
                  <a:lnTo>
                    <a:pt x="530" y="2235"/>
                  </a:lnTo>
                  <a:lnTo>
                    <a:pt x="467" y="2597"/>
                  </a:lnTo>
                  <a:cubicBezTo>
                    <a:pt x="420" y="2861"/>
                    <a:pt x="526" y="3123"/>
                    <a:pt x="741" y="3282"/>
                  </a:cubicBezTo>
                  <a:cubicBezTo>
                    <a:pt x="865" y="3373"/>
                    <a:pt x="1010" y="3419"/>
                    <a:pt x="1156" y="3419"/>
                  </a:cubicBezTo>
                  <a:cubicBezTo>
                    <a:pt x="1266" y="3419"/>
                    <a:pt x="1376" y="3393"/>
                    <a:pt x="1478" y="3340"/>
                  </a:cubicBezTo>
                  <a:lnTo>
                    <a:pt x="1826" y="3160"/>
                  </a:lnTo>
                  <a:lnTo>
                    <a:pt x="2174" y="3340"/>
                  </a:lnTo>
                  <a:cubicBezTo>
                    <a:pt x="2276" y="3392"/>
                    <a:pt x="2386" y="3419"/>
                    <a:pt x="2497" y="3419"/>
                  </a:cubicBezTo>
                  <a:cubicBezTo>
                    <a:pt x="2642" y="3419"/>
                    <a:pt x="2787" y="3372"/>
                    <a:pt x="2911" y="3282"/>
                  </a:cubicBezTo>
                  <a:cubicBezTo>
                    <a:pt x="3126" y="3123"/>
                    <a:pt x="3232" y="2861"/>
                    <a:pt x="3185" y="2597"/>
                  </a:cubicBezTo>
                  <a:lnTo>
                    <a:pt x="3123" y="2235"/>
                  </a:lnTo>
                  <a:lnTo>
                    <a:pt x="3386" y="1982"/>
                  </a:lnTo>
                  <a:cubicBezTo>
                    <a:pt x="3582" y="1796"/>
                    <a:pt x="3652" y="1520"/>
                    <a:pt x="3567" y="1263"/>
                  </a:cubicBezTo>
                  <a:cubicBezTo>
                    <a:pt x="3485" y="1005"/>
                    <a:pt x="3268" y="822"/>
                    <a:pt x="3001" y="783"/>
                  </a:cubicBezTo>
                  <a:lnTo>
                    <a:pt x="2624" y="729"/>
                  </a:lnTo>
                  <a:lnTo>
                    <a:pt x="2452" y="386"/>
                  </a:lnTo>
                  <a:cubicBezTo>
                    <a:pt x="2332" y="148"/>
                    <a:pt x="2093" y="1"/>
                    <a:pt x="182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51;p32">
              <a:extLst>
                <a:ext uri="{FF2B5EF4-FFF2-40B4-BE49-F238E27FC236}">
                  <a16:creationId xmlns:a16="http://schemas.microsoft.com/office/drawing/2014/main" id="{DDFE69AE-5C01-A4AB-9CDC-1AFFAB139966}"/>
                </a:ext>
              </a:extLst>
            </p:cNvPr>
            <p:cNvSpPr/>
            <p:nvPr/>
          </p:nvSpPr>
          <p:spPr>
            <a:xfrm>
              <a:off x="4005450" y="3917150"/>
              <a:ext cx="91275" cy="85475"/>
            </a:xfrm>
            <a:custGeom>
              <a:avLst/>
              <a:gdLst/>
              <a:ahLst/>
              <a:cxnLst/>
              <a:rect l="l" t="t" r="r" b="b"/>
              <a:pathLst>
                <a:path w="3651" h="3419" extrusionOk="0">
                  <a:moveTo>
                    <a:pt x="1825" y="754"/>
                  </a:moveTo>
                  <a:lnTo>
                    <a:pt x="2062" y="1224"/>
                  </a:lnTo>
                  <a:cubicBezTo>
                    <a:pt x="2114" y="1330"/>
                    <a:pt x="2216" y="1403"/>
                    <a:pt x="2335" y="1421"/>
                  </a:cubicBezTo>
                  <a:lnTo>
                    <a:pt x="2848" y="1495"/>
                  </a:lnTo>
                  <a:lnTo>
                    <a:pt x="2480" y="1844"/>
                  </a:lnTo>
                  <a:cubicBezTo>
                    <a:pt x="2394" y="1929"/>
                    <a:pt x="2353" y="2050"/>
                    <a:pt x="2374" y="2169"/>
                  </a:cubicBezTo>
                  <a:lnTo>
                    <a:pt x="2462" y="2673"/>
                  </a:lnTo>
                  <a:lnTo>
                    <a:pt x="1992" y="2431"/>
                  </a:lnTo>
                  <a:cubicBezTo>
                    <a:pt x="1940" y="2404"/>
                    <a:pt x="1883" y="2390"/>
                    <a:pt x="1826" y="2390"/>
                  </a:cubicBezTo>
                  <a:cubicBezTo>
                    <a:pt x="1769" y="2390"/>
                    <a:pt x="1712" y="2404"/>
                    <a:pt x="1659" y="2431"/>
                  </a:cubicBezTo>
                  <a:lnTo>
                    <a:pt x="1189" y="2673"/>
                  </a:lnTo>
                  <a:lnTo>
                    <a:pt x="1277" y="2169"/>
                  </a:lnTo>
                  <a:cubicBezTo>
                    <a:pt x="1297" y="2050"/>
                    <a:pt x="1257" y="1929"/>
                    <a:pt x="1171" y="1844"/>
                  </a:cubicBezTo>
                  <a:lnTo>
                    <a:pt x="803" y="1495"/>
                  </a:lnTo>
                  <a:lnTo>
                    <a:pt x="1316" y="1421"/>
                  </a:lnTo>
                  <a:cubicBezTo>
                    <a:pt x="1435" y="1403"/>
                    <a:pt x="1537" y="1330"/>
                    <a:pt x="1589" y="1224"/>
                  </a:cubicBezTo>
                  <a:lnTo>
                    <a:pt x="1825" y="754"/>
                  </a:lnTo>
                  <a:close/>
                  <a:moveTo>
                    <a:pt x="1825" y="1"/>
                  </a:moveTo>
                  <a:cubicBezTo>
                    <a:pt x="1558" y="1"/>
                    <a:pt x="1320" y="148"/>
                    <a:pt x="1200" y="386"/>
                  </a:cubicBezTo>
                  <a:lnTo>
                    <a:pt x="1028" y="729"/>
                  </a:lnTo>
                  <a:lnTo>
                    <a:pt x="651" y="783"/>
                  </a:lnTo>
                  <a:cubicBezTo>
                    <a:pt x="384" y="822"/>
                    <a:pt x="167" y="1005"/>
                    <a:pt x="84" y="1263"/>
                  </a:cubicBezTo>
                  <a:cubicBezTo>
                    <a:pt x="0" y="1520"/>
                    <a:pt x="70" y="1796"/>
                    <a:pt x="265" y="1982"/>
                  </a:cubicBezTo>
                  <a:lnTo>
                    <a:pt x="529" y="2235"/>
                  </a:lnTo>
                  <a:lnTo>
                    <a:pt x="466" y="2597"/>
                  </a:lnTo>
                  <a:cubicBezTo>
                    <a:pt x="420" y="2861"/>
                    <a:pt x="525" y="3123"/>
                    <a:pt x="741" y="3282"/>
                  </a:cubicBezTo>
                  <a:cubicBezTo>
                    <a:pt x="864" y="3372"/>
                    <a:pt x="1010" y="3419"/>
                    <a:pt x="1155" y="3419"/>
                  </a:cubicBezTo>
                  <a:cubicBezTo>
                    <a:pt x="1264" y="3419"/>
                    <a:pt x="1375" y="3392"/>
                    <a:pt x="1478" y="3340"/>
                  </a:cubicBezTo>
                  <a:lnTo>
                    <a:pt x="1825" y="3160"/>
                  </a:lnTo>
                  <a:lnTo>
                    <a:pt x="2173" y="3340"/>
                  </a:lnTo>
                  <a:cubicBezTo>
                    <a:pt x="2276" y="3393"/>
                    <a:pt x="2386" y="3419"/>
                    <a:pt x="2495" y="3419"/>
                  </a:cubicBezTo>
                  <a:cubicBezTo>
                    <a:pt x="2641" y="3419"/>
                    <a:pt x="2786" y="3373"/>
                    <a:pt x="2910" y="3282"/>
                  </a:cubicBezTo>
                  <a:cubicBezTo>
                    <a:pt x="3125" y="3123"/>
                    <a:pt x="3231" y="2861"/>
                    <a:pt x="3185" y="2597"/>
                  </a:cubicBezTo>
                  <a:lnTo>
                    <a:pt x="3122" y="2235"/>
                  </a:lnTo>
                  <a:lnTo>
                    <a:pt x="3385" y="1982"/>
                  </a:lnTo>
                  <a:cubicBezTo>
                    <a:pt x="3581" y="1796"/>
                    <a:pt x="3651" y="1520"/>
                    <a:pt x="3568" y="1263"/>
                  </a:cubicBezTo>
                  <a:cubicBezTo>
                    <a:pt x="3484" y="1005"/>
                    <a:pt x="3267" y="822"/>
                    <a:pt x="3000" y="783"/>
                  </a:cubicBezTo>
                  <a:lnTo>
                    <a:pt x="2623" y="729"/>
                  </a:lnTo>
                  <a:lnTo>
                    <a:pt x="2451" y="386"/>
                  </a:lnTo>
                  <a:cubicBezTo>
                    <a:pt x="2331" y="148"/>
                    <a:pt x="2093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52;p32">
              <a:extLst>
                <a:ext uri="{FF2B5EF4-FFF2-40B4-BE49-F238E27FC236}">
                  <a16:creationId xmlns:a16="http://schemas.microsoft.com/office/drawing/2014/main" id="{E936EECB-508B-D67B-4520-49CC1447B148}"/>
                </a:ext>
              </a:extLst>
            </p:cNvPr>
            <p:cNvSpPr/>
            <p:nvPr/>
          </p:nvSpPr>
          <p:spPr>
            <a:xfrm>
              <a:off x="4112350" y="3598925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3"/>
                  </a:lnTo>
                  <a:cubicBezTo>
                    <a:pt x="2115" y="1329"/>
                    <a:pt x="2217" y="1403"/>
                    <a:pt x="2335" y="1419"/>
                  </a:cubicBezTo>
                  <a:lnTo>
                    <a:pt x="2848" y="1492"/>
                  </a:lnTo>
                  <a:lnTo>
                    <a:pt x="2482" y="1844"/>
                  </a:lnTo>
                  <a:cubicBezTo>
                    <a:pt x="2395" y="1928"/>
                    <a:pt x="2355" y="2050"/>
                    <a:pt x="2375" y="2168"/>
                  </a:cubicBezTo>
                  <a:lnTo>
                    <a:pt x="2463" y="2672"/>
                  </a:lnTo>
                  <a:lnTo>
                    <a:pt x="2463" y="2672"/>
                  </a:lnTo>
                  <a:lnTo>
                    <a:pt x="1993" y="2430"/>
                  </a:lnTo>
                  <a:cubicBezTo>
                    <a:pt x="1941" y="2403"/>
                    <a:pt x="1883" y="2390"/>
                    <a:pt x="1826" y="2390"/>
                  </a:cubicBezTo>
                  <a:cubicBezTo>
                    <a:pt x="1769" y="2390"/>
                    <a:pt x="1711" y="2403"/>
                    <a:pt x="1659" y="2430"/>
                  </a:cubicBezTo>
                  <a:lnTo>
                    <a:pt x="1190" y="2672"/>
                  </a:lnTo>
                  <a:lnTo>
                    <a:pt x="1277" y="2168"/>
                  </a:lnTo>
                  <a:cubicBezTo>
                    <a:pt x="1299" y="2050"/>
                    <a:pt x="1258" y="1928"/>
                    <a:pt x="1170" y="1844"/>
                  </a:cubicBezTo>
                  <a:lnTo>
                    <a:pt x="804" y="1492"/>
                  </a:lnTo>
                  <a:lnTo>
                    <a:pt x="1317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6" y="754"/>
                  </a:lnTo>
                  <a:close/>
                  <a:moveTo>
                    <a:pt x="1826" y="0"/>
                  </a:moveTo>
                  <a:cubicBezTo>
                    <a:pt x="1561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2" y="782"/>
                  </a:lnTo>
                  <a:cubicBezTo>
                    <a:pt x="384" y="820"/>
                    <a:pt x="167" y="1005"/>
                    <a:pt x="85" y="1261"/>
                  </a:cubicBezTo>
                  <a:cubicBezTo>
                    <a:pt x="1" y="1519"/>
                    <a:pt x="71" y="1795"/>
                    <a:pt x="266" y="1982"/>
                  </a:cubicBezTo>
                  <a:lnTo>
                    <a:pt x="530" y="2235"/>
                  </a:lnTo>
                  <a:lnTo>
                    <a:pt x="467" y="2595"/>
                  </a:lnTo>
                  <a:cubicBezTo>
                    <a:pt x="420" y="2861"/>
                    <a:pt x="526" y="3122"/>
                    <a:pt x="743" y="3282"/>
                  </a:cubicBezTo>
                  <a:cubicBezTo>
                    <a:pt x="865" y="3372"/>
                    <a:pt x="1010" y="3418"/>
                    <a:pt x="1155" y="3418"/>
                  </a:cubicBezTo>
                  <a:cubicBezTo>
                    <a:pt x="1267" y="3418"/>
                    <a:pt x="1376" y="3391"/>
                    <a:pt x="1478" y="3339"/>
                  </a:cubicBezTo>
                  <a:lnTo>
                    <a:pt x="1826" y="3160"/>
                  </a:lnTo>
                  <a:lnTo>
                    <a:pt x="2174" y="3339"/>
                  </a:lnTo>
                  <a:cubicBezTo>
                    <a:pt x="2276" y="3392"/>
                    <a:pt x="2387" y="3418"/>
                    <a:pt x="2497" y="3418"/>
                  </a:cubicBezTo>
                  <a:cubicBezTo>
                    <a:pt x="2642" y="3418"/>
                    <a:pt x="2787" y="3372"/>
                    <a:pt x="2911" y="3282"/>
                  </a:cubicBezTo>
                  <a:cubicBezTo>
                    <a:pt x="3126" y="3122"/>
                    <a:pt x="3232" y="2861"/>
                    <a:pt x="3185" y="2595"/>
                  </a:cubicBezTo>
                  <a:lnTo>
                    <a:pt x="3123" y="2235"/>
                  </a:lnTo>
                  <a:lnTo>
                    <a:pt x="3386" y="1982"/>
                  </a:lnTo>
                  <a:cubicBezTo>
                    <a:pt x="3582" y="1795"/>
                    <a:pt x="3652" y="1519"/>
                    <a:pt x="3567" y="1261"/>
                  </a:cubicBezTo>
                  <a:cubicBezTo>
                    <a:pt x="3485" y="1005"/>
                    <a:pt x="3268" y="820"/>
                    <a:pt x="3001" y="782"/>
                  </a:cubicBezTo>
                  <a:lnTo>
                    <a:pt x="2624" y="728"/>
                  </a:lnTo>
                  <a:lnTo>
                    <a:pt x="2452" y="386"/>
                  </a:lnTo>
                  <a:cubicBezTo>
                    <a:pt x="2332" y="148"/>
                    <a:pt x="2093" y="0"/>
                    <a:pt x="18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53;p32">
              <a:extLst>
                <a:ext uri="{FF2B5EF4-FFF2-40B4-BE49-F238E27FC236}">
                  <a16:creationId xmlns:a16="http://schemas.microsoft.com/office/drawing/2014/main" id="{D6C7D9AC-7458-6F44-904E-8B0F52824487}"/>
                </a:ext>
              </a:extLst>
            </p:cNvPr>
            <p:cNvSpPr/>
            <p:nvPr/>
          </p:nvSpPr>
          <p:spPr>
            <a:xfrm>
              <a:off x="4005450" y="3598925"/>
              <a:ext cx="91275" cy="85475"/>
            </a:xfrm>
            <a:custGeom>
              <a:avLst/>
              <a:gdLst/>
              <a:ahLst/>
              <a:cxnLst/>
              <a:rect l="l" t="t" r="r" b="b"/>
              <a:pathLst>
                <a:path w="3651" h="3419" extrusionOk="0">
                  <a:moveTo>
                    <a:pt x="1825" y="754"/>
                  </a:moveTo>
                  <a:lnTo>
                    <a:pt x="2062" y="1223"/>
                  </a:lnTo>
                  <a:cubicBezTo>
                    <a:pt x="2114" y="1329"/>
                    <a:pt x="2216" y="1403"/>
                    <a:pt x="2335" y="1419"/>
                  </a:cubicBezTo>
                  <a:lnTo>
                    <a:pt x="2848" y="1492"/>
                  </a:lnTo>
                  <a:lnTo>
                    <a:pt x="2480" y="1844"/>
                  </a:lnTo>
                  <a:cubicBezTo>
                    <a:pt x="2394" y="1928"/>
                    <a:pt x="2353" y="2050"/>
                    <a:pt x="2374" y="2168"/>
                  </a:cubicBezTo>
                  <a:lnTo>
                    <a:pt x="2462" y="2672"/>
                  </a:lnTo>
                  <a:lnTo>
                    <a:pt x="2462" y="2672"/>
                  </a:lnTo>
                  <a:lnTo>
                    <a:pt x="1992" y="2430"/>
                  </a:lnTo>
                  <a:cubicBezTo>
                    <a:pt x="1940" y="2403"/>
                    <a:pt x="1883" y="2390"/>
                    <a:pt x="1826" y="2390"/>
                  </a:cubicBezTo>
                  <a:cubicBezTo>
                    <a:pt x="1769" y="2390"/>
                    <a:pt x="1712" y="2403"/>
                    <a:pt x="1659" y="2430"/>
                  </a:cubicBezTo>
                  <a:lnTo>
                    <a:pt x="1189" y="2672"/>
                  </a:lnTo>
                  <a:lnTo>
                    <a:pt x="1277" y="2168"/>
                  </a:lnTo>
                  <a:cubicBezTo>
                    <a:pt x="1297" y="2050"/>
                    <a:pt x="1257" y="1928"/>
                    <a:pt x="1171" y="1844"/>
                  </a:cubicBezTo>
                  <a:lnTo>
                    <a:pt x="803" y="1492"/>
                  </a:lnTo>
                  <a:lnTo>
                    <a:pt x="1316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5" y="754"/>
                  </a:lnTo>
                  <a:close/>
                  <a:moveTo>
                    <a:pt x="1825" y="0"/>
                  </a:moveTo>
                  <a:cubicBezTo>
                    <a:pt x="1558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1" y="782"/>
                  </a:lnTo>
                  <a:cubicBezTo>
                    <a:pt x="384" y="820"/>
                    <a:pt x="167" y="1005"/>
                    <a:pt x="83" y="1261"/>
                  </a:cubicBezTo>
                  <a:cubicBezTo>
                    <a:pt x="0" y="1519"/>
                    <a:pt x="70" y="1795"/>
                    <a:pt x="265" y="1982"/>
                  </a:cubicBezTo>
                  <a:lnTo>
                    <a:pt x="529" y="2235"/>
                  </a:lnTo>
                  <a:lnTo>
                    <a:pt x="466" y="2595"/>
                  </a:lnTo>
                  <a:cubicBezTo>
                    <a:pt x="420" y="2861"/>
                    <a:pt x="525" y="3122"/>
                    <a:pt x="741" y="3280"/>
                  </a:cubicBezTo>
                  <a:cubicBezTo>
                    <a:pt x="864" y="3372"/>
                    <a:pt x="1010" y="3418"/>
                    <a:pt x="1155" y="3418"/>
                  </a:cubicBezTo>
                  <a:cubicBezTo>
                    <a:pt x="1264" y="3418"/>
                    <a:pt x="1375" y="3391"/>
                    <a:pt x="1478" y="3339"/>
                  </a:cubicBezTo>
                  <a:lnTo>
                    <a:pt x="1825" y="3160"/>
                  </a:lnTo>
                  <a:lnTo>
                    <a:pt x="2173" y="3339"/>
                  </a:lnTo>
                  <a:cubicBezTo>
                    <a:pt x="2276" y="3392"/>
                    <a:pt x="2386" y="3417"/>
                    <a:pt x="2495" y="3417"/>
                  </a:cubicBezTo>
                  <a:cubicBezTo>
                    <a:pt x="2641" y="3417"/>
                    <a:pt x="2786" y="3371"/>
                    <a:pt x="2910" y="3280"/>
                  </a:cubicBezTo>
                  <a:cubicBezTo>
                    <a:pt x="3125" y="3122"/>
                    <a:pt x="3231" y="2861"/>
                    <a:pt x="3185" y="2595"/>
                  </a:cubicBezTo>
                  <a:lnTo>
                    <a:pt x="3122" y="2235"/>
                  </a:lnTo>
                  <a:lnTo>
                    <a:pt x="3385" y="1982"/>
                  </a:lnTo>
                  <a:cubicBezTo>
                    <a:pt x="3581" y="1795"/>
                    <a:pt x="3651" y="1519"/>
                    <a:pt x="3568" y="1261"/>
                  </a:cubicBezTo>
                  <a:cubicBezTo>
                    <a:pt x="3484" y="1005"/>
                    <a:pt x="3267" y="820"/>
                    <a:pt x="3000" y="782"/>
                  </a:cubicBezTo>
                  <a:lnTo>
                    <a:pt x="2623" y="728"/>
                  </a:lnTo>
                  <a:lnTo>
                    <a:pt x="2451" y="386"/>
                  </a:lnTo>
                  <a:cubicBezTo>
                    <a:pt x="2331" y="148"/>
                    <a:pt x="2093" y="0"/>
                    <a:pt x="182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4;p32">
              <a:extLst>
                <a:ext uri="{FF2B5EF4-FFF2-40B4-BE49-F238E27FC236}">
                  <a16:creationId xmlns:a16="http://schemas.microsoft.com/office/drawing/2014/main" id="{FF5FE0DC-8F63-4FD1-5DCC-4A0F6CBFD6F2}"/>
                </a:ext>
              </a:extLst>
            </p:cNvPr>
            <p:cNvSpPr/>
            <p:nvPr/>
          </p:nvSpPr>
          <p:spPr>
            <a:xfrm>
              <a:off x="3898925" y="3598925"/>
              <a:ext cx="91300" cy="85475"/>
            </a:xfrm>
            <a:custGeom>
              <a:avLst/>
              <a:gdLst/>
              <a:ahLst/>
              <a:cxnLst/>
              <a:rect l="l" t="t" r="r" b="b"/>
              <a:pathLst>
                <a:path w="3652" h="3419" extrusionOk="0">
                  <a:moveTo>
                    <a:pt x="1826" y="754"/>
                  </a:moveTo>
                  <a:lnTo>
                    <a:pt x="2063" y="1223"/>
                  </a:lnTo>
                  <a:cubicBezTo>
                    <a:pt x="2115" y="1329"/>
                    <a:pt x="2217" y="1403"/>
                    <a:pt x="2335" y="1419"/>
                  </a:cubicBezTo>
                  <a:lnTo>
                    <a:pt x="2848" y="1492"/>
                  </a:lnTo>
                  <a:lnTo>
                    <a:pt x="2480" y="1844"/>
                  </a:lnTo>
                  <a:cubicBezTo>
                    <a:pt x="2394" y="1928"/>
                    <a:pt x="2355" y="2050"/>
                    <a:pt x="2375" y="2168"/>
                  </a:cubicBezTo>
                  <a:lnTo>
                    <a:pt x="2463" y="2672"/>
                  </a:lnTo>
                  <a:lnTo>
                    <a:pt x="1993" y="2430"/>
                  </a:lnTo>
                  <a:cubicBezTo>
                    <a:pt x="1941" y="2403"/>
                    <a:pt x="1883" y="2390"/>
                    <a:pt x="1826" y="2390"/>
                  </a:cubicBezTo>
                  <a:cubicBezTo>
                    <a:pt x="1769" y="2390"/>
                    <a:pt x="1711" y="2403"/>
                    <a:pt x="1659" y="2430"/>
                  </a:cubicBezTo>
                  <a:lnTo>
                    <a:pt x="1189" y="2672"/>
                  </a:lnTo>
                  <a:lnTo>
                    <a:pt x="1277" y="2168"/>
                  </a:lnTo>
                  <a:cubicBezTo>
                    <a:pt x="1299" y="2050"/>
                    <a:pt x="1258" y="1928"/>
                    <a:pt x="1171" y="1844"/>
                  </a:cubicBezTo>
                  <a:lnTo>
                    <a:pt x="804" y="1492"/>
                  </a:lnTo>
                  <a:lnTo>
                    <a:pt x="1317" y="1419"/>
                  </a:lnTo>
                  <a:cubicBezTo>
                    <a:pt x="1435" y="1403"/>
                    <a:pt x="1537" y="1329"/>
                    <a:pt x="1589" y="1223"/>
                  </a:cubicBezTo>
                  <a:lnTo>
                    <a:pt x="1826" y="754"/>
                  </a:lnTo>
                  <a:close/>
                  <a:moveTo>
                    <a:pt x="1826" y="0"/>
                  </a:moveTo>
                  <a:cubicBezTo>
                    <a:pt x="1561" y="0"/>
                    <a:pt x="1320" y="148"/>
                    <a:pt x="1200" y="386"/>
                  </a:cubicBezTo>
                  <a:lnTo>
                    <a:pt x="1028" y="728"/>
                  </a:lnTo>
                  <a:lnTo>
                    <a:pt x="651" y="782"/>
                  </a:lnTo>
                  <a:cubicBezTo>
                    <a:pt x="384" y="820"/>
                    <a:pt x="167" y="1005"/>
                    <a:pt x="85" y="1261"/>
                  </a:cubicBezTo>
                  <a:cubicBezTo>
                    <a:pt x="1" y="1519"/>
                    <a:pt x="71" y="1795"/>
                    <a:pt x="268" y="1982"/>
                  </a:cubicBezTo>
                  <a:lnTo>
                    <a:pt x="530" y="2235"/>
                  </a:lnTo>
                  <a:lnTo>
                    <a:pt x="467" y="2595"/>
                  </a:lnTo>
                  <a:cubicBezTo>
                    <a:pt x="420" y="2861"/>
                    <a:pt x="526" y="3122"/>
                    <a:pt x="743" y="3282"/>
                  </a:cubicBezTo>
                  <a:cubicBezTo>
                    <a:pt x="865" y="3372"/>
                    <a:pt x="1010" y="3418"/>
                    <a:pt x="1157" y="3418"/>
                  </a:cubicBezTo>
                  <a:cubicBezTo>
                    <a:pt x="1267" y="3418"/>
                    <a:pt x="1376" y="3391"/>
                    <a:pt x="1478" y="3339"/>
                  </a:cubicBezTo>
                  <a:lnTo>
                    <a:pt x="1826" y="3160"/>
                  </a:lnTo>
                  <a:lnTo>
                    <a:pt x="2174" y="3339"/>
                  </a:lnTo>
                  <a:cubicBezTo>
                    <a:pt x="2276" y="3392"/>
                    <a:pt x="2387" y="3418"/>
                    <a:pt x="2497" y="3418"/>
                  </a:cubicBezTo>
                  <a:cubicBezTo>
                    <a:pt x="2642" y="3418"/>
                    <a:pt x="2787" y="3372"/>
                    <a:pt x="2911" y="3282"/>
                  </a:cubicBezTo>
                  <a:cubicBezTo>
                    <a:pt x="3126" y="3122"/>
                    <a:pt x="3232" y="2861"/>
                    <a:pt x="3185" y="2595"/>
                  </a:cubicBezTo>
                  <a:lnTo>
                    <a:pt x="3122" y="2235"/>
                  </a:lnTo>
                  <a:lnTo>
                    <a:pt x="3386" y="1982"/>
                  </a:lnTo>
                  <a:cubicBezTo>
                    <a:pt x="3581" y="1795"/>
                    <a:pt x="3651" y="1519"/>
                    <a:pt x="3569" y="1261"/>
                  </a:cubicBezTo>
                  <a:cubicBezTo>
                    <a:pt x="3485" y="1005"/>
                    <a:pt x="3268" y="820"/>
                    <a:pt x="3000" y="782"/>
                  </a:cubicBezTo>
                  <a:lnTo>
                    <a:pt x="2624" y="728"/>
                  </a:lnTo>
                  <a:lnTo>
                    <a:pt x="2452" y="386"/>
                  </a:lnTo>
                  <a:cubicBezTo>
                    <a:pt x="2332" y="148"/>
                    <a:pt x="2093" y="0"/>
                    <a:pt x="18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63F4A7B-4C80-2F64-AFB3-58184C70C9B2}"/>
              </a:ext>
            </a:extLst>
          </p:cNvPr>
          <p:cNvSpPr/>
          <p:nvPr/>
        </p:nvSpPr>
        <p:spPr>
          <a:xfrm>
            <a:off x="223029" y="131853"/>
            <a:ext cx="1211765" cy="117492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0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>
            <a:extLst>
              <a:ext uri="{FF2B5EF4-FFF2-40B4-BE49-F238E27FC236}">
                <a16:creationId xmlns:a16="http://schemas.microsoft.com/office/drawing/2014/main" id="{560BEB36-E755-3FC5-9B0E-C5D1FEFDDAA8}"/>
              </a:ext>
            </a:extLst>
          </p:cNvPr>
          <p:cNvSpPr/>
          <p:nvPr/>
        </p:nvSpPr>
        <p:spPr>
          <a:xfrm>
            <a:off x="-1" y="0"/>
            <a:ext cx="1531863" cy="51434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107;p32">
            <a:extLst>
              <a:ext uri="{FF2B5EF4-FFF2-40B4-BE49-F238E27FC236}">
                <a16:creationId xmlns:a16="http://schemas.microsoft.com/office/drawing/2014/main" id="{EEE1593C-C0E0-5988-7E6C-5127D99E1B88}"/>
              </a:ext>
            </a:extLst>
          </p:cNvPr>
          <p:cNvSpPr txBox="1"/>
          <p:nvPr/>
        </p:nvSpPr>
        <p:spPr>
          <a:xfrm>
            <a:off x="33200" y="3872475"/>
            <a:ext cx="14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Z" sz="1600" b="1" dirty="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Sports I practice</a:t>
            </a:r>
          </a:p>
        </p:txBody>
      </p:sp>
      <p:sp>
        <p:nvSpPr>
          <p:cNvPr id="10" name="Google Shape;1090;p32">
            <a:extLst>
              <a:ext uri="{FF2B5EF4-FFF2-40B4-BE49-F238E27FC236}">
                <a16:creationId xmlns:a16="http://schemas.microsoft.com/office/drawing/2014/main" id="{7BD0BDFA-B4E1-1E85-A193-11AB183BCFD0}"/>
              </a:ext>
            </a:extLst>
          </p:cNvPr>
          <p:cNvSpPr/>
          <p:nvPr/>
        </p:nvSpPr>
        <p:spPr>
          <a:xfrm>
            <a:off x="292330" y="2244297"/>
            <a:ext cx="956835" cy="1531546"/>
          </a:xfrm>
          <a:custGeom>
            <a:avLst/>
            <a:gdLst/>
            <a:ahLst/>
            <a:cxnLst/>
            <a:rect l="l" t="t" r="r" b="b"/>
            <a:pathLst>
              <a:path w="5500" h="8803" extrusionOk="0">
                <a:moveTo>
                  <a:pt x="2811" y="1198"/>
                </a:moveTo>
                <a:cubicBezTo>
                  <a:pt x="3003" y="1198"/>
                  <a:pt x="3197" y="1235"/>
                  <a:pt x="3381" y="1311"/>
                </a:cubicBezTo>
                <a:cubicBezTo>
                  <a:pt x="3938" y="1543"/>
                  <a:pt x="4302" y="2086"/>
                  <a:pt x="4302" y="2690"/>
                </a:cubicBezTo>
                <a:cubicBezTo>
                  <a:pt x="4300" y="3513"/>
                  <a:pt x="3634" y="4179"/>
                  <a:pt x="2811" y="4181"/>
                </a:cubicBezTo>
                <a:cubicBezTo>
                  <a:pt x="2209" y="4181"/>
                  <a:pt x="1664" y="3817"/>
                  <a:pt x="1434" y="3260"/>
                </a:cubicBezTo>
                <a:cubicBezTo>
                  <a:pt x="1203" y="2703"/>
                  <a:pt x="1330" y="2062"/>
                  <a:pt x="1757" y="1635"/>
                </a:cubicBezTo>
                <a:cubicBezTo>
                  <a:pt x="2042" y="1349"/>
                  <a:pt x="2423" y="1198"/>
                  <a:pt x="2811" y="1198"/>
                </a:cubicBezTo>
                <a:close/>
                <a:moveTo>
                  <a:pt x="2812" y="1"/>
                </a:moveTo>
                <a:cubicBezTo>
                  <a:pt x="2257" y="1"/>
                  <a:pt x="1706" y="172"/>
                  <a:pt x="1238" y="509"/>
                </a:cubicBezTo>
                <a:cubicBezTo>
                  <a:pt x="420" y="1098"/>
                  <a:pt x="1" y="2097"/>
                  <a:pt x="154" y="3095"/>
                </a:cubicBezTo>
                <a:cubicBezTo>
                  <a:pt x="306" y="4093"/>
                  <a:pt x="1005" y="4920"/>
                  <a:pt x="1962" y="5239"/>
                </a:cubicBezTo>
                <a:lnTo>
                  <a:pt x="1962" y="6706"/>
                </a:lnTo>
                <a:lnTo>
                  <a:pt x="1149" y="6706"/>
                </a:lnTo>
                <a:lnTo>
                  <a:pt x="2804" y="8802"/>
                </a:lnTo>
                <a:lnTo>
                  <a:pt x="4460" y="6706"/>
                </a:lnTo>
                <a:lnTo>
                  <a:pt x="3645" y="6706"/>
                </a:lnTo>
                <a:lnTo>
                  <a:pt x="3645" y="5244"/>
                </a:lnTo>
                <a:cubicBezTo>
                  <a:pt x="4750" y="4882"/>
                  <a:pt x="5499" y="3852"/>
                  <a:pt x="5499" y="2690"/>
                </a:cubicBezTo>
                <a:cubicBezTo>
                  <a:pt x="5499" y="1679"/>
                  <a:pt x="4934" y="755"/>
                  <a:pt x="4036" y="296"/>
                </a:cubicBezTo>
                <a:cubicBezTo>
                  <a:pt x="3650" y="98"/>
                  <a:pt x="3230" y="1"/>
                  <a:pt x="2812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155;p32">
            <a:extLst>
              <a:ext uri="{FF2B5EF4-FFF2-40B4-BE49-F238E27FC236}">
                <a16:creationId xmlns:a16="http://schemas.microsoft.com/office/drawing/2014/main" id="{BE9BB6C3-AB7B-E989-4C63-7A92ADFD5685}"/>
              </a:ext>
            </a:extLst>
          </p:cNvPr>
          <p:cNvGrpSpPr/>
          <p:nvPr/>
        </p:nvGrpSpPr>
        <p:grpSpPr>
          <a:xfrm>
            <a:off x="634606" y="2546203"/>
            <a:ext cx="301087" cy="301087"/>
            <a:chOff x="5023225" y="3412125"/>
            <a:chExt cx="618375" cy="618375"/>
          </a:xfrm>
        </p:grpSpPr>
        <p:sp>
          <p:nvSpPr>
            <p:cNvPr id="15" name="Google Shape;1156;p32">
              <a:extLst>
                <a:ext uri="{FF2B5EF4-FFF2-40B4-BE49-F238E27FC236}">
                  <a16:creationId xmlns:a16="http://schemas.microsoft.com/office/drawing/2014/main" id="{71472A99-CB38-C0AD-AA7D-BB591E6186A4}"/>
                </a:ext>
              </a:extLst>
            </p:cNvPr>
            <p:cNvSpPr/>
            <p:nvPr/>
          </p:nvSpPr>
          <p:spPr>
            <a:xfrm>
              <a:off x="5023225" y="3412125"/>
              <a:ext cx="618375" cy="618375"/>
            </a:xfrm>
            <a:custGeom>
              <a:avLst/>
              <a:gdLst/>
              <a:ahLst/>
              <a:cxnLst/>
              <a:rect l="l" t="t" r="r" b="b"/>
              <a:pathLst>
                <a:path w="24735" h="24735" extrusionOk="0">
                  <a:moveTo>
                    <a:pt x="12368" y="725"/>
                  </a:moveTo>
                  <a:cubicBezTo>
                    <a:pt x="14399" y="725"/>
                    <a:pt x="16483" y="1374"/>
                    <a:pt x="18272" y="2753"/>
                  </a:cubicBezTo>
                  <a:cubicBezTo>
                    <a:pt x="18371" y="2830"/>
                    <a:pt x="18344" y="2809"/>
                    <a:pt x="18911" y="3268"/>
                  </a:cubicBezTo>
                  <a:cubicBezTo>
                    <a:pt x="19020" y="3355"/>
                    <a:pt x="19038" y="3517"/>
                    <a:pt x="18948" y="3628"/>
                  </a:cubicBezTo>
                  <a:lnTo>
                    <a:pt x="18129" y="4641"/>
                  </a:lnTo>
                  <a:cubicBezTo>
                    <a:pt x="18078" y="4703"/>
                    <a:pt x="18004" y="4736"/>
                    <a:pt x="17929" y="4736"/>
                  </a:cubicBezTo>
                  <a:cubicBezTo>
                    <a:pt x="17872" y="4736"/>
                    <a:pt x="17816" y="4717"/>
                    <a:pt x="17768" y="4679"/>
                  </a:cubicBezTo>
                  <a:lnTo>
                    <a:pt x="17261" y="4268"/>
                  </a:lnTo>
                  <a:cubicBezTo>
                    <a:pt x="15880" y="3151"/>
                    <a:pt x="14143" y="2536"/>
                    <a:pt x="12368" y="2536"/>
                  </a:cubicBezTo>
                  <a:cubicBezTo>
                    <a:pt x="10592" y="2536"/>
                    <a:pt x="8855" y="3151"/>
                    <a:pt x="7474" y="4268"/>
                  </a:cubicBezTo>
                  <a:lnTo>
                    <a:pt x="6967" y="4679"/>
                  </a:lnTo>
                  <a:cubicBezTo>
                    <a:pt x="6920" y="4716"/>
                    <a:pt x="6864" y="4736"/>
                    <a:pt x="6806" y="4736"/>
                  </a:cubicBezTo>
                  <a:cubicBezTo>
                    <a:pt x="6797" y="4736"/>
                    <a:pt x="6788" y="4735"/>
                    <a:pt x="6778" y="4734"/>
                  </a:cubicBezTo>
                  <a:cubicBezTo>
                    <a:pt x="6712" y="4727"/>
                    <a:pt x="6649" y="4695"/>
                    <a:pt x="6606" y="4641"/>
                  </a:cubicBezTo>
                  <a:lnTo>
                    <a:pt x="5787" y="3628"/>
                  </a:lnTo>
                  <a:cubicBezTo>
                    <a:pt x="5697" y="3517"/>
                    <a:pt x="5715" y="3355"/>
                    <a:pt x="5824" y="3268"/>
                  </a:cubicBezTo>
                  <a:lnTo>
                    <a:pt x="6332" y="2857"/>
                  </a:lnTo>
                  <a:cubicBezTo>
                    <a:pt x="8032" y="1482"/>
                    <a:pt x="10175" y="725"/>
                    <a:pt x="12368" y="725"/>
                  </a:cubicBezTo>
                  <a:close/>
                  <a:moveTo>
                    <a:pt x="5426" y="4333"/>
                  </a:moveTo>
                  <a:lnTo>
                    <a:pt x="5891" y="4908"/>
                  </a:lnTo>
                  <a:cubicBezTo>
                    <a:pt x="5111" y="5871"/>
                    <a:pt x="4553" y="6999"/>
                    <a:pt x="4264" y="8197"/>
                  </a:cubicBezTo>
                  <a:cubicBezTo>
                    <a:pt x="4212" y="8209"/>
                    <a:pt x="4159" y="8226"/>
                    <a:pt x="4107" y="8245"/>
                  </a:cubicBezTo>
                  <a:cubicBezTo>
                    <a:pt x="3882" y="8324"/>
                    <a:pt x="3666" y="8414"/>
                    <a:pt x="3456" y="8516"/>
                  </a:cubicBezTo>
                  <a:cubicBezTo>
                    <a:pt x="3735" y="6974"/>
                    <a:pt x="4408" y="5545"/>
                    <a:pt x="5426" y="4333"/>
                  </a:cubicBezTo>
                  <a:close/>
                  <a:moveTo>
                    <a:pt x="19309" y="4333"/>
                  </a:moveTo>
                  <a:cubicBezTo>
                    <a:pt x="20329" y="5547"/>
                    <a:pt x="21000" y="6974"/>
                    <a:pt x="21279" y="8518"/>
                  </a:cubicBezTo>
                  <a:cubicBezTo>
                    <a:pt x="21061" y="8412"/>
                    <a:pt x="20706" y="8258"/>
                    <a:pt x="20471" y="8197"/>
                  </a:cubicBezTo>
                  <a:cubicBezTo>
                    <a:pt x="20182" y="6999"/>
                    <a:pt x="19624" y="5871"/>
                    <a:pt x="18844" y="4908"/>
                  </a:cubicBezTo>
                  <a:lnTo>
                    <a:pt x="19309" y="4333"/>
                  </a:lnTo>
                  <a:close/>
                  <a:moveTo>
                    <a:pt x="3309" y="19528"/>
                  </a:moveTo>
                  <a:cubicBezTo>
                    <a:pt x="3542" y="19646"/>
                    <a:pt x="3784" y="19752"/>
                    <a:pt x="4035" y="19843"/>
                  </a:cubicBezTo>
                  <a:lnTo>
                    <a:pt x="4035" y="20387"/>
                  </a:lnTo>
                  <a:cubicBezTo>
                    <a:pt x="4035" y="21787"/>
                    <a:pt x="5170" y="22924"/>
                    <a:pt x="6570" y="22924"/>
                  </a:cubicBezTo>
                  <a:lnTo>
                    <a:pt x="8428" y="22924"/>
                  </a:lnTo>
                  <a:cubicBezTo>
                    <a:pt x="8367" y="23155"/>
                    <a:pt x="8365" y="23406"/>
                    <a:pt x="8428" y="23648"/>
                  </a:cubicBezTo>
                  <a:lnTo>
                    <a:pt x="6570" y="23648"/>
                  </a:lnTo>
                  <a:cubicBezTo>
                    <a:pt x="4770" y="23648"/>
                    <a:pt x="3309" y="22187"/>
                    <a:pt x="3309" y="20387"/>
                  </a:cubicBezTo>
                  <a:lnTo>
                    <a:pt x="3309" y="19528"/>
                  </a:lnTo>
                  <a:close/>
                  <a:moveTo>
                    <a:pt x="11261" y="22560"/>
                  </a:moveTo>
                  <a:cubicBezTo>
                    <a:pt x="11632" y="22560"/>
                    <a:pt x="11959" y="22832"/>
                    <a:pt x="12000" y="23202"/>
                  </a:cubicBezTo>
                  <a:cubicBezTo>
                    <a:pt x="12050" y="23638"/>
                    <a:pt x="11708" y="24011"/>
                    <a:pt x="11281" y="24011"/>
                  </a:cubicBezTo>
                  <a:lnTo>
                    <a:pt x="9850" y="24011"/>
                  </a:lnTo>
                  <a:cubicBezTo>
                    <a:pt x="9479" y="24011"/>
                    <a:pt x="9152" y="23738"/>
                    <a:pt x="9111" y="23370"/>
                  </a:cubicBezTo>
                  <a:cubicBezTo>
                    <a:pt x="9061" y="22933"/>
                    <a:pt x="9404" y="22560"/>
                    <a:pt x="9832" y="22560"/>
                  </a:cubicBezTo>
                  <a:close/>
                  <a:moveTo>
                    <a:pt x="12368" y="1"/>
                  </a:moveTo>
                  <a:cubicBezTo>
                    <a:pt x="10010" y="1"/>
                    <a:pt x="7704" y="815"/>
                    <a:pt x="5875" y="2294"/>
                  </a:cubicBezTo>
                  <a:lnTo>
                    <a:pt x="5369" y="2705"/>
                  </a:lnTo>
                  <a:cubicBezTo>
                    <a:pt x="5070" y="2947"/>
                    <a:pt x="4951" y="3330"/>
                    <a:pt x="5030" y="3682"/>
                  </a:cubicBezTo>
                  <a:cubicBezTo>
                    <a:pt x="3707" y="5181"/>
                    <a:pt x="2889" y="7004"/>
                    <a:pt x="2654" y="8977"/>
                  </a:cubicBezTo>
                  <a:cubicBezTo>
                    <a:pt x="920" y="10157"/>
                    <a:pt x="0" y="12090"/>
                    <a:pt x="0" y="14077"/>
                  </a:cubicBezTo>
                  <a:cubicBezTo>
                    <a:pt x="0" y="15997"/>
                    <a:pt x="865" y="17903"/>
                    <a:pt x="2584" y="19096"/>
                  </a:cubicBezTo>
                  <a:lnTo>
                    <a:pt x="2584" y="20387"/>
                  </a:lnTo>
                  <a:cubicBezTo>
                    <a:pt x="2584" y="22589"/>
                    <a:pt x="4368" y="24373"/>
                    <a:pt x="6570" y="24373"/>
                  </a:cubicBezTo>
                  <a:lnTo>
                    <a:pt x="8875" y="24373"/>
                  </a:lnTo>
                  <a:cubicBezTo>
                    <a:pt x="9129" y="24597"/>
                    <a:pt x="9464" y="24735"/>
                    <a:pt x="9832" y="24735"/>
                  </a:cubicBezTo>
                  <a:lnTo>
                    <a:pt x="11252" y="24735"/>
                  </a:lnTo>
                  <a:cubicBezTo>
                    <a:pt x="12014" y="24735"/>
                    <a:pt x="12669" y="24158"/>
                    <a:pt x="12726" y="23397"/>
                  </a:cubicBezTo>
                  <a:cubicBezTo>
                    <a:pt x="12789" y="22547"/>
                    <a:pt x="12117" y="21835"/>
                    <a:pt x="11281" y="21835"/>
                  </a:cubicBezTo>
                  <a:lnTo>
                    <a:pt x="9832" y="21835"/>
                  </a:lnTo>
                  <a:cubicBezTo>
                    <a:pt x="9464" y="21835"/>
                    <a:pt x="9129" y="21974"/>
                    <a:pt x="8875" y="22198"/>
                  </a:cubicBezTo>
                  <a:lnTo>
                    <a:pt x="6570" y="22198"/>
                  </a:lnTo>
                  <a:cubicBezTo>
                    <a:pt x="5570" y="22198"/>
                    <a:pt x="4759" y="21387"/>
                    <a:pt x="4759" y="20387"/>
                  </a:cubicBezTo>
                  <a:lnTo>
                    <a:pt x="4759" y="19578"/>
                  </a:lnTo>
                  <a:cubicBezTo>
                    <a:pt x="4759" y="19382"/>
                    <a:pt x="4650" y="19280"/>
                    <a:pt x="4422" y="19212"/>
                  </a:cubicBezTo>
                  <a:cubicBezTo>
                    <a:pt x="2288" y="18533"/>
                    <a:pt x="732" y="16555"/>
                    <a:pt x="732" y="14077"/>
                  </a:cubicBezTo>
                  <a:cubicBezTo>
                    <a:pt x="732" y="11780"/>
                    <a:pt x="2077" y="9732"/>
                    <a:pt x="4349" y="8928"/>
                  </a:cubicBezTo>
                  <a:cubicBezTo>
                    <a:pt x="4469" y="8886"/>
                    <a:pt x="4591" y="8865"/>
                    <a:pt x="4712" y="8865"/>
                  </a:cubicBezTo>
                  <a:cubicBezTo>
                    <a:pt x="4995" y="8865"/>
                    <a:pt x="5267" y="8978"/>
                    <a:pt x="5471" y="9176"/>
                  </a:cubicBezTo>
                  <a:cubicBezTo>
                    <a:pt x="5685" y="9386"/>
                    <a:pt x="5798" y="9655"/>
                    <a:pt x="5798" y="9954"/>
                  </a:cubicBezTo>
                  <a:lnTo>
                    <a:pt x="5798" y="18161"/>
                  </a:lnTo>
                  <a:cubicBezTo>
                    <a:pt x="5798" y="18504"/>
                    <a:pt x="5647" y="18809"/>
                    <a:pt x="5378" y="19020"/>
                  </a:cubicBezTo>
                  <a:cubicBezTo>
                    <a:pt x="5218" y="19144"/>
                    <a:pt x="5190" y="19372"/>
                    <a:pt x="5313" y="19529"/>
                  </a:cubicBezTo>
                  <a:cubicBezTo>
                    <a:pt x="5385" y="19621"/>
                    <a:pt x="5492" y="19669"/>
                    <a:pt x="5599" y="19669"/>
                  </a:cubicBezTo>
                  <a:cubicBezTo>
                    <a:pt x="5677" y="19669"/>
                    <a:pt x="5756" y="19644"/>
                    <a:pt x="5823" y="19592"/>
                  </a:cubicBezTo>
                  <a:cubicBezTo>
                    <a:pt x="6253" y="19259"/>
                    <a:pt x="6524" y="18737"/>
                    <a:pt x="6522" y="18161"/>
                  </a:cubicBezTo>
                  <a:lnTo>
                    <a:pt x="6522" y="9954"/>
                  </a:lnTo>
                  <a:cubicBezTo>
                    <a:pt x="6524" y="9457"/>
                    <a:pt x="6321" y="8993"/>
                    <a:pt x="5977" y="8658"/>
                  </a:cubicBezTo>
                  <a:cubicBezTo>
                    <a:pt x="5719" y="8408"/>
                    <a:pt x="5392" y="8233"/>
                    <a:pt x="5021" y="8168"/>
                  </a:cubicBezTo>
                  <a:cubicBezTo>
                    <a:pt x="5294" y="7159"/>
                    <a:pt x="5776" y="6208"/>
                    <a:pt x="6434" y="5389"/>
                  </a:cubicBezTo>
                  <a:cubicBezTo>
                    <a:pt x="6553" y="5437"/>
                    <a:pt x="6679" y="5461"/>
                    <a:pt x="6806" y="5461"/>
                  </a:cubicBezTo>
                  <a:cubicBezTo>
                    <a:pt x="7023" y="5461"/>
                    <a:pt x="7241" y="5390"/>
                    <a:pt x="7422" y="5244"/>
                  </a:cubicBezTo>
                  <a:lnTo>
                    <a:pt x="7930" y="4833"/>
                  </a:lnTo>
                  <a:cubicBezTo>
                    <a:pt x="9183" y="3818"/>
                    <a:pt x="10757" y="3260"/>
                    <a:pt x="12368" y="3260"/>
                  </a:cubicBezTo>
                  <a:cubicBezTo>
                    <a:pt x="13978" y="3260"/>
                    <a:pt x="15552" y="3818"/>
                    <a:pt x="16806" y="4833"/>
                  </a:cubicBezTo>
                  <a:lnTo>
                    <a:pt x="17313" y="5242"/>
                  </a:lnTo>
                  <a:cubicBezTo>
                    <a:pt x="17494" y="5389"/>
                    <a:pt x="17712" y="5460"/>
                    <a:pt x="17928" y="5460"/>
                  </a:cubicBezTo>
                  <a:cubicBezTo>
                    <a:pt x="18055" y="5460"/>
                    <a:pt x="18181" y="5435"/>
                    <a:pt x="18299" y="5387"/>
                  </a:cubicBezTo>
                  <a:cubicBezTo>
                    <a:pt x="19049" y="6321"/>
                    <a:pt x="19571" y="7419"/>
                    <a:pt x="19814" y="8584"/>
                  </a:cubicBezTo>
                  <a:cubicBezTo>
                    <a:pt x="19847" y="8737"/>
                    <a:pt x="19974" y="8855"/>
                    <a:pt x="20134" y="8871"/>
                  </a:cubicBezTo>
                  <a:cubicBezTo>
                    <a:pt x="20218" y="8880"/>
                    <a:pt x="20304" y="8898"/>
                    <a:pt x="20386" y="8928"/>
                  </a:cubicBezTo>
                  <a:cubicBezTo>
                    <a:pt x="22554" y="9694"/>
                    <a:pt x="24010" y="11756"/>
                    <a:pt x="24010" y="14059"/>
                  </a:cubicBezTo>
                  <a:cubicBezTo>
                    <a:pt x="24010" y="16359"/>
                    <a:pt x="22554" y="18421"/>
                    <a:pt x="20386" y="19189"/>
                  </a:cubicBezTo>
                  <a:cubicBezTo>
                    <a:pt x="20266" y="19231"/>
                    <a:pt x="20144" y="19251"/>
                    <a:pt x="20025" y="19251"/>
                  </a:cubicBezTo>
                  <a:cubicBezTo>
                    <a:pt x="19737" y="19251"/>
                    <a:pt x="19465" y="19134"/>
                    <a:pt x="19264" y="18940"/>
                  </a:cubicBezTo>
                  <a:cubicBezTo>
                    <a:pt x="19051" y="18730"/>
                    <a:pt x="18938" y="18461"/>
                    <a:pt x="18938" y="18161"/>
                  </a:cubicBezTo>
                  <a:lnTo>
                    <a:pt x="18938" y="9954"/>
                  </a:lnTo>
                  <a:cubicBezTo>
                    <a:pt x="18938" y="9705"/>
                    <a:pt x="19020" y="9470"/>
                    <a:pt x="19173" y="9276"/>
                  </a:cubicBezTo>
                  <a:cubicBezTo>
                    <a:pt x="19298" y="9120"/>
                    <a:pt x="19271" y="8893"/>
                    <a:pt x="19115" y="8769"/>
                  </a:cubicBezTo>
                  <a:cubicBezTo>
                    <a:pt x="19048" y="8715"/>
                    <a:pt x="18968" y="8689"/>
                    <a:pt x="18890" y="8689"/>
                  </a:cubicBezTo>
                  <a:cubicBezTo>
                    <a:pt x="18783" y="8689"/>
                    <a:pt x="18678" y="8736"/>
                    <a:pt x="18606" y="8824"/>
                  </a:cubicBezTo>
                  <a:cubicBezTo>
                    <a:pt x="18353" y="9142"/>
                    <a:pt x="18213" y="9544"/>
                    <a:pt x="18213" y="9954"/>
                  </a:cubicBezTo>
                  <a:lnTo>
                    <a:pt x="18213" y="18161"/>
                  </a:lnTo>
                  <a:cubicBezTo>
                    <a:pt x="18211" y="19176"/>
                    <a:pt x="19040" y="19974"/>
                    <a:pt x="20022" y="19976"/>
                  </a:cubicBezTo>
                  <a:cubicBezTo>
                    <a:pt x="20944" y="19976"/>
                    <a:pt x="23519" y="18757"/>
                    <a:pt x="24430" y="15979"/>
                  </a:cubicBezTo>
                  <a:cubicBezTo>
                    <a:pt x="24633" y="15362"/>
                    <a:pt x="24735" y="14715"/>
                    <a:pt x="24735" y="14059"/>
                  </a:cubicBezTo>
                  <a:cubicBezTo>
                    <a:pt x="24735" y="12011"/>
                    <a:pt x="23727" y="10133"/>
                    <a:pt x="22083" y="8989"/>
                  </a:cubicBezTo>
                  <a:cubicBezTo>
                    <a:pt x="21850" y="7012"/>
                    <a:pt x="21030" y="5183"/>
                    <a:pt x="19705" y="3682"/>
                  </a:cubicBezTo>
                  <a:cubicBezTo>
                    <a:pt x="19784" y="3330"/>
                    <a:pt x="19666" y="2947"/>
                    <a:pt x="19366" y="2705"/>
                  </a:cubicBezTo>
                  <a:cubicBezTo>
                    <a:pt x="18724" y="2185"/>
                    <a:pt x="18837" y="2274"/>
                    <a:pt x="18713" y="2179"/>
                  </a:cubicBezTo>
                  <a:cubicBezTo>
                    <a:pt x="16911" y="773"/>
                    <a:pt x="14657" y="1"/>
                    <a:pt x="1236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7;p32">
              <a:extLst>
                <a:ext uri="{FF2B5EF4-FFF2-40B4-BE49-F238E27FC236}">
                  <a16:creationId xmlns:a16="http://schemas.microsoft.com/office/drawing/2014/main" id="{C5CB4368-A6B5-1BBF-5685-3E6930ACE8DF}"/>
                </a:ext>
              </a:extLst>
            </p:cNvPr>
            <p:cNvSpPr/>
            <p:nvPr/>
          </p:nvSpPr>
          <p:spPr>
            <a:xfrm>
              <a:off x="5225125" y="3551500"/>
              <a:ext cx="217050" cy="268375"/>
            </a:xfrm>
            <a:custGeom>
              <a:avLst/>
              <a:gdLst/>
              <a:ahLst/>
              <a:cxnLst/>
              <a:rect l="l" t="t" r="r" b="b"/>
              <a:pathLst>
                <a:path w="8682" h="10735" extrusionOk="0">
                  <a:moveTo>
                    <a:pt x="4287" y="725"/>
                  </a:moveTo>
                  <a:cubicBezTo>
                    <a:pt x="4362" y="725"/>
                    <a:pt x="4438" y="727"/>
                    <a:pt x="4514" y="732"/>
                  </a:cubicBezTo>
                  <a:cubicBezTo>
                    <a:pt x="6302" y="843"/>
                    <a:pt x="7733" y="2274"/>
                    <a:pt x="7844" y="4062"/>
                  </a:cubicBezTo>
                  <a:cubicBezTo>
                    <a:pt x="7941" y="5625"/>
                    <a:pt x="7026" y="7053"/>
                    <a:pt x="5566" y="7614"/>
                  </a:cubicBezTo>
                  <a:cubicBezTo>
                    <a:pt x="5341" y="7702"/>
                    <a:pt x="5194" y="7908"/>
                    <a:pt x="5194" y="8141"/>
                  </a:cubicBezTo>
                  <a:lnTo>
                    <a:pt x="5194" y="9104"/>
                  </a:lnTo>
                  <a:cubicBezTo>
                    <a:pt x="5194" y="9603"/>
                    <a:pt x="4788" y="10010"/>
                    <a:pt x="4288" y="10010"/>
                  </a:cubicBezTo>
                  <a:cubicBezTo>
                    <a:pt x="3790" y="10010"/>
                    <a:pt x="3382" y="9603"/>
                    <a:pt x="3382" y="9104"/>
                  </a:cubicBezTo>
                  <a:lnTo>
                    <a:pt x="3382" y="8141"/>
                  </a:lnTo>
                  <a:cubicBezTo>
                    <a:pt x="3382" y="7151"/>
                    <a:pt x="3985" y="6282"/>
                    <a:pt x="4916" y="5923"/>
                  </a:cubicBezTo>
                  <a:cubicBezTo>
                    <a:pt x="5633" y="5647"/>
                    <a:pt x="6083" y="4946"/>
                    <a:pt x="6036" y="4175"/>
                  </a:cubicBezTo>
                  <a:cubicBezTo>
                    <a:pt x="5983" y="3312"/>
                    <a:pt x="5265" y="2593"/>
                    <a:pt x="4401" y="2539"/>
                  </a:cubicBezTo>
                  <a:cubicBezTo>
                    <a:pt x="4363" y="2538"/>
                    <a:pt x="4326" y="2538"/>
                    <a:pt x="4290" y="2538"/>
                  </a:cubicBezTo>
                  <a:cubicBezTo>
                    <a:pt x="3840" y="2538"/>
                    <a:pt x="3417" y="2703"/>
                    <a:pt x="3088" y="3011"/>
                  </a:cubicBezTo>
                  <a:cubicBezTo>
                    <a:pt x="2733" y="3346"/>
                    <a:pt x="2536" y="3800"/>
                    <a:pt x="2536" y="4288"/>
                  </a:cubicBezTo>
                  <a:cubicBezTo>
                    <a:pt x="2536" y="4788"/>
                    <a:pt x="2131" y="5193"/>
                    <a:pt x="1631" y="5193"/>
                  </a:cubicBezTo>
                  <a:cubicBezTo>
                    <a:pt x="1132" y="5193"/>
                    <a:pt x="725" y="4788"/>
                    <a:pt x="725" y="4288"/>
                  </a:cubicBezTo>
                  <a:cubicBezTo>
                    <a:pt x="725" y="3309"/>
                    <a:pt x="1134" y="2362"/>
                    <a:pt x="1848" y="1691"/>
                  </a:cubicBezTo>
                  <a:cubicBezTo>
                    <a:pt x="2517" y="1064"/>
                    <a:pt x="3375" y="725"/>
                    <a:pt x="4287" y="725"/>
                  </a:cubicBezTo>
                  <a:close/>
                  <a:moveTo>
                    <a:pt x="4280" y="1"/>
                  </a:moveTo>
                  <a:cubicBezTo>
                    <a:pt x="3187" y="1"/>
                    <a:pt x="2156" y="409"/>
                    <a:pt x="1353" y="1164"/>
                  </a:cubicBezTo>
                  <a:cubicBezTo>
                    <a:pt x="494" y="1971"/>
                    <a:pt x="1" y="3110"/>
                    <a:pt x="1" y="4288"/>
                  </a:cubicBezTo>
                  <a:cubicBezTo>
                    <a:pt x="1" y="5188"/>
                    <a:pt x="732" y="5918"/>
                    <a:pt x="1631" y="5918"/>
                  </a:cubicBezTo>
                  <a:cubicBezTo>
                    <a:pt x="2531" y="5918"/>
                    <a:pt x="3261" y="5188"/>
                    <a:pt x="3261" y="4288"/>
                  </a:cubicBezTo>
                  <a:cubicBezTo>
                    <a:pt x="3261" y="4003"/>
                    <a:pt x="3377" y="3735"/>
                    <a:pt x="3585" y="3540"/>
                  </a:cubicBezTo>
                  <a:cubicBezTo>
                    <a:pt x="3777" y="3360"/>
                    <a:pt x="4025" y="3262"/>
                    <a:pt x="4289" y="3262"/>
                  </a:cubicBezTo>
                  <a:cubicBezTo>
                    <a:pt x="4312" y="3262"/>
                    <a:pt x="4334" y="3262"/>
                    <a:pt x="4356" y="3264"/>
                  </a:cubicBezTo>
                  <a:cubicBezTo>
                    <a:pt x="4862" y="3294"/>
                    <a:pt x="5281" y="3714"/>
                    <a:pt x="5312" y="4220"/>
                  </a:cubicBezTo>
                  <a:cubicBezTo>
                    <a:pt x="5341" y="4673"/>
                    <a:pt x="5077" y="5086"/>
                    <a:pt x="4656" y="5247"/>
                  </a:cubicBezTo>
                  <a:cubicBezTo>
                    <a:pt x="3442" y="5713"/>
                    <a:pt x="2658" y="6850"/>
                    <a:pt x="2658" y="8141"/>
                  </a:cubicBezTo>
                  <a:lnTo>
                    <a:pt x="2658" y="9104"/>
                  </a:lnTo>
                  <a:cubicBezTo>
                    <a:pt x="2658" y="10002"/>
                    <a:pt x="3390" y="10734"/>
                    <a:pt x="4288" y="10734"/>
                  </a:cubicBezTo>
                  <a:cubicBezTo>
                    <a:pt x="5186" y="10734"/>
                    <a:pt x="5918" y="10002"/>
                    <a:pt x="5918" y="9104"/>
                  </a:cubicBezTo>
                  <a:lnTo>
                    <a:pt x="5918" y="8254"/>
                  </a:lnTo>
                  <a:cubicBezTo>
                    <a:pt x="7621" y="7555"/>
                    <a:pt x="8681" y="5866"/>
                    <a:pt x="8566" y="4017"/>
                  </a:cubicBezTo>
                  <a:cubicBezTo>
                    <a:pt x="8434" y="1865"/>
                    <a:pt x="6711" y="142"/>
                    <a:pt x="4559" y="9"/>
                  </a:cubicBezTo>
                  <a:cubicBezTo>
                    <a:pt x="4465" y="3"/>
                    <a:pt x="4373" y="1"/>
                    <a:pt x="428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8;p32">
              <a:extLst>
                <a:ext uri="{FF2B5EF4-FFF2-40B4-BE49-F238E27FC236}">
                  <a16:creationId xmlns:a16="http://schemas.microsoft.com/office/drawing/2014/main" id="{ED0647FC-FA2D-FB69-3E4E-59EE0C772AB7}"/>
                </a:ext>
              </a:extLst>
            </p:cNvPr>
            <p:cNvSpPr/>
            <p:nvPr/>
          </p:nvSpPr>
          <p:spPr>
            <a:xfrm>
              <a:off x="5291575" y="3837950"/>
              <a:ext cx="82575" cy="81575"/>
            </a:xfrm>
            <a:custGeom>
              <a:avLst/>
              <a:gdLst/>
              <a:ahLst/>
              <a:cxnLst/>
              <a:rect l="l" t="t" r="r" b="b"/>
              <a:pathLst>
                <a:path w="3303" h="3263" extrusionOk="0">
                  <a:moveTo>
                    <a:pt x="1631" y="726"/>
                  </a:moveTo>
                  <a:cubicBezTo>
                    <a:pt x="1646" y="726"/>
                    <a:pt x="1661" y="726"/>
                    <a:pt x="1677" y="727"/>
                  </a:cubicBezTo>
                  <a:cubicBezTo>
                    <a:pt x="2143" y="748"/>
                    <a:pt x="2512" y="1135"/>
                    <a:pt x="2534" y="1586"/>
                  </a:cubicBezTo>
                  <a:cubicBezTo>
                    <a:pt x="2561" y="2143"/>
                    <a:pt x="2096" y="2538"/>
                    <a:pt x="1645" y="2538"/>
                  </a:cubicBezTo>
                  <a:cubicBezTo>
                    <a:pt x="1627" y="2538"/>
                    <a:pt x="1610" y="2537"/>
                    <a:pt x="1592" y="2536"/>
                  </a:cubicBezTo>
                  <a:lnTo>
                    <a:pt x="1585" y="2536"/>
                  </a:lnTo>
                  <a:cubicBezTo>
                    <a:pt x="1105" y="2513"/>
                    <a:pt x="701" y="2100"/>
                    <a:pt x="724" y="1586"/>
                  </a:cubicBezTo>
                  <a:cubicBezTo>
                    <a:pt x="747" y="1123"/>
                    <a:pt x="1130" y="726"/>
                    <a:pt x="1631" y="726"/>
                  </a:cubicBezTo>
                  <a:close/>
                  <a:moveTo>
                    <a:pt x="1630" y="0"/>
                  </a:moveTo>
                  <a:cubicBezTo>
                    <a:pt x="1604" y="0"/>
                    <a:pt x="1577" y="1"/>
                    <a:pt x="1551" y="2"/>
                  </a:cubicBezTo>
                  <a:cubicBezTo>
                    <a:pt x="699" y="42"/>
                    <a:pt x="0" y="754"/>
                    <a:pt x="0" y="1630"/>
                  </a:cubicBezTo>
                  <a:cubicBezTo>
                    <a:pt x="0" y="2540"/>
                    <a:pt x="742" y="3262"/>
                    <a:pt x="1630" y="3262"/>
                  </a:cubicBezTo>
                  <a:cubicBezTo>
                    <a:pt x="2559" y="3262"/>
                    <a:pt x="3303" y="2484"/>
                    <a:pt x="3258" y="1552"/>
                  </a:cubicBezTo>
                  <a:cubicBezTo>
                    <a:pt x="3218" y="696"/>
                    <a:pt x="2508" y="0"/>
                    <a:pt x="163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491139B-2274-4BFA-1091-08C4C2382EA3}"/>
              </a:ext>
            </a:extLst>
          </p:cNvPr>
          <p:cNvSpPr/>
          <p:nvPr/>
        </p:nvSpPr>
        <p:spPr>
          <a:xfrm>
            <a:off x="223029" y="161589"/>
            <a:ext cx="1211765" cy="117492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3948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Customer Journey Map Infographics by Slidesgo">
  <a:themeElements>
    <a:clrScheme name="Simple Light">
      <a:dk1>
        <a:srgbClr val="252525"/>
      </a:dk1>
      <a:lt1>
        <a:srgbClr val="FFFFFF"/>
      </a:lt1>
      <a:dk2>
        <a:srgbClr val="D9D9D9"/>
      </a:dk2>
      <a:lt2>
        <a:srgbClr val="F4DE63"/>
      </a:lt2>
      <a:accent1>
        <a:srgbClr val="F3986E"/>
      </a:accent1>
      <a:accent2>
        <a:srgbClr val="E94074"/>
      </a:accent2>
      <a:accent3>
        <a:srgbClr val="E49AD5"/>
      </a:accent3>
      <a:accent4>
        <a:srgbClr val="6E55B9"/>
      </a:accent4>
      <a:accent5>
        <a:srgbClr val="8DD9F0"/>
      </a:accent5>
      <a:accent6>
        <a:srgbClr val="8BF5BB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73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Condensed</vt:lpstr>
      <vt:lpstr>Roboto</vt:lpstr>
      <vt:lpstr>Fira Sans Extra Condensed SemiBold</vt:lpstr>
      <vt:lpstr>Arial</vt:lpstr>
      <vt:lpstr>Gradient Customer Journey Map Infographics by Slidesgo</vt:lpstr>
      <vt:lpstr>CV/Curriculum in Power BI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Customer Journey Map Infographics</dc:title>
  <dc:creator>Márcia Santos</dc:creator>
  <cp:lastModifiedBy>Márcia Rafaela Cadete dos Santos</cp:lastModifiedBy>
  <cp:revision>12</cp:revision>
  <dcterms:modified xsi:type="dcterms:W3CDTF">2023-06-11T15:58:44Z</dcterms:modified>
</cp:coreProperties>
</file>