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4"/>
  </p:sldMasterIdLst>
  <p:notesMasterIdLst>
    <p:notesMasterId r:id="rId16"/>
  </p:notesMasterIdLst>
  <p:handoutMasterIdLst>
    <p:handoutMasterId r:id="rId17"/>
  </p:handoutMasterIdLst>
  <p:sldIdLst>
    <p:sldId id="400" r:id="rId5"/>
    <p:sldId id="401" r:id="rId6"/>
    <p:sldId id="403" r:id="rId7"/>
    <p:sldId id="405" r:id="rId8"/>
    <p:sldId id="406" r:id="rId9"/>
    <p:sldId id="407" r:id="rId10"/>
    <p:sldId id="413" r:id="rId11"/>
    <p:sldId id="411" r:id="rId12"/>
    <p:sldId id="414" r:id="rId13"/>
    <p:sldId id="415" r:id="rId14"/>
    <p:sldId id="41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928" autoAdjust="0"/>
  </p:normalViewPr>
  <p:slideViewPr>
    <p:cSldViewPr snapToGrid="0">
      <p:cViewPr varScale="1">
        <p:scale>
          <a:sx n="109" d="100"/>
          <a:sy n="109" d="100"/>
        </p:scale>
        <p:origin x="612" y="102"/>
      </p:cViewPr>
      <p:guideLst/>
    </p:cSldViewPr>
  </p:slideViewPr>
  <p:outlineViewPr>
    <p:cViewPr>
      <p:scale>
        <a:sx n="33" d="100"/>
        <a:sy n="33" d="100"/>
      </p:scale>
      <p:origin x="0" y="-3902"/>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diagrams/_rels/data1.xml.rels><?xml version="1.0" encoding="UTF-8" standalone="yes"?>
<Relationships xmlns="http://schemas.openxmlformats.org/package/2006/relationships"><Relationship Id="rId1" Type="http://schemas.openxmlformats.org/officeDocument/2006/relationships/hyperlink" Target="https://www.docker.com/"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docker.com/" TargetMode="Externa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5_1" csCatId="accent5" phldr="1"/>
      <dgm:spPr/>
      <dgm:t>
        <a:bodyPr/>
        <a:lstStyle/>
        <a:p>
          <a:endParaRPr lang="en-US"/>
        </a:p>
      </dgm:t>
    </dgm:pt>
    <dgm:pt modelId="{A8C03FBB-4A75-4460-AEA6-DEAEB9C61496}">
      <dgm:prSet phldrT="[Text]" phldr="0" custT="1"/>
      <dgm:spPr/>
      <dgm:t>
        <a:bodyPr/>
        <a:lstStyle/>
        <a:p>
          <a:pPr>
            <a:defRPr b="1"/>
          </a:pPr>
          <a:r>
            <a:rPr lang="en-US" sz="1800" dirty="0">
              <a:solidFill>
                <a:schemeClr val="bg1"/>
              </a:solidFill>
              <a:latin typeface="+mn-lt"/>
            </a:rPr>
            <a:t>S1</a:t>
          </a:r>
        </a:p>
      </dgm:t>
    </dgm:pt>
    <dgm:pt modelId="{4E972F7F-4B1B-47AA-A25B-1FFC561F1C76}" type="parTrans" cxnId="{D3D81948-D963-4D1E-AE16-9705EAF510FC}">
      <dgm:prSet/>
      <dgm:spPr/>
      <dgm:t>
        <a:bodyPr/>
        <a:lstStyle/>
        <a:p>
          <a:endParaRPr lang="en-US" sz="1800">
            <a:solidFill>
              <a:schemeClr val="bg1"/>
            </a:solidFill>
            <a:latin typeface="+mn-lt"/>
          </a:endParaRPr>
        </a:p>
      </dgm:t>
    </dgm:pt>
    <dgm:pt modelId="{67361508-930A-4A23-8CFC-BB56DA645C3C}" type="sibTrans" cxnId="{D3D81948-D963-4D1E-AE16-9705EAF510FC}">
      <dgm:prSet/>
      <dgm:spPr/>
      <dgm:t>
        <a:bodyPr/>
        <a:lstStyle/>
        <a:p>
          <a:endParaRPr lang="en-US" sz="1800">
            <a:solidFill>
              <a:schemeClr val="bg1"/>
            </a:solidFill>
            <a:latin typeface="+mn-lt"/>
          </a:endParaRPr>
        </a:p>
      </dgm:t>
    </dgm:pt>
    <dgm:pt modelId="{5E71F362-34DF-4EEC-92A3-0EFE450E05E4}">
      <dgm:prSet phldrT="[Text]" phldr="0" custT="1"/>
      <dgm:spPr/>
      <dgm:t>
        <a:bodyPr/>
        <a:lstStyle/>
        <a:p>
          <a:r>
            <a:rPr lang="en-US" sz="1600" b="1" i="0" dirty="0"/>
            <a:t>Docker: </a:t>
          </a:r>
          <a:r>
            <a:rPr lang="en-US" sz="1600" b="0" i="0" dirty="0"/>
            <a:t>Install from </a:t>
          </a:r>
          <a:r>
            <a:rPr lang="en-US" sz="1600" b="0" i="0" dirty="0">
              <a:solidFill>
                <a:schemeClr val="accent5"/>
              </a:solidFill>
              <a:hlinkClick xmlns:r="http://schemas.openxmlformats.org/officeDocument/2006/relationships" r:id="rId1">
                <a:extLst>
                  <a:ext uri="{A12FA001-AC4F-418D-AE19-62706E023703}">
                    <ahyp:hlinkClr xmlns:ahyp="http://schemas.microsoft.com/office/drawing/2018/hyperlinkcolor" val="tx"/>
                  </a:ext>
                </a:extLst>
              </a:hlinkClick>
            </a:rPr>
            <a:t>Docker's official website</a:t>
          </a:r>
          <a:endParaRPr lang="en-US" sz="1600" b="0" dirty="0">
            <a:solidFill>
              <a:schemeClr val="accent5"/>
            </a:solidFill>
            <a:latin typeface="+mn-lt"/>
          </a:endParaRPr>
        </a:p>
      </dgm:t>
    </dgm:pt>
    <dgm:pt modelId="{8E5EE4D1-908E-455C-B8B3-281AD42DEC9A}" type="parTrans" cxnId="{B99CA6C9-28D1-4DDB-B8EC-AED73AD115CA}">
      <dgm:prSet/>
      <dgm:spPr/>
      <dgm:t>
        <a:bodyPr/>
        <a:lstStyle/>
        <a:p>
          <a:endParaRPr lang="en-US" sz="1800">
            <a:solidFill>
              <a:schemeClr val="bg1"/>
            </a:solidFill>
            <a:latin typeface="+mn-lt"/>
          </a:endParaRPr>
        </a:p>
      </dgm:t>
    </dgm:pt>
    <dgm:pt modelId="{B208B24A-E9FD-40A9-B764-FB7C2B7ED8B9}" type="sibTrans" cxnId="{B99CA6C9-28D1-4DDB-B8EC-AED73AD115CA}">
      <dgm:prSet/>
      <dgm:spPr/>
      <dgm:t>
        <a:bodyPr/>
        <a:lstStyle/>
        <a:p>
          <a:endParaRPr lang="en-US" sz="1800">
            <a:solidFill>
              <a:schemeClr val="bg1"/>
            </a:solidFill>
            <a:latin typeface="+mn-lt"/>
          </a:endParaRPr>
        </a:p>
      </dgm:t>
    </dgm:pt>
    <dgm:pt modelId="{91969DED-4CB8-4A14-A50B-3F7B848E46B5}">
      <dgm:prSet phldrT="[Text]" phldr="0" custT="1"/>
      <dgm:spPr/>
      <dgm:t>
        <a:bodyPr/>
        <a:lstStyle/>
        <a:p>
          <a:pPr>
            <a:defRPr b="1"/>
          </a:pPr>
          <a:r>
            <a:rPr lang="en-US" sz="1800" dirty="0">
              <a:solidFill>
                <a:schemeClr val="bg1"/>
              </a:solidFill>
              <a:latin typeface="+mn-lt"/>
            </a:rPr>
            <a:t>S2</a:t>
          </a:r>
        </a:p>
      </dgm:t>
    </dgm:pt>
    <dgm:pt modelId="{441CD73D-85E1-42A6-BCF8-362A3247E2F3}" type="parTrans" cxnId="{537F2ED0-8BD0-4AD5-B60D-89B660EDA1AC}">
      <dgm:prSet/>
      <dgm:spPr/>
      <dgm:t>
        <a:bodyPr/>
        <a:lstStyle/>
        <a:p>
          <a:endParaRPr lang="en-US" sz="1800">
            <a:solidFill>
              <a:schemeClr val="bg1"/>
            </a:solidFill>
            <a:latin typeface="+mn-lt"/>
          </a:endParaRPr>
        </a:p>
      </dgm:t>
    </dgm:pt>
    <dgm:pt modelId="{81CA8AA2-C0C3-4381-BA8B-413EDD578B83}" type="sibTrans" cxnId="{537F2ED0-8BD0-4AD5-B60D-89B660EDA1AC}">
      <dgm:prSet/>
      <dgm:spPr/>
      <dgm:t>
        <a:bodyPr/>
        <a:lstStyle/>
        <a:p>
          <a:endParaRPr lang="en-US" sz="1800">
            <a:solidFill>
              <a:schemeClr val="bg1"/>
            </a:solidFill>
            <a:latin typeface="+mn-lt"/>
          </a:endParaRPr>
        </a:p>
      </dgm:t>
    </dgm:pt>
    <dgm:pt modelId="{8A04F340-E8E1-4146-9905-E7ADCAEAABD7}">
      <dgm:prSet phldrT="[Text]" phldr="0" custT="1"/>
      <dgm:spPr/>
      <dgm:t>
        <a:bodyPr/>
        <a:lstStyle/>
        <a:p>
          <a:r>
            <a:rPr lang="en-US" sz="1600" b="1" dirty="0">
              <a:solidFill>
                <a:schemeClr val="bg1"/>
              </a:solidFill>
              <a:latin typeface="+mn-lt"/>
            </a:rPr>
            <a:t>Docker Compose: </a:t>
          </a:r>
          <a:r>
            <a:rPr lang="en-US" sz="1600" b="0" dirty="0">
              <a:solidFill>
                <a:schemeClr val="bg1"/>
              </a:solidFill>
              <a:latin typeface="+mn-lt"/>
            </a:rPr>
            <a:t>Typically included with Docker Desktop</a:t>
          </a:r>
        </a:p>
      </dgm:t>
    </dgm:pt>
    <dgm:pt modelId="{4EBD5EC2-45ED-4ED6-8376-97D155A911AE}" type="parTrans" cxnId="{E636BFFB-0404-4D4B-B3F0-C64FDFD9DDEF}">
      <dgm:prSet/>
      <dgm:spPr/>
      <dgm:t>
        <a:bodyPr/>
        <a:lstStyle/>
        <a:p>
          <a:endParaRPr lang="en-US" sz="1800">
            <a:solidFill>
              <a:schemeClr val="bg1"/>
            </a:solidFill>
            <a:latin typeface="+mn-lt"/>
          </a:endParaRPr>
        </a:p>
      </dgm:t>
    </dgm:pt>
    <dgm:pt modelId="{F9CD2A04-6A34-4104-A971-391788B88F55}" type="sibTrans" cxnId="{E636BFFB-0404-4D4B-B3F0-C64FDFD9DDEF}">
      <dgm:prSet/>
      <dgm:spPr/>
      <dgm:t>
        <a:bodyPr/>
        <a:lstStyle/>
        <a:p>
          <a:endParaRPr lang="en-US" sz="1800">
            <a:solidFill>
              <a:schemeClr val="bg1"/>
            </a:solidFill>
            <a:latin typeface="+mn-lt"/>
          </a:endParaRPr>
        </a:p>
      </dgm:t>
    </dgm:pt>
    <dgm:pt modelId="{3CC73758-10C1-47F8-AFA7-1A986D4DDD60}">
      <dgm:prSet phldrT="[Text]" phldr="0" custT="1"/>
      <dgm:spPr/>
      <dgm:t>
        <a:bodyPr/>
        <a:lstStyle/>
        <a:p>
          <a:pPr>
            <a:defRPr b="1"/>
          </a:pPr>
          <a:r>
            <a:rPr lang="en-US" sz="1800" dirty="0">
              <a:solidFill>
                <a:schemeClr val="bg1"/>
              </a:solidFill>
              <a:latin typeface="+mn-lt"/>
            </a:rPr>
            <a:t>S3</a:t>
          </a:r>
        </a:p>
      </dgm:t>
    </dgm:pt>
    <dgm:pt modelId="{FF6AE4B6-4A2F-49EE-9316-9AF55E77838B}" type="parTrans" cxnId="{4A69F85D-5C15-48FD-893A-B3050E1BADEB}">
      <dgm:prSet/>
      <dgm:spPr/>
      <dgm:t>
        <a:bodyPr/>
        <a:lstStyle/>
        <a:p>
          <a:endParaRPr lang="en-US" sz="1800">
            <a:solidFill>
              <a:schemeClr val="bg1"/>
            </a:solidFill>
            <a:latin typeface="+mn-lt"/>
          </a:endParaRPr>
        </a:p>
      </dgm:t>
    </dgm:pt>
    <dgm:pt modelId="{D8170BBA-6035-4773-8431-FEDD687647FF}" type="sibTrans" cxnId="{4A69F85D-5C15-48FD-893A-B3050E1BADEB}">
      <dgm:prSet/>
      <dgm:spPr/>
      <dgm:t>
        <a:bodyPr/>
        <a:lstStyle/>
        <a:p>
          <a:endParaRPr lang="en-US" sz="1800">
            <a:solidFill>
              <a:schemeClr val="bg1"/>
            </a:solidFill>
            <a:latin typeface="+mn-lt"/>
          </a:endParaRPr>
        </a:p>
      </dgm:t>
    </dgm:pt>
    <dgm:pt modelId="{FD9CA14A-483C-4869-B0C1-7C5FB7EEDBCC}">
      <dgm:prSet phldrT="[Text]" phldr="0" custT="1"/>
      <dgm:spPr/>
      <dgm:t>
        <a:bodyPr/>
        <a:lstStyle/>
        <a:p>
          <a:r>
            <a:rPr lang="en-US" sz="1600" b="1" dirty="0">
              <a:solidFill>
                <a:schemeClr val="bg1"/>
              </a:solidFill>
              <a:latin typeface="+mn-lt"/>
            </a:rPr>
            <a:t>Text Editor: </a:t>
          </a:r>
          <a:r>
            <a:rPr lang="en-US" sz="1600" b="0" dirty="0">
              <a:solidFill>
                <a:schemeClr val="bg1"/>
              </a:solidFill>
              <a:latin typeface="+mn-lt"/>
            </a:rPr>
            <a:t>Any text editor like VS Code, Sublime Text, etc.</a:t>
          </a:r>
        </a:p>
      </dgm:t>
    </dgm:pt>
    <dgm:pt modelId="{8182A92F-45BA-4CD1-8E43-0B0810A50FEB}" type="parTrans" cxnId="{5EDA943F-300F-408A-A52E-3D5140FD5C22}">
      <dgm:prSet/>
      <dgm:spPr/>
      <dgm:t>
        <a:bodyPr/>
        <a:lstStyle/>
        <a:p>
          <a:endParaRPr lang="en-US" sz="1800">
            <a:solidFill>
              <a:schemeClr val="bg1"/>
            </a:solidFill>
            <a:latin typeface="+mn-lt"/>
          </a:endParaRPr>
        </a:p>
      </dgm:t>
    </dgm:pt>
    <dgm:pt modelId="{914BB93C-EA8A-4B5B-8F06-30DA7C7F4B7B}" type="sibTrans" cxnId="{5EDA943F-300F-408A-A52E-3D5140FD5C22}">
      <dgm:prSet/>
      <dgm:spPr/>
      <dgm:t>
        <a:bodyPr/>
        <a:lstStyle/>
        <a:p>
          <a:endParaRPr lang="en-US" sz="1800">
            <a:solidFill>
              <a:schemeClr val="bg1"/>
            </a:solidFill>
            <a:latin typeface="+mn-lt"/>
          </a:endParaRPr>
        </a:p>
      </dgm:t>
    </dgm:pt>
    <dgm:pt modelId="{D2FE027B-4161-41E1-B4D4-02AECB2E3FA0}">
      <dgm:prSet phldrT="[Text]" phldr="0" custT="1"/>
      <dgm:spPr/>
      <dgm:t>
        <a:bodyPr/>
        <a:lstStyle/>
        <a:p>
          <a:pPr>
            <a:defRPr b="1"/>
          </a:pPr>
          <a:r>
            <a:rPr lang="en-US" sz="1800" dirty="0">
              <a:solidFill>
                <a:schemeClr val="bg1"/>
              </a:solidFill>
              <a:latin typeface="+mn-lt"/>
            </a:rPr>
            <a:t>S4</a:t>
          </a:r>
        </a:p>
      </dgm:t>
    </dgm:pt>
    <dgm:pt modelId="{88680CFE-3CE0-4842-B3D3-716D3B671238}" type="parTrans" cxnId="{4F4F82A2-02F1-492B-96C1-46C070BEFCE3}">
      <dgm:prSet/>
      <dgm:spPr/>
      <dgm:t>
        <a:bodyPr/>
        <a:lstStyle/>
        <a:p>
          <a:endParaRPr lang="en-US" sz="1800">
            <a:solidFill>
              <a:schemeClr val="bg1"/>
            </a:solidFill>
            <a:latin typeface="+mn-lt"/>
          </a:endParaRPr>
        </a:p>
      </dgm:t>
    </dgm:pt>
    <dgm:pt modelId="{4D59E06B-629C-40B5-96D3-423B7A56C945}" type="sibTrans" cxnId="{4F4F82A2-02F1-492B-96C1-46C070BEFCE3}">
      <dgm:prSet/>
      <dgm:spPr/>
      <dgm:t>
        <a:bodyPr/>
        <a:lstStyle/>
        <a:p>
          <a:endParaRPr lang="en-US" sz="1800">
            <a:solidFill>
              <a:schemeClr val="bg1"/>
            </a:solidFill>
            <a:latin typeface="+mn-lt"/>
          </a:endParaRPr>
        </a:p>
      </dgm:t>
    </dgm:pt>
    <dgm:pt modelId="{2BE415B7-7185-4956-8487-237B40BC0EE5}">
      <dgm:prSet phldrT="[Text]" phldr="0" custT="1"/>
      <dgm:spPr/>
      <dgm:t>
        <a:bodyPr/>
        <a:lstStyle/>
        <a:p>
          <a:pPr>
            <a:buFont typeface="Arial" panose="020B0604020202020204" pitchFamily="34" charset="0"/>
            <a:buChar char="•"/>
          </a:pPr>
          <a:r>
            <a:rPr lang="en-US" sz="1600" b="1" i="0" dirty="0"/>
            <a:t>Basic Knowledge</a:t>
          </a:r>
          <a:r>
            <a:rPr lang="en-US" sz="1600" b="0" i="0" dirty="0"/>
            <a:t>: Understanding of Docker and Docker Compose</a:t>
          </a:r>
          <a:endParaRPr lang="en-US" sz="1600" dirty="0">
            <a:solidFill>
              <a:schemeClr val="bg1"/>
            </a:solidFill>
            <a:latin typeface="+mn-lt"/>
          </a:endParaRPr>
        </a:p>
      </dgm:t>
    </dgm:pt>
    <dgm:pt modelId="{A38E847E-0D1D-4F40-9A71-4D5999ADE08B}" type="parTrans" cxnId="{CB32A309-9CA9-4554-941D-519A91A9E733}">
      <dgm:prSet/>
      <dgm:spPr/>
      <dgm:t>
        <a:bodyPr/>
        <a:lstStyle/>
        <a:p>
          <a:endParaRPr lang="en-US" sz="1800">
            <a:solidFill>
              <a:schemeClr val="bg1"/>
            </a:solidFill>
            <a:latin typeface="+mn-lt"/>
          </a:endParaRPr>
        </a:p>
      </dgm:t>
    </dgm:pt>
    <dgm:pt modelId="{F0D1C61C-E3F2-49BA-A2D8-C04A81308E5D}" type="sibTrans" cxnId="{CB32A309-9CA9-4554-941D-519A91A9E733}">
      <dgm:prSet/>
      <dgm:spPr/>
      <dgm:t>
        <a:bodyPr/>
        <a:lstStyle/>
        <a:p>
          <a:endParaRPr lang="en-US" sz="1800">
            <a:solidFill>
              <a:schemeClr val="bg1"/>
            </a:solidFill>
            <a:latin typeface="+mn-lt"/>
          </a:endParaRPr>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4">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4"/>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4"/>
      <dgm:spPr>
        <a:noFill/>
        <a:ln w="9525" cap="flat" cmpd="sng" algn="ctr">
          <a:solidFill>
            <a:schemeClr val="accent5">
              <a:hueOff val="0"/>
              <a:satOff val="0"/>
              <a:lumOff val="0"/>
              <a:alphaOff val="0"/>
            </a:schemeClr>
          </a:solidFill>
          <a:prstDash val="dash"/>
        </a:ln>
        <a:effectLst/>
      </dgm:spPr>
    </dgm:pt>
    <dgm:pt modelId="{FA19A0AA-8B0B-4AA8-A80D-08CFFDD3F112}" type="pres">
      <dgm:prSet presAssocID="{A8C03FBB-4A75-4460-AEA6-DEAEB9C61496}" presName="ConnectorPoint" presStyleLbl="alignNode1" presStyleIdx="0" presStyleCnt="4"/>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4">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4"/>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4"/>
      <dgm:spPr>
        <a:noFill/>
        <a:ln w="9525" cap="flat" cmpd="sng" algn="ctr">
          <a:solidFill>
            <a:schemeClr val="accent5">
              <a:hueOff val="0"/>
              <a:satOff val="0"/>
              <a:lumOff val="0"/>
              <a:alphaOff val="0"/>
            </a:schemeClr>
          </a:solidFill>
          <a:prstDash val="dash"/>
        </a:ln>
        <a:effectLst/>
      </dgm:spPr>
    </dgm:pt>
    <dgm:pt modelId="{0F979253-FD39-4920-BFCA-78C564B167EA}" type="pres">
      <dgm:prSet presAssocID="{91969DED-4CB8-4A14-A50B-3F7B848E46B5}" presName="ConnectorPoint" presStyleLbl="alignNode1" presStyleIdx="1" presStyleCnt="4"/>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4">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4"/>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4"/>
      <dgm:spPr>
        <a:noFill/>
        <a:ln w="9525" cap="flat" cmpd="sng" algn="ctr">
          <a:solidFill>
            <a:schemeClr val="accent5">
              <a:hueOff val="0"/>
              <a:satOff val="0"/>
              <a:lumOff val="0"/>
              <a:alphaOff val="0"/>
            </a:schemeClr>
          </a:solidFill>
          <a:prstDash val="dash"/>
        </a:ln>
        <a:effectLst/>
      </dgm:spPr>
    </dgm:pt>
    <dgm:pt modelId="{B6459BF8-D2C3-4018-9C28-98667DC203F4}" type="pres">
      <dgm:prSet presAssocID="{3CC73758-10C1-47F8-AFA7-1A986D4DDD60}" presName="ConnectorPoint" presStyleLbl="alignNode1" presStyleIdx="2" presStyleCnt="4"/>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4">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4"/>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4"/>
      <dgm:spPr>
        <a:noFill/>
        <a:ln w="9525" cap="flat" cmpd="sng" algn="ctr">
          <a:solidFill>
            <a:schemeClr val="accent5">
              <a:hueOff val="0"/>
              <a:satOff val="0"/>
              <a:lumOff val="0"/>
              <a:alphaOff val="0"/>
            </a:schemeClr>
          </a:solidFill>
          <a:prstDash val="dash"/>
        </a:ln>
        <a:effectLst/>
      </dgm:spPr>
    </dgm:pt>
    <dgm:pt modelId="{3F359E8B-7C7E-4FD9-B106-36CCBFC731D5}" type="pres">
      <dgm:prSet presAssocID="{D2FE027B-4161-41E1-B4D4-02AECB2E3FA0}" presName="ConnectorPoint" presStyleLbl="alignNode1" presStyleIdx="3" presStyleCnt="4"/>
      <dgm:spPr/>
    </dgm:pt>
    <dgm:pt modelId="{34434334-A935-4057-946F-93B826088F38}" type="pres">
      <dgm:prSet presAssocID="{D2FE027B-4161-41E1-B4D4-02AECB2E3FA0}"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64516513-C9B3-4B52-A434-6178ACAB3599}" type="presOf" srcId="{91969DED-4CB8-4A14-A50B-3F7B848E46B5}" destId="{60D0713D-AF69-4AF8-B071-F65622790886}"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2D36C892-88AC-490F-8E33-2C73C0E22FF5}"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2105757"/>
          <a:ext cx="7498617" cy="0"/>
        </a:xfrm>
        <a:prstGeom prst="line">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66338" y="2261583"/>
          <a:ext cx="2406880" cy="475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S1</a:t>
          </a:r>
        </a:p>
      </dsp:txBody>
      <dsp:txXfrm>
        <a:off x="166338" y="2261583"/>
        <a:ext cx="2406880" cy="475901"/>
      </dsp:txXfrm>
    </dsp:sp>
    <dsp:sp modelId="{BA29120C-7C6B-4F62-9079-4AD528BC0744}">
      <dsp:nvSpPr>
        <dsp:cNvPr id="0" name=""/>
        <dsp:cNvSpPr/>
      </dsp:nvSpPr>
      <dsp:spPr>
        <a:xfrm>
          <a:off x="2233" y="475308"/>
          <a:ext cx="2735091" cy="830260"/>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711200">
            <a:lnSpc>
              <a:spcPct val="90000"/>
            </a:lnSpc>
            <a:spcBef>
              <a:spcPct val="0"/>
            </a:spcBef>
            <a:spcAft>
              <a:spcPct val="35000"/>
            </a:spcAft>
            <a:buNone/>
          </a:pPr>
          <a:r>
            <a:rPr lang="en-US" sz="1600" b="1" i="0" kern="1200" dirty="0"/>
            <a:t>Docker: </a:t>
          </a:r>
          <a:r>
            <a:rPr lang="en-US" sz="1600" b="0" i="0" kern="1200" dirty="0"/>
            <a:t>Install from </a:t>
          </a:r>
          <a:r>
            <a:rPr lang="en-US" sz="1600" b="0" i="0" kern="1200" dirty="0">
              <a:solidFill>
                <a:schemeClr val="accent5"/>
              </a:solidFill>
              <a:hlinkClick xmlns:r="http://schemas.openxmlformats.org/officeDocument/2006/relationships" r:id="rId1">
                <a:extLst>
                  <a:ext uri="{A12FA001-AC4F-418D-AE19-62706E023703}">
                    <ahyp:hlinkClr xmlns:ahyp="http://schemas.microsoft.com/office/drawing/2018/hyperlinkcolor" val="tx"/>
                  </a:ext>
                </a:extLst>
              </a:hlinkClick>
            </a:rPr>
            <a:t>Docker's official website</a:t>
          </a:r>
          <a:endParaRPr lang="en-US" sz="1600" b="0" kern="1200" dirty="0">
            <a:solidFill>
              <a:schemeClr val="accent5"/>
            </a:solidFill>
            <a:latin typeface="+mn-lt"/>
          </a:endParaRPr>
        </a:p>
      </dsp:txBody>
      <dsp:txXfrm>
        <a:off x="42763" y="515838"/>
        <a:ext cx="2654031" cy="749200"/>
      </dsp:txXfrm>
    </dsp:sp>
    <dsp:sp modelId="{A95DB80B-444A-4D69-B205-3A801BB8524A}">
      <dsp:nvSpPr>
        <dsp:cNvPr id="0" name=""/>
        <dsp:cNvSpPr/>
      </dsp:nvSpPr>
      <dsp:spPr>
        <a:xfrm>
          <a:off x="1369779" y="1305569"/>
          <a:ext cx="0" cy="800187"/>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752691" y="1474030"/>
          <a:ext cx="2406880" cy="475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S2</a:t>
          </a:r>
        </a:p>
      </dsp:txBody>
      <dsp:txXfrm>
        <a:off x="1752691" y="1474030"/>
        <a:ext cx="2406880" cy="475901"/>
      </dsp:txXfrm>
    </dsp:sp>
    <dsp:sp modelId="{FA19A0AA-8B0B-4AA8-A80D-08CFFDD3F112}">
      <dsp:nvSpPr>
        <dsp:cNvPr id="0" name=""/>
        <dsp:cNvSpPr/>
      </dsp:nvSpPr>
      <dsp:spPr>
        <a:xfrm>
          <a:off x="1338192" y="2074171"/>
          <a:ext cx="63172" cy="63172"/>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588586" y="2905945"/>
          <a:ext cx="2735091" cy="1077094"/>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1"/>
              </a:solidFill>
              <a:latin typeface="+mn-lt"/>
            </a:rPr>
            <a:t>Docker Compose: </a:t>
          </a:r>
          <a:r>
            <a:rPr lang="en-US" sz="1600" b="0" kern="1200" dirty="0">
              <a:solidFill>
                <a:schemeClr val="bg1"/>
              </a:solidFill>
              <a:latin typeface="+mn-lt"/>
            </a:rPr>
            <a:t>Typically included with Docker Desktop</a:t>
          </a:r>
        </a:p>
      </dsp:txBody>
      <dsp:txXfrm>
        <a:off x="1641165" y="2958524"/>
        <a:ext cx="2629933" cy="971936"/>
      </dsp:txXfrm>
    </dsp:sp>
    <dsp:sp modelId="{DBD74D6B-057A-432C-9067-BF618C19EB2A}">
      <dsp:nvSpPr>
        <dsp:cNvPr id="0" name=""/>
        <dsp:cNvSpPr/>
      </dsp:nvSpPr>
      <dsp:spPr>
        <a:xfrm>
          <a:off x="2956132" y="2105757"/>
          <a:ext cx="0" cy="800187"/>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3339044" y="2261583"/>
          <a:ext cx="2406880" cy="475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S3</a:t>
          </a:r>
        </a:p>
      </dsp:txBody>
      <dsp:txXfrm>
        <a:off x="3339044" y="2261583"/>
        <a:ext cx="2406880" cy="475901"/>
      </dsp:txXfrm>
    </dsp:sp>
    <dsp:sp modelId="{0F979253-FD39-4920-BFCA-78C564B167EA}">
      <dsp:nvSpPr>
        <dsp:cNvPr id="0" name=""/>
        <dsp:cNvSpPr/>
      </dsp:nvSpPr>
      <dsp:spPr>
        <a:xfrm>
          <a:off x="2924545" y="2074171"/>
          <a:ext cx="63172" cy="63172"/>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3174939" y="228474"/>
          <a:ext cx="2735091" cy="1077094"/>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1"/>
              </a:solidFill>
              <a:latin typeface="+mn-lt"/>
            </a:rPr>
            <a:t>Text Editor: </a:t>
          </a:r>
          <a:r>
            <a:rPr lang="en-US" sz="1600" b="0" kern="1200" dirty="0">
              <a:solidFill>
                <a:schemeClr val="bg1"/>
              </a:solidFill>
              <a:latin typeface="+mn-lt"/>
            </a:rPr>
            <a:t>Any text editor like VS Code, Sublime Text, etc.</a:t>
          </a:r>
        </a:p>
      </dsp:txBody>
      <dsp:txXfrm>
        <a:off x="3227518" y="281053"/>
        <a:ext cx="2629933" cy="971936"/>
      </dsp:txXfrm>
    </dsp:sp>
    <dsp:sp modelId="{DCAE8A46-752C-4E82-84CE-E790E1F2918E}">
      <dsp:nvSpPr>
        <dsp:cNvPr id="0" name=""/>
        <dsp:cNvSpPr/>
      </dsp:nvSpPr>
      <dsp:spPr>
        <a:xfrm>
          <a:off x="4542484" y="1305569"/>
          <a:ext cx="0" cy="800187"/>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4925397" y="1474030"/>
          <a:ext cx="2406880" cy="475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S4</a:t>
          </a:r>
        </a:p>
      </dsp:txBody>
      <dsp:txXfrm>
        <a:off x="4925397" y="1474030"/>
        <a:ext cx="2406880" cy="475901"/>
      </dsp:txXfrm>
    </dsp:sp>
    <dsp:sp modelId="{B6459BF8-D2C3-4018-9C28-98667DC203F4}">
      <dsp:nvSpPr>
        <dsp:cNvPr id="0" name=""/>
        <dsp:cNvSpPr/>
      </dsp:nvSpPr>
      <dsp:spPr>
        <a:xfrm>
          <a:off x="4510898" y="2074171"/>
          <a:ext cx="63172" cy="63172"/>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4761292" y="2905945"/>
          <a:ext cx="2735091" cy="1305569"/>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US" sz="1600" b="1" i="0" kern="1200" dirty="0"/>
            <a:t>Basic Knowledge</a:t>
          </a:r>
          <a:r>
            <a:rPr lang="en-US" sz="1600" b="0" i="0" kern="1200" dirty="0"/>
            <a:t>: Understanding of Docker and Docker Compose</a:t>
          </a:r>
          <a:endParaRPr lang="en-US" sz="1600" kern="1200" dirty="0">
            <a:solidFill>
              <a:schemeClr val="bg1"/>
            </a:solidFill>
            <a:latin typeface="+mn-lt"/>
          </a:endParaRPr>
        </a:p>
      </dsp:txBody>
      <dsp:txXfrm>
        <a:off x="4825025" y="2969678"/>
        <a:ext cx="2607625" cy="1178103"/>
      </dsp:txXfrm>
    </dsp:sp>
    <dsp:sp modelId="{086FB9B1-82B2-4197-8B33-6E7FF94F8D2E}">
      <dsp:nvSpPr>
        <dsp:cNvPr id="0" name=""/>
        <dsp:cNvSpPr/>
      </dsp:nvSpPr>
      <dsp:spPr>
        <a:xfrm>
          <a:off x="6128837" y="2105757"/>
          <a:ext cx="0" cy="800187"/>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F359E8B-7C7E-4FD9-B106-36CCBFC731D5}">
      <dsp:nvSpPr>
        <dsp:cNvPr id="0" name=""/>
        <dsp:cNvSpPr/>
      </dsp:nvSpPr>
      <dsp:spPr>
        <a:xfrm>
          <a:off x="6097251" y="2074171"/>
          <a:ext cx="63172" cy="63172"/>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4ACDB4-642F-4F82-9C8D-2DC384BF8F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ABB06E6-7341-4F07-8285-8B35565B99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CC4456-0E88-4EB2-8FDA-8240F984B54A}" type="datetimeFigureOut">
              <a:rPr lang="en-US" smtClean="0"/>
              <a:t>6/4/2024</a:t>
            </a:fld>
            <a:endParaRPr lang="en-US" dirty="0"/>
          </a:p>
        </p:txBody>
      </p:sp>
      <p:sp>
        <p:nvSpPr>
          <p:cNvPr id="4" name="Footer Placeholder 3">
            <a:extLst>
              <a:ext uri="{FF2B5EF4-FFF2-40B4-BE49-F238E27FC236}">
                <a16:creationId xmlns:a16="http://schemas.microsoft.com/office/drawing/2014/main" id="{F2C88C94-6E7C-4506-82BE-23DAD04DCE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A5C082-911A-46EA-8DF6-A63F9F9E0A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3086C9-2826-46AE-BD8E-F12CB3F9C8B4}" type="slidenum">
              <a:rPr lang="en-US" smtClean="0"/>
              <a:t>‹#›</a:t>
            </a:fld>
            <a:endParaRPr lang="en-US" dirty="0"/>
          </a:p>
        </p:txBody>
      </p:sp>
    </p:spTree>
    <p:extLst>
      <p:ext uri="{BB962C8B-B14F-4D97-AF65-F5344CB8AC3E}">
        <p14:creationId xmlns:p14="http://schemas.microsoft.com/office/powerpoint/2010/main" val="187591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E9994-CBF9-4364-B2D1-761774B9F53C}" type="datetimeFigureOut">
              <a:rPr lang="en-US" smtClean="0"/>
              <a:t>6/4/2024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D0BC5-116C-42CF-8B28-245F66D50665}" type="slidenum">
              <a:rPr lang="en-US" smtClean="0"/>
              <a:t>‹#›</a:t>
            </a:fld>
            <a:endParaRPr lang="en-US" dirty="0"/>
          </a:p>
        </p:txBody>
      </p:sp>
    </p:spTree>
    <p:extLst>
      <p:ext uri="{BB962C8B-B14F-4D97-AF65-F5344CB8AC3E}">
        <p14:creationId xmlns:p14="http://schemas.microsoft.com/office/powerpoint/2010/main" val="2499818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a:t>
            </a:fld>
            <a:endParaRPr lang="en-US" dirty="0"/>
          </a:p>
        </p:txBody>
      </p:sp>
    </p:spTree>
    <p:extLst>
      <p:ext uri="{BB962C8B-B14F-4D97-AF65-F5344CB8AC3E}">
        <p14:creationId xmlns:p14="http://schemas.microsoft.com/office/powerpoint/2010/main" val="1650740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11</a:t>
            </a:fld>
            <a:endParaRPr lang="en-US" dirty="0"/>
          </a:p>
        </p:txBody>
      </p:sp>
    </p:spTree>
    <p:extLst>
      <p:ext uri="{BB962C8B-B14F-4D97-AF65-F5344CB8AC3E}">
        <p14:creationId xmlns:p14="http://schemas.microsoft.com/office/powerpoint/2010/main" val="1068251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2</a:t>
            </a:fld>
            <a:endParaRPr lang="en-US" dirty="0"/>
          </a:p>
        </p:txBody>
      </p:sp>
    </p:spTree>
    <p:extLst>
      <p:ext uri="{BB962C8B-B14F-4D97-AF65-F5344CB8AC3E}">
        <p14:creationId xmlns:p14="http://schemas.microsoft.com/office/powerpoint/2010/main" val="2283047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3</a:t>
            </a:fld>
            <a:endParaRPr lang="en-US" dirty="0"/>
          </a:p>
        </p:txBody>
      </p:sp>
    </p:spTree>
    <p:extLst>
      <p:ext uri="{BB962C8B-B14F-4D97-AF65-F5344CB8AC3E}">
        <p14:creationId xmlns:p14="http://schemas.microsoft.com/office/powerpoint/2010/main" val="2307727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4</a:t>
            </a:fld>
            <a:endParaRPr lang="en-US" dirty="0"/>
          </a:p>
        </p:txBody>
      </p:sp>
    </p:spTree>
    <p:extLst>
      <p:ext uri="{BB962C8B-B14F-4D97-AF65-F5344CB8AC3E}">
        <p14:creationId xmlns:p14="http://schemas.microsoft.com/office/powerpoint/2010/main" val="1573654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5</a:t>
            </a:fld>
            <a:endParaRPr lang="en-US" dirty="0"/>
          </a:p>
        </p:txBody>
      </p:sp>
    </p:spTree>
    <p:extLst>
      <p:ext uri="{BB962C8B-B14F-4D97-AF65-F5344CB8AC3E}">
        <p14:creationId xmlns:p14="http://schemas.microsoft.com/office/powerpoint/2010/main" val="2945392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6</a:t>
            </a:fld>
            <a:endParaRPr lang="en-US" dirty="0"/>
          </a:p>
        </p:txBody>
      </p:sp>
    </p:spTree>
    <p:extLst>
      <p:ext uri="{BB962C8B-B14F-4D97-AF65-F5344CB8AC3E}">
        <p14:creationId xmlns:p14="http://schemas.microsoft.com/office/powerpoint/2010/main" val="3879152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7</a:t>
            </a:fld>
            <a:endParaRPr lang="en-US" dirty="0"/>
          </a:p>
        </p:txBody>
      </p:sp>
    </p:spTree>
    <p:extLst>
      <p:ext uri="{BB962C8B-B14F-4D97-AF65-F5344CB8AC3E}">
        <p14:creationId xmlns:p14="http://schemas.microsoft.com/office/powerpoint/2010/main" val="962380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8</a:t>
            </a:fld>
            <a:endParaRPr lang="en-US" dirty="0"/>
          </a:p>
        </p:txBody>
      </p:sp>
    </p:spTree>
    <p:extLst>
      <p:ext uri="{BB962C8B-B14F-4D97-AF65-F5344CB8AC3E}">
        <p14:creationId xmlns:p14="http://schemas.microsoft.com/office/powerpoint/2010/main" val="2357018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9</a:t>
            </a:fld>
            <a:endParaRPr lang="en-US" dirty="0"/>
          </a:p>
        </p:txBody>
      </p:sp>
    </p:spTree>
    <p:extLst>
      <p:ext uri="{BB962C8B-B14F-4D97-AF65-F5344CB8AC3E}">
        <p14:creationId xmlns:p14="http://schemas.microsoft.com/office/powerpoint/2010/main" val="45827026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3E68AC08-60AB-59E0-DA8F-498C9F26A03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37393" t="46146"/>
          <a:stretch>
            <a:fillRect/>
          </a:stretch>
        </p:blipFill>
        <p:spPr>
          <a:xfrm rot="10431885">
            <a:off x="8397863" y="4155450"/>
            <a:ext cx="3961007" cy="2910382"/>
          </a:xfrm>
          <a:custGeom>
            <a:avLst/>
            <a:gdLst>
              <a:gd name="connsiteX0" fmla="*/ 0 w 3961007"/>
              <a:gd name="connsiteY0" fmla="*/ 2910382 h 2910382"/>
              <a:gd name="connsiteX1" fmla="*/ 312841 w 3961007"/>
              <a:gd name="connsiteY1" fmla="*/ 0 h 2910382"/>
              <a:gd name="connsiteX2" fmla="*/ 3961007 w 3961007"/>
              <a:gd name="connsiteY2" fmla="*/ 392147 h 2910382"/>
              <a:gd name="connsiteX3" fmla="*/ 3961007 w 3961007"/>
              <a:gd name="connsiteY3" fmla="*/ 2910382 h 2910382"/>
            </a:gdLst>
            <a:ahLst/>
            <a:cxnLst>
              <a:cxn ang="0">
                <a:pos x="connsiteX0" y="connsiteY0"/>
              </a:cxn>
              <a:cxn ang="0">
                <a:pos x="connsiteX1" y="connsiteY1"/>
              </a:cxn>
              <a:cxn ang="0">
                <a:pos x="connsiteX2" y="connsiteY2"/>
              </a:cxn>
              <a:cxn ang="0">
                <a:pos x="connsiteX3" y="connsiteY3"/>
              </a:cxn>
            </a:cxnLst>
            <a:rect l="l" t="t" r="r" b="b"/>
            <a:pathLst>
              <a:path w="3961007" h="2910382">
                <a:moveTo>
                  <a:pt x="0" y="2910382"/>
                </a:moveTo>
                <a:lnTo>
                  <a:pt x="312841" y="0"/>
                </a:lnTo>
                <a:lnTo>
                  <a:pt x="3961007" y="392147"/>
                </a:lnTo>
                <a:lnTo>
                  <a:pt x="3961007" y="2910382"/>
                </a:lnTo>
                <a:close/>
              </a:path>
            </a:pathLst>
          </a:custGeom>
        </p:spPr>
      </p:pic>
      <p:pic>
        <p:nvPicPr>
          <p:cNvPr id="7" name="Graphic 6">
            <a:extLst>
              <a:ext uri="{FF2B5EF4-FFF2-40B4-BE49-F238E27FC236}">
                <a16:creationId xmlns:a16="http://schemas.microsoft.com/office/drawing/2014/main" id="{2CCAAD79-0F28-E27E-3415-F91C82E2B7F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rcRect l="3130" r="12599" b="51253"/>
          <a:stretch>
            <a:fillRect/>
          </a:stretch>
        </p:blipFill>
        <p:spPr>
          <a:xfrm rot="13235627">
            <a:off x="6807312" y="-837779"/>
            <a:ext cx="7519564" cy="3715398"/>
          </a:xfrm>
          <a:custGeom>
            <a:avLst/>
            <a:gdLst>
              <a:gd name="connsiteX0" fmla="*/ 7519564 w 7519564"/>
              <a:gd name="connsiteY0" fmla="*/ 0 h 3715398"/>
              <a:gd name="connsiteX1" fmla="*/ 3183782 w 7519564"/>
              <a:gd name="connsiteY1" fmla="*/ 3715398 h 3715398"/>
              <a:gd name="connsiteX2" fmla="*/ 0 w 7519564"/>
              <a:gd name="connsiteY2" fmla="*/ 0 h 3715398"/>
            </a:gdLst>
            <a:ahLst/>
            <a:cxnLst>
              <a:cxn ang="0">
                <a:pos x="connsiteX0" y="connsiteY0"/>
              </a:cxn>
              <a:cxn ang="0">
                <a:pos x="connsiteX1" y="connsiteY1"/>
              </a:cxn>
              <a:cxn ang="0">
                <a:pos x="connsiteX2" y="connsiteY2"/>
              </a:cxn>
            </a:cxnLst>
            <a:rect l="l" t="t" r="r" b="b"/>
            <a:pathLst>
              <a:path w="7519564" h="3715398">
                <a:moveTo>
                  <a:pt x="7519564" y="0"/>
                </a:moveTo>
                <a:lnTo>
                  <a:pt x="3183782" y="3715398"/>
                </a:lnTo>
                <a:lnTo>
                  <a:pt x="0" y="0"/>
                </a:lnTo>
                <a:close/>
              </a:path>
            </a:pathLst>
          </a:custGeom>
        </p:spPr>
      </p:pic>
      <p:pic>
        <p:nvPicPr>
          <p:cNvPr id="8" name="Graphic 7">
            <a:extLst>
              <a:ext uri="{FF2B5EF4-FFF2-40B4-BE49-F238E27FC236}">
                <a16:creationId xmlns:a16="http://schemas.microsoft.com/office/drawing/2014/main" id="{841BBD38-60F1-DEF8-CA7D-5DB3E2D5EFF8}"/>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rcRect t="80069"/>
          <a:stretch>
            <a:fillRect/>
          </a:stretch>
        </p:blipFill>
        <p:spPr>
          <a:xfrm rot="10800000">
            <a:off x="-238765" y="5718856"/>
            <a:ext cx="7493958" cy="1151336"/>
          </a:xfrm>
          <a:custGeom>
            <a:avLst/>
            <a:gdLst>
              <a:gd name="connsiteX0" fmla="*/ 7493958 w 7493958"/>
              <a:gd name="connsiteY0" fmla="*/ 1151336 h 1151336"/>
              <a:gd name="connsiteX1" fmla="*/ 0 w 7493958"/>
              <a:gd name="connsiteY1" fmla="*/ 1151336 h 1151336"/>
              <a:gd name="connsiteX2" fmla="*/ 0 w 7493958"/>
              <a:gd name="connsiteY2" fmla="*/ 0 h 1151336"/>
              <a:gd name="connsiteX3" fmla="*/ 7493958 w 7493958"/>
              <a:gd name="connsiteY3" fmla="*/ 0 h 1151336"/>
            </a:gdLst>
            <a:ahLst/>
            <a:cxnLst>
              <a:cxn ang="0">
                <a:pos x="connsiteX0" y="connsiteY0"/>
              </a:cxn>
              <a:cxn ang="0">
                <a:pos x="connsiteX1" y="connsiteY1"/>
              </a:cxn>
              <a:cxn ang="0">
                <a:pos x="connsiteX2" y="connsiteY2"/>
              </a:cxn>
              <a:cxn ang="0">
                <a:pos x="connsiteX3" y="connsiteY3"/>
              </a:cxn>
            </a:cxnLst>
            <a:rect l="l" t="t" r="r" b="b"/>
            <a:pathLst>
              <a:path w="7493958" h="1151336">
                <a:moveTo>
                  <a:pt x="7493958" y="1151336"/>
                </a:moveTo>
                <a:lnTo>
                  <a:pt x="0" y="1151336"/>
                </a:lnTo>
                <a:lnTo>
                  <a:pt x="0" y="0"/>
                </a:lnTo>
                <a:lnTo>
                  <a:pt x="7493958" y="0"/>
                </a:lnTo>
                <a:close/>
              </a:path>
            </a:pathLst>
          </a:custGeom>
        </p:spPr>
      </p:pic>
      <p:pic>
        <p:nvPicPr>
          <p:cNvPr id="9" name="Graphic 8">
            <a:extLst>
              <a:ext uri="{FF2B5EF4-FFF2-40B4-BE49-F238E27FC236}">
                <a16:creationId xmlns:a16="http://schemas.microsoft.com/office/drawing/2014/main" id="{CEE6B663-76A9-99E3-003F-54C0C9C75924}"/>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9"/>
              </a:ext>
            </a:extLst>
          </a:blip>
          <a:srcRect r="22607" b="41886"/>
          <a:stretch>
            <a:fillRect/>
          </a:stretch>
        </p:blipFill>
        <p:spPr>
          <a:xfrm rot="7076154">
            <a:off x="-2918822" y="602036"/>
            <a:ext cx="7976987" cy="4617239"/>
          </a:xfrm>
          <a:custGeom>
            <a:avLst/>
            <a:gdLst>
              <a:gd name="connsiteX0" fmla="*/ 0 w 7976987"/>
              <a:gd name="connsiteY0" fmla="*/ 999998 h 4617239"/>
              <a:gd name="connsiteX1" fmla="*/ 0 w 7976987"/>
              <a:gd name="connsiteY1" fmla="*/ 0 h 4617239"/>
              <a:gd name="connsiteX2" fmla="*/ 7232280 w 7976987"/>
              <a:gd name="connsiteY2" fmla="*/ 0 h 4617239"/>
              <a:gd name="connsiteX3" fmla="*/ 7976987 w 7976987"/>
              <a:gd name="connsiteY3" fmla="*/ 1404379 h 4617239"/>
              <a:gd name="connsiteX4" fmla="*/ 1918134 w 7976987"/>
              <a:gd name="connsiteY4" fmla="*/ 4617239 h 461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987" h="4617239">
                <a:moveTo>
                  <a:pt x="0" y="999998"/>
                </a:moveTo>
                <a:lnTo>
                  <a:pt x="0" y="0"/>
                </a:lnTo>
                <a:lnTo>
                  <a:pt x="7232280" y="0"/>
                </a:lnTo>
                <a:lnTo>
                  <a:pt x="7976987" y="1404379"/>
                </a:lnTo>
                <a:lnTo>
                  <a:pt x="1918134" y="4617239"/>
                </a:lnTo>
                <a:close/>
              </a:path>
            </a:pathLst>
          </a:custGeom>
        </p:spPr>
      </p:pic>
      <p:sp>
        <p:nvSpPr>
          <p:cNvPr id="10" name="Freeform 8">
            <a:extLst>
              <a:ext uri="{FF2B5EF4-FFF2-40B4-BE49-F238E27FC236}">
                <a16:creationId xmlns:a16="http://schemas.microsoft.com/office/drawing/2014/main" id="{94A85E6B-D9D6-122C-BE65-44FDAEAF051F}"/>
              </a:ext>
              <a:ext uri="{C183D7F6-B498-43B3-948B-1728B52AA6E4}">
                <adec:decorative xmlns:adec="http://schemas.microsoft.com/office/drawing/2017/decorative" val="1"/>
              </a:ext>
            </a:extLst>
          </p:cNvPr>
          <p:cNvSpPr/>
          <p:nvPr userDrawn="1"/>
        </p:nvSpPr>
        <p:spPr>
          <a:xfrm>
            <a:off x="1567895" y="0"/>
            <a:ext cx="2938406" cy="614238"/>
          </a:xfrm>
          <a:custGeom>
            <a:avLst/>
            <a:gdLst>
              <a:gd name="connsiteX0" fmla="*/ 0 w 2938406"/>
              <a:gd name="connsiteY0" fmla="*/ 0 h 614238"/>
              <a:gd name="connsiteX1" fmla="*/ 2938406 w 2938406"/>
              <a:gd name="connsiteY1" fmla="*/ 0 h 614238"/>
              <a:gd name="connsiteX2" fmla="*/ 2930135 w 2938406"/>
              <a:gd name="connsiteY2" fmla="*/ 9100 h 614238"/>
              <a:gd name="connsiteX3" fmla="*/ 1469203 w 2938406"/>
              <a:gd name="connsiteY3" fmla="*/ 614238 h 614238"/>
              <a:gd name="connsiteX4" fmla="*/ 8271 w 2938406"/>
              <a:gd name="connsiteY4" fmla="*/ 9100 h 61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406" h="614238">
                <a:moveTo>
                  <a:pt x="0" y="0"/>
                </a:moveTo>
                <a:lnTo>
                  <a:pt x="2938406" y="0"/>
                </a:lnTo>
                <a:lnTo>
                  <a:pt x="2930135" y="9100"/>
                </a:lnTo>
                <a:cubicBezTo>
                  <a:pt x="2556250" y="382985"/>
                  <a:pt x="2039733" y="614238"/>
                  <a:pt x="1469203" y="614238"/>
                </a:cubicBezTo>
                <a:cubicBezTo>
                  <a:pt x="898674" y="614238"/>
                  <a:pt x="382156" y="382985"/>
                  <a:pt x="8271" y="910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Block Arc 11">
            <a:extLst>
              <a:ext uri="{FF2B5EF4-FFF2-40B4-BE49-F238E27FC236}">
                <a16:creationId xmlns:a16="http://schemas.microsoft.com/office/drawing/2014/main" id="{F0363563-C230-8255-8A77-C6F5DC02E114}"/>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3C76131-1AAA-1028-5EA8-E8A5703C3962}"/>
              </a:ext>
            </a:extLst>
          </p:cNvPr>
          <p:cNvSpPr>
            <a:spLocks noGrp="1"/>
          </p:cNvSpPr>
          <p:nvPr>
            <p:ph type="title" hasCustomPrompt="1"/>
          </p:nvPr>
        </p:nvSpPr>
        <p:spPr>
          <a:xfrm>
            <a:off x="915924" y="1463040"/>
            <a:ext cx="10360152" cy="4471416"/>
          </a:xfrm>
        </p:spPr>
        <p:txBody>
          <a:bodyPr>
            <a:noAutofit/>
          </a:bodyPr>
          <a:lstStyle>
            <a:lvl1pPr algn="ctr">
              <a:lnSpc>
                <a:spcPct val="75000"/>
              </a:lnSpc>
              <a:defRPr sz="5400" cap="all" spc="600" baseline="0">
                <a:solidFill>
                  <a:schemeClr val="tx1"/>
                </a:solidFill>
                <a:latin typeface="+mj-lt"/>
              </a:defRPr>
            </a:lvl1pPr>
          </a:lstStyle>
          <a:p>
            <a:r>
              <a:rPr lang="en-US" dirty="0"/>
              <a:t>Click to add title</a:t>
            </a:r>
          </a:p>
        </p:txBody>
      </p:sp>
    </p:spTree>
    <p:extLst>
      <p:ext uri="{BB962C8B-B14F-4D97-AF65-F5344CB8AC3E}">
        <p14:creationId xmlns:p14="http://schemas.microsoft.com/office/powerpoint/2010/main" val="142376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2" name="Table Placeholder 11">
            <a:extLst>
              <a:ext uri="{FF2B5EF4-FFF2-40B4-BE49-F238E27FC236}">
                <a16:creationId xmlns:a16="http://schemas.microsoft.com/office/drawing/2014/main" id="{23945778-2B6F-930D-51C8-417685BC4E19}"/>
              </a:ext>
            </a:extLst>
          </p:cNvPr>
          <p:cNvSpPr>
            <a:spLocks noGrp="1"/>
          </p:cNvSpPr>
          <p:nvPr>
            <p:ph type="tbl" sz="quarter" idx="11"/>
          </p:nvPr>
        </p:nvSpPr>
        <p:spPr>
          <a:xfrm>
            <a:off x="698376" y="2366300"/>
            <a:ext cx="10791949" cy="3587750"/>
          </a:xfrm>
        </p:spPr>
        <p:txBody>
          <a:bodyPr/>
          <a:lstStyle>
            <a:lvl1pPr>
              <a:defRPr/>
            </a:lvl1pPr>
          </a:lstStyle>
          <a:p>
            <a:r>
              <a:rPr lang="en-US" dirty="0"/>
              <a:t>Click icon to add table</a:t>
            </a:r>
          </a:p>
        </p:txBody>
      </p:sp>
    </p:spTree>
    <p:extLst>
      <p:ext uri="{BB962C8B-B14F-4D97-AF65-F5344CB8AC3E}">
        <p14:creationId xmlns:p14="http://schemas.microsoft.com/office/powerpoint/2010/main" val="1299816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Freeform 20">
            <a:extLst>
              <a:ext uri="{FF2B5EF4-FFF2-40B4-BE49-F238E27FC236}">
                <a16:creationId xmlns:a16="http://schemas.microsoft.com/office/drawing/2014/main" id="{5E0168A1-8EA7-E075-A0E3-CC98D3A7A5F5}"/>
              </a:ext>
              <a:ext uri="{C183D7F6-B498-43B3-948B-1728B52AA6E4}">
                <adec:decorative xmlns:adec="http://schemas.microsoft.com/office/drawing/2017/decorative" val="1"/>
              </a:ext>
            </a:extLst>
          </p:cNvPr>
          <p:cNvSpPr/>
          <p:nvPr userDrawn="1"/>
        </p:nvSpPr>
        <p:spPr>
          <a:xfrm rot="16200000">
            <a:off x="45460" y="5586515"/>
            <a:ext cx="1218019" cy="1324951"/>
          </a:xfrm>
          <a:custGeom>
            <a:avLst/>
            <a:gdLst>
              <a:gd name="connsiteX0" fmla="*/ 1218019 w 1218019"/>
              <a:gd name="connsiteY0" fmla="*/ 0 h 1324951"/>
              <a:gd name="connsiteX1" fmla="*/ 0 w 1218019"/>
              <a:gd name="connsiteY1" fmla="*/ 0 h 1324951"/>
              <a:gd name="connsiteX2" fmla="*/ 0 w 1218019"/>
              <a:gd name="connsiteY2" fmla="*/ 1324951 h 1324951"/>
              <a:gd name="connsiteX3" fmla="*/ 44025 w 1218019"/>
              <a:gd name="connsiteY3" fmla="*/ 1308837 h 1324951"/>
              <a:gd name="connsiteX4" fmla="*/ 1213001 w 1218019"/>
              <a:gd name="connsiteY4" fmla="*/ 19515 h 132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019" h="1324951">
                <a:moveTo>
                  <a:pt x="1218019" y="0"/>
                </a:moveTo>
                <a:lnTo>
                  <a:pt x="0" y="0"/>
                </a:lnTo>
                <a:lnTo>
                  <a:pt x="0" y="1324951"/>
                </a:lnTo>
                <a:lnTo>
                  <a:pt x="44025" y="1308837"/>
                </a:lnTo>
                <a:cubicBezTo>
                  <a:pt x="600182" y="1073602"/>
                  <a:pt x="1031901" y="601768"/>
                  <a:pt x="1213001" y="19515"/>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15">
            <a:extLst>
              <a:ext uri="{FF2B5EF4-FFF2-40B4-BE49-F238E27FC236}">
                <a16:creationId xmlns:a16="http://schemas.microsoft.com/office/drawing/2014/main" id="{235F4B08-36B8-4D96-46A3-640589F2B9ED}"/>
              </a:ext>
              <a:ext uri="{C183D7F6-B498-43B3-948B-1728B52AA6E4}">
                <adec:decorative xmlns:adec="http://schemas.microsoft.com/office/drawing/2017/decorative" val="1"/>
              </a:ext>
            </a:extLst>
          </p:cNvPr>
          <p:cNvSpPr/>
          <p:nvPr userDrawn="1"/>
        </p:nvSpPr>
        <p:spPr>
          <a:xfrm rot="5400000" flipH="1">
            <a:off x="442520" y="-450526"/>
            <a:ext cx="1018073" cy="1919124"/>
          </a:xfrm>
          <a:custGeom>
            <a:avLst/>
            <a:gdLst>
              <a:gd name="connsiteX0" fmla="*/ 1018073 w 1018073"/>
              <a:gd name="connsiteY0" fmla="*/ 1919124 h 1919124"/>
              <a:gd name="connsiteX1" fmla="*/ 1018073 w 1018073"/>
              <a:gd name="connsiteY1" fmla="*/ 0 h 1919124"/>
              <a:gd name="connsiteX2" fmla="*/ 860680 w 1018073"/>
              <a:gd name="connsiteY2" fmla="*/ 92033 h 1919124"/>
              <a:gd name="connsiteX3" fmla="*/ 45685 w 1018073"/>
              <a:gd name="connsiteY3" fmla="*/ 1217247 h 1919124"/>
              <a:gd name="connsiteX4" fmla="*/ 29068 w 1018073"/>
              <a:gd name="connsiteY4" fmla="*/ 1808525 h 1919124"/>
              <a:gd name="connsiteX5" fmla="*/ 59967 w 1018073"/>
              <a:gd name="connsiteY5" fmla="*/ 1919124 h 1919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8073" h="1919124">
                <a:moveTo>
                  <a:pt x="1018073" y="1919124"/>
                </a:moveTo>
                <a:lnTo>
                  <a:pt x="1018073" y="0"/>
                </a:lnTo>
                <a:lnTo>
                  <a:pt x="860680" y="92033"/>
                </a:lnTo>
                <a:cubicBezTo>
                  <a:pt x="468017" y="356206"/>
                  <a:pt x="159674" y="774823"/>
                  <a:pt x="45685" y="1217247"/>
                </a:cubicBezTo>
                <a:cubicBezTo>
                  <a:pt x="-9143" y="1412111"/>
                  <a:pt x="-14542" y="1615180"/>
                  <a:pt x="29068" y="1808525"/>
                </a:cubicBezTo>
                <a:lnTo>
                  <a:pt x="59967" y="1919124"/>
                </a:lnTo>
                <a:close/>
              </a:path>
            </a:pathLst>
          </a:custGeom>
          <a:solidFill>
            <a:schemeClr val="accent5"/>
          </a:solidFill>
          <a:ln w="202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4" name="Freeform: Shape 4">
            <a:extLst>
              <a:ext uri="{FF2B5EF4-FFF2-40B4-BE49-F238E27FC236}">
                <a16:creationId xmlns:a16="http://schemas.microsoft.com/office/drawing/2014/main" id="{71E3A63B-01EF-B3B1-F861-1BBC4411F929}"/>
              </a:ext>
              <a:ext uri="{C183D7F6-B498-43B3-948B-1728B52AA6E4}">
                <adec:decorative xmlns:adec="http://schemas.microsoft.com/office/drawing/2017/decorative" val="1"/>
              </a:ext>
            </a:extLst>
          </p:cNvPr>
          <p:cNvSpPr/>
          <p:nvPr userDrawn="1"/>
        </p:nvSpPr>
        <p:spPr>
          <a:xfrm flipH="1" flipV="1">
            <a:off x="10243539" y="-1"/>
            <a:ext cx="1948461" cy="1453974"/>
          </a:xfrm>
          <a:custGeom>
            <a:avLst/>
            <a:gdLst>
              <a:gd name="connsiteX0" fmla="*/ 0 w 1948461"/>
              <a:gd name="connsiteY0" fmla="*/ 0 h 1453974"/>
              <a:gd name="connsiteX1" fmla="*/ 32434 w 1948461"/>
              <a:gd name="connsiteY1" fmla="*/ 41394 h 1453974"/>
              <a:gd name="connsiteX2" fmla="*/ 611626 w 1948461"/>
              <a:gd name="connsiteY2" fmla="*/ 508597 h 1453974"/>
              <a:gd name="connsiteX3" fmla="*/ 1902163 w 1948461"/>
              <a:gd name="connsiteY3" fmla="*/ 1370646 h 1453974"/>
              <a:gd name="connsiteX4" fmla="*/ 1948461 w 1948461"/>
              <a:gd name="connsiteY4" fmla="*/ 1453974 h 1453974"/>
              <a:gd name="connsiteX5" fmla="*/ 0 w 1948461"/>
              <a:gd name="connsiteY5" fmla="*/ 1453974 h 145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8461" h="1453974">
                <a:moveTo>
                  <a:pt x="0" y="0"/>
                </a:moveTo>
                <a:lnTo>
                  <a:pt x="32434" y="41394"/>
                </a:lnTo>
                <a:cubicBezTo>
                  <a:pt x="190803" y="222210"/>
                  <a:pt x="377048" y="387079"/>
                  <a:pt x="611626" y="508597"/>
                </a:cubicBezTo>
                <a:cubicBezTo>
                  <a:pt x="1000743" y="710195"/>
                  <a:pt x="1598725" y="895624"/>
                  <a:pt x="1902163" y="1370646"/>
                </a:cubicBezTo>
                <a:lnTo>
                  <a:pt x="1948461" y="1453974"/>
                </a:lnTo>
                <a:lnTo>
                  <a:pt x="0" y="1453974"/>
                </a:lnTo>
                <a:close/>
              </a:path>
            </a:pathLst>
          </a:custGeom>
          <a:solidFill>
            <a:schemeClr val="accent1"/>
          </a:solidFill>
          <a:ln w="150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Freeform: Shape 5">
            <a:extLst>
              <a:ext uri="{FF2B5EF4-FFF2-40B4-BE49-F238E27FC236}">
                <a16:creationId xmlns:a16="http://schemas.microsoft.com/office/drawing/2014/main" id="{D93AB7B1-DA47-81AC-9BD3-0767E499EFFE}"/>
              </a:ext>
              <a:ext uri="{C183D7F6-B498-43B3-948B-1728B52AA6E4}">
                <adec:decorative xmlns:adec="http://schemas.microsoft.com/office/drawing/2017/decorative" val="1"/>
              </a:ext>
            </a:extLst>
          </p:cNvPr>
          <p:cNvSpPr/>
          <p:nvPr userDrawn="1"/>
        </p:nvSpPr>
        <p:spPr>
          <a:xfrm rot="10800000">
            <a:off x="7248231" y="5855618"/>
            <a:ext cx="4943770" cy="1002382"/>
          </a:xfrm>
          <a:custGeom>
            <a:avLst/>
            <a:gdLst>
              <a:gd name="connsiteX0" fmla="*/ 0 w 4943770"/>
              <a:gd name="connsiteY0" fmla="*/ 0 h 1002382"/>
              <a:gd name="connsiteX1" fmla="*/ 4943770 w 4943770"/>
              <a:gd name="connsiteY1" fmla="*/ 0 h 1002382"/>
              <a:gd name="connsiteX2" fmla="*/ 4906928 w 4943770"/>
              <a:gd name="connsiteY2" fmla="*/ 44581 h 1002382"/>
              <a:gd name="connsiteX3" fmla="*/ 2525640 w 4943770"/>
              <a:gd name="connsiteY3" fmla="*/ 241508 h 1002382"/>
              <a:gd name="connsiteX4" fmla="*/ 1667268 w 4943770"/>
              <a:gd name="connsiteY4" fmla="*/ 163732 h 1002382"/>
              <a:gd name="connsiteX5" fmla="*/ 1317749 w 4943770"/>
              <a:gd name="connsiteY5" fmla="*/ 293864 h 1002382"/>
              <a:gd name="connsiteX6" fmla="*/ 75310 w 4943770"/>
              <a:gd name="connsiteY6" fmla="*/ 989292 h 1002382"/>
              <a:gd name="connsiteX7" fmla="*/ 0 w 4943770"/>
              <a:gd name="connsiteY7" fmla="*/ 1002382 h 1002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3770" h="1002382">
                <a:moveTo>
                  <a:pt x="0" y="0"/>
                </a:moveTo>
                <a:lnTo>
                  <a:pt x="4943770" y="0"/>
                </a:lnTo>
                <a:lnTo>
                  <a:pt x="4906928" y="44581"/>
                </a:lnTo>
                <a:cubicBezTo>
                  <a:pt x="4311119" y="665259"/>
                  <a:pt x="3275391" y="550750"/>
                  <a:pt x="2525640" y="241508"/>
                </a:cubicBezTo>
                <a:cubicBezTo>
                  <a:pt x="2174456" y="97448"/>
                  <a:pt x="1956229" y="100710"/>
                  <a:pt x="1667268" y="163732"/>
                </a:cubicBezTo>
                <a:cubicBezTo>
                  <a:pt x="1546867" y="189990"/>
                  <a:pt x="1429272" y="233773"/>
                  <a:pt x="1317749" y="293864"/>
                </a:cubicBezTo>
                <a:cubicBezTo>
                  <a:pt x="1050964" y="428937"/>
                  <a:pt x="614633" y="864100"/>
                  <a:pt x="75310" y="989292"/>
                </a:cubicBezTo>
                <a:lnTo>
                  <a:pt x="0" y="1002382"/>
                </a:lnTo>
                <a:close/>
              </a:path>
            </a:pathLst>
          </a:custGeom>
          <a:solidFill>
            <a:schemeClr val="accent6"/>
          </a:solidFill>
          <a:ln w="34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5408762" y="914400"/>
            <a:ext cx="5870448" cy="5029200"/>
          </a:xfrm>
          <a:prstGeom prst="rect">
            <a:avLst/>
          </a:prstGeom>
        </p:spPr>
        <p:txBody>
          <a:bodyPr vert="horz" lIns="0" tIns="45720" rIns="0" bIns="45720" rtlCol="0" anchor="ctr">
            <a:noAutofit/>
          </a:bodyPr>
          <a:lstStyle>
            <a:lvl1pPr>
              <a:lnSpc>
                <a:spcPct val="75000"/>
              </a:lnSpc>
              <a:defRPr sz="5400" cap="all" spc="0" baseline="0"/>
            </a:lvl1pPr>
          </a:lstStyle>
          <a:p>
            <a:r>
              <a:rPr lang="en-US" dirty="0"/>
              <a:t>Click to add title</a:t>
            </a:r>
          </a:p>
        </p:txBody>
      </p:sp>
      <p:sp>
        <p:nvSpPr>
          <p:cNvPr id="5" name="Picture Placeholder 4">
            <a:extLst>
              <a:ext uri="{FF2B5EF4-FFF2-40B4-BE49-F238E27FC236}">
                <a16:creationId xmlns:a16="http://schemas.microsoft.com/office/drawing/2014/main" id="{BDDF44C2-2412-E9A3-C652-50DB0A363319}"/>
              </a:ext>
            </a:extLst>
          </p:cNvPr>
          <p:cNvSpPr>
            <a:spLocks noGrp="1"/>
          </p:cNvSpPr>
          <p:nvPr>
            <p:ph type="pic" sz="quarter" idx="11"/>
          </p:nvPr>
        </p:nvSpPr>
        <p:spPr>
          <a:xfrm>
            <a:off x="0" y="0"/>
            <a:ext cx="4943475" cy="6858000"/>
          </a:xfrm>
          <a:custGeom>
            <a:avLst/>
            <a:gdLst>
              <a:gd name="connsiteX0" fmla="*/ 1911118 w 4943475"/>
              <a:gd name="connsiteY0" fmla="*/ 0 h 6858000"/>
              <a:gd name="connsiteX1" fmla="*/ 4943475 w 4943475"/>
              <a:gd name="connsiteY1" fmla="*/ 0 h 6858000"/>
              <a:gd name="connsiteX2" fmla="*/ 4943475 w 4943475"/>
              <a:gd name="connsiteY2" fmla="*/ 6858000 h 6858000"/>
              <a:gd name="connsiteX3" fmla="*/ 1316945 w 4943475"/>
              <a:gd name="connsiteY3" fmla="*/ 6858000 h 6858000"/>
              <a:gd name="connsiteX4" fmla="*/ 1300831 w 4943475"/>
              <a:gd name="connsiteY4" fmla="*/ 6813975 h 6858000"/>
              <a:gd name="connsiteX5" fmla="*/ 11509 w 4943475"/>
              <a:gd name="connsiteY5" fmla="*/ 5644999 h 6858000"/>
              <a:gd name="connsiteX6" fmla="*/ 0 w 4943475"/>
              <a:gd name="connsiteY6" fmla="*/ 5642040 h 6858000"/>
              <a:gd name="connsiteX7" fmla="*/ 0 w 4943475"/>
              <a:gd name="connsiteY7" fmla="*/ 960342 h 6858000"/>
              <a:gd name="connsiteX8" fmla="*/ 102594 w 4943475"/>
              <a:gd name="connsiteY8" fmla="*/ 989005 h 6858000"/>
              <a:gd name="connsiteX9" fmla="*/ 693872 w 4943475"/>
              <a:gd name="connsiteY9" fmla="*/ 972388 h 6858000"/>
              <a:gd name="connsiteX10" fmla="*/ 1819086 w 4943475"/>
              <a:gd name="connsiteY10" fmla="*/ 1573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43475" h="6858000">
                <a:moveTo>
                  <a:pt x="1911118" y="0"/>
                </a:moveTo>
                <a:lnTo>
                  <a:pt x="4943475" y="0"/>
                </a:lnTo>
                <a:lnTo>
                  <a:pt x="4943475" y="6858000"/>
                </a:lnTo>
                <a:lnTo>
                  <a:pt x="1316945" y="6858000"/>
                </a:lnTo>
                <a:lnTo>
                  <a:pt x="1300831" y="6813975"/>
                </a:lnTo>
                <a:cubicBezTo>
                  <a:pt x="1065596" y="6257818"/>
                  <a:pt x="593762" y="5826099"/>
                  <a:pt x="11509" y="5644999"/>
                </a:cubicBezTo>
                <a:lnTo>
                  <a:pt x="0" y="5642040"/>
                </a:lnTo>
                <a:lnTo>
                  <a:pt x="0" y="960342"/>
                </a:lnTo>
                <a:lnTo>
                  <a:pt x="102594" y="989005"/>
                </a:lnTo>
                <a:cubicBezTo>
                  <a:pt x="295939" y="1032615"/>
                  <a:pt x="499008" y="1027216"/>
                  <a:pt x="693872" y="972388"/>
                </a:cubicBezTo>
                <a:cubicBezTo>
                  <a:pt x="1136296" y="858399"/>
                  <a:pt x="1554913" y="550056"/>
                  <a:pt x="1819086" y="157393"/>
                </a:cubicBezTo>
                <a:close/>
              </a:path>
            </a:pathLst>
          </a:custGeom>
        </p:spPr>
        <p:txBody>
          <a:bodyPr wrap="square" tIns="1005840">
            <a:noAutofit/>
          </a:bodyPr>
          <a:lstStyle>
            <a:lvl1pPr marL="0" indent="0" algn="ctr">
              <a:buNone/>
              <a:defRPr/>
            </a:lvl1pPr>
          </a:lstStyle>
          <a:p>
            <a:r>
              <a:rPr lang="en-US" dirty="0"/>
              <a:t>Click icon to add picture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41142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3">
    <p:bg>
      <p:bgPr>
        <a:solidFill>
          <a:schemeClr val="tx1"/>
        </a:solidFill>
        <a:effectLst/>
      </p:bgPr>
    </p:bg>
    <p:spTree>
      <p:nvGrpSpPr>
        <p:cNvPr id="1" name=""/>
        <p:cNvGrpSpPr/>
        <p:nvPr/>
      </p:nvGrpSpPr>
      <p:grpSpPr>
        <a:xfrm>
          <a:off x="0" y="0"/>
          <a:ext cx="0" cy="0"/>
          <a:chOff x="0" y="0"/>
          <a:chExt cx="0" cy="0"/>
        </a:xfrm>
      </p:grpSpPr>
      <p:sp>
        <p:nvSpPr>
          <p:cNvPr id="5" name="Freeform: Shape 22">
            <a:extLst>
              <a:ext uri="{FF2B5EF4-FFF2-40B4-BE49-F238E27FC236}">
                <a16:creationId xmlns:a16="http://schemas.microsoft.com/office/drawing/2014/main" id="{0FA877A3-B2AE-5C65-DE20-D16387871BE5}"/>
              </a:ext>
              <a:ext uri="{C183D7F6-B498-43B3-948B-1728B52AA6E4}">
                <adec:decorative xmlns:adec="http://schemas.microsoft.com/office/drawing/2017/decorative" val="1"/>
              </a:ext>
            </a:extLst>
          </p:cNvPr>
          <p:cNvSpPr/>
          <p:nvPr userDrawn="1"/>
        </p:nvSpPr>
        <p:spPr>
          <a:xfrm>
            <a:off x="8906392" y="4720062"/>
            <a:ext cx="3285608" cy="2137938"/>
          </a:xfrm>
          <a:custGeom>
            <a:avLst/>
            <a:gdLst>
              <a:gd name="connsiteX0" fmla="*/ 3285608 w 3285608"/>
              <a:gd name="connsiteY0" fmla="*/ 0 h 2137938"/>
              <a:gd name="connsiteX1" fmla="*/ 3285608 w 3285608"/>
              <a:gd name="connsiteY1" fmla="*/ 2137938 h 2137938"/>
              <a:gd name="connsiteX2" fmla="*/ 0 w 3285608"/>
              <a:gd name="connsiteY2" fmla="*/ 2137938 h 2137938"/>
              <a:gd name="connsiteX3" fmla="*/ 53213 w 3285608"/>
              <a:gd name="connsiteY3" fmla="*/ 2070398 h 2137938"/>
              <a:gd name="connsiteX4" fmla="*/ 1464698 w 3285608"/>
              <a:gd name="connsiteY4" fmla="*/ 1425184 h 2137938"/>
              <a:gd name="connsiteX5" fmla="*/ 3278751 w 3285608"/>
              <a:gd name="connsiteY5" fmla="*/ 2109 h 213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5608" h="2137938">
                <a:moveTo>
                  <a:pt x="3285608" y="0"/>
                </a:moveTo>
                <a:lnTo>
                  <a:pt x="3285608" y="2137938"/>
                </a:lnTo>
                <a:lnTo>
                  <a:pt x="0" y="2137938"/>
                </a:lnTo>
                <a:lnTo>
                  <a:pt x="53213" y="2070398"/>
                </a:lnTo>
                <a:cubicBezTo>
                  <a:pt x="428518" y="1649846"/>
                  <a:pt x="1048414" y="1562150"/>
                  <a:pt x="1464698" y="1425184"/>
                </a:cubicBezTo>
                <a:cubicBezTo>
                  <a:pt x="2343037" y="1136242"/>
                  <a:pt x="2721555" y="228637"/>
                  <a:pt x="3278751" y="2109"/>
                </a:cubicBezTo>
                <a:close/>
              </a:path>
            </a:pathLst>
          </a:custGeom>
          <a:solidFill>
            <a:schemeClr val="accent6"/>
          </a:solidFill>
          <a:ln w="21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703472" y="2377871"/>
            <a:ext cx="6814371" cy="4359402"/>
          </a:xfrm>
        </p:spPr>
        <p:txBody>
          <a:bodyPr>
            <a:normAutofit/>
          </a:bodyPr>
          <a:lstStyle>
            <a:lvl1pPr marL="512064" indent="-512064">
              <a:lnSpc>
                <a:spcPct val="100000"/>
              </a:lnSpc>
              <a:spcBef>
                <a:spcPts val="600"/>
              </a:spcBef>
              <a:spcAft>
                <a:spcPts val="1200"/>
              </a:spcAft>
              <a:buFont typeface="+mj-lt"/>
              <a:buAutoNum type="arabicPeriod"/>
              <a:defRPr sz="2000"/>
            </a:lvl1pPr>
            <a:lvl2pPr marL="800100" indent="-512064">
              <a:lnSpc>
                <a:spcPct val="100000"/>
              </a:lnSpc>
              <a:spcBef>
                <a:spcPts val="600"/>
              </a:spcBef>
              <a:spcAft>
                <a:spcPts val="1200"/>
              </a:spcAft>
              <a:buFont typeface="+mj-lt"/>
              <a:buAutoNum type="arabicPeriod"/>
              <a:defRPr sz="1800"/>
            </a:lvl2pPr>
            <a:lvl3pPr marL="1257300" indent="-512064">
              <a:lnSpc>
                <a:spcPct val="100000"/>
              </a:lnSpc>
              <a:spcBef>
                <a:spcPts val="600"/>
              </a:spcBef>
              <a:spcAft>
                <a:spcPts val="1200"/>
              </a:spcAft>
              <a:buFont typeface="+mj-lt"/>
              <a:buAutoNum type="arabicPeriod"/>
              <a:defRPr sz="1600"/>
            </a:lvl3pPr>
            <a:lvl4pPr marL="1714500" indent="-512064">
              <a:lnSpc>
                <a:spcPct val="100000"/>
              </a:lnSpc>
              <a:spcBef>
                <a:spcPts val="600"/>
              </a:spcBef>
              <a:spcAft>
                <a:spcPts val="1200"/>
              </a:spcAft>
              <a:buFont typeface="+mj-lt"/>
              <a:buAutoNum type="arabicPeriod"/>
              <a:defRPr sz="1400"/>
            </a:lvl4pPr>
            <a:lvl5pPr marL="2171700" indent="-512064">
              <a:lnSpc>
                <a:spcPct val="100000"/>
              </a:lnSpc>
              <a:spcBef>
                <a:spcPts val="600"/>
              </a:spcBef>
              <a:spcAft>
                <a:spcPts val="1200"/>
              </a:spcAft>
              <a:buFont typeface="+mj-lt"/>
              <a:buAutoNum type="arabicPeriod"/>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a:extLst>
              <a:ext uri="{FF2B5EF4-FFF2-40B4-BE49-F238E27FC236}">
                <a16:creationId xmlns:a16="http://schemas.microsoft.com/office/drawing/2014/main" id="{CB9E0096-D944-5245-13D4-92814D4D59C7}"/>
              </a:ext>
            </a:extLst>
          </p:cNvPr>
          <p:cNvSpPr>
            <a:spLocks noGrp="1"/>
          </p:cNvSpPr>
          <p:nvPr>
            <p:ph sz="quarter" idx="11" hasCustomPrompt="1"/>
          </p:nvPr>
        </p:nvSpPr>
        <p:spPr>
          <a:xfrm>
            <a:off x="7954195" y="2377871"/>
            <a:ext cx="3840407"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0614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690D34EE-F9DA-E443-4A73-7A028CD1DC77}"/>
              </a:ext>
            </a:extLst>
          </p:cNvPr>
          <p:cNvSpPr/>
          <p:nvPr userDrawn="1"/>
        </p:nvSpPr>
        <p:spPr>
          <a:xfrm>
            <a:off x="6576005" y="6244034"/>
            <a:ext cx="5128931" cy="613967"/>
          </a:xfrm>
          <a:custGeom>
            <a:avLst/>
            <a:gdLst>
              <a:gd name="connsiteX0" fmla="*/ 4291965 w 5128931"/>
              <a:gd name="connsiteY0" fmla="*/ 60 h 613967"/>
              <a:gd name="connsiteX1" fmla="*/ 4666198 w 5128931"/>
              <a:gd name="connsiteY1" fmla="*/ 89254 h 613967"/>
              <a:gd name="connsiteX2" fmla="*/ 5101197 w 5128931"/>
              <a:gd name="connsiteY2" fmla="*/ 537690 h 613967"/>
              <a:gd name="connsiteX3" fmla="*/ 5128931 w 5128931"/>
              <a:gd name="connsiteY3" fmla="*/ 613967 h 613967"/>
              <a:gd name="connsiteX4" fmla="*/ 0 w 5128931"/>
              <a:gd name="connsiteY4" fmla="*/ 613967 h 613967"/>
              <a:gd name="connsiteX5" fmla="*/ 15614 w 5128931"/>
              <a:gd name="connsiteY5" fmla="*/ 593375 h 613967"/>
              <a:gd name="connsiteX6" fmla="*/ 81739 w 5128931"/>
              <a:gd name="connsiteY6" fmla="*/ 517786 h 613967"/>
              <a:gd name="connsiteX7" fmla="*/ 2139708 w 5128931"/>
              <a:gd name="connsiteY7" fmla="*/ 331996 h 613967"/>
              <a:gd name="connsiteX8" fmla="*/ 4291965 w 5128931"/>
              <a:gd name="connsiteY8" fmla="*/ 60 h 61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28931" h="613967">
                <a:moveTo>
                  <a:pt x="4291965" y="60"/>
                </a:moveTo>
                <a:cubicBezTo>
                  <a:pt x="4425259" y="-1390"/>
                  <a:pt x="4550210" y="23536"/>
                  <a:pt x="4666198" y="89254"/>
                </a:cubicBezTo>
                <a:cubicBezTo>
                  <a:pt x="4891999" y="217207"/>
                  <a:pt x="5029133" y="370815"/>
                  <a:pt x="5101197" y="537690"/>
                </a:cubicBezTo>
                <a:lnTo>
                  <a:pt x="5128931" y="613967"/>
                </a:lnTo>
                <a:lnTo>
                  <a:pt x="0" y="613967"/>
                </a:lnTo>
                <a:lnTo>
                  <a:pt x="15614" y="593375"/>
                </a:lnTo>
                <a:cubicBezTo>
                  <a:pt x="37505" y="566465"/>
                  <a:pt x="59606" y="541212"/>
                  <a:pt x="81739" y="517786"/>
                </a:cubicBezTo>
                <a:cubicBezTo>
                  <a:pt x="726324" y="-164414"/>
                  <a:pt x="1567784" y="212292"/>
                  <a:pt x="2139708" y="331996"/>
                </a:cubicBezTo>
                <a:cubicBezTo>
                  <a:pt x="2980088" y="507931"/>
                  <a:pt x="3714356" y="6344"/>
                  <a:pt x="4291965" y="60"/>
                </a:cubicBezTo>
                <a:close/>
              </a:path>
            </a:pathLst>
          </a:custGeom>
          <a:solidFill>
            <a:schemeClr val="accent1"/>
          </a:solidFill>
          <a:ln w="2373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Freeform: Shape 20">
            <a:extLst>
              <a:ext uri="{FF2B5EF4-FFF2-40B4-BE49-F238E27FC236}">
                <a16:creationId xmlns:a16="http://schemas.microsoft.com/office/drawing/2014/main" id="{DBA1AC28-AEBA-F273-D81B-DCB3F7595C06}"/>
              </a:ext>
            </a:extLst>
          </p:cNvPr>
          <p:cNvSpPr/>
          <p:nvPr userDrawn="1"/>
        </p:nvSpPr>
        <p:spPr>
          <a:xfrm>
            <a:off x="11450906" y="3547173"/>
            <a:ext cx="741094" cy="3164819"/>
          </a:xfrm>
          <a:custGeom>
            <a:avLst/>
            <a:gdLst>
              <a:gd name="connsiteX0" fmla="*/ 741094 w 741094"/>
              <a:gd name="connsiteY0" fmla="*/ 0 h 3164819"/>
              <a:gd name="connsiteX1" fmla="*/ 741094 w 741094"/>
              <a:gd name="connsiteY1" fmla="*/ 3164819 h 3164819"/>
              <a:gd name="connsiteX2" fmla="*/ 696311 w 741094"/>
              <a:gd name="connsiteY2" fmla="*/ 3128887 h 3164819"/>
              <a:gd name="connsiteX3" fmla="*/ 66029 w 741094"/>
              <a:gd name="connsiteY3" fmla="*/ 2098526 h 3164819"/>
              <a:gd name="connsiteX4" fmla="*/ 659081 w 741094"/>
              <a:gd name="connsiteY4" fmla="*/ 69283 h 316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1094" h="3164819">
                <a:moveTo>
                  <a:pt x="741094" y="0"/>
                </a:moveTo>
                <a:lnTo>
                  <a:pt x="741094" y="3164819"/>
                </a:lnTo>
                <a:lnTo>
                  <a:pt x="696311" y="3128887"/>
                </a:lnTo>
                <a:cubicBezTo>
                  <a:pt x="398216" y="2865259"/>
                  <a:pt x="172941" y="2512853"/>
                  <a:pt x="66029" y="2098526"/>
                </a:cubicBezTo>
                <a:cubicBezTo>
                  <a:pt x="-129976" y="1338929"/>
                  <a:pt x="122879" y="568970"/>
                  <a:pt x="659081" y="69283"/>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Block Arc 10">
            <a:extLst>
              <a:ext uri="{FF2B5EF4-FFF2-40B4-BE49-F238E27FC236}">
                <a16:creationId xmlns:a16="http://schemas.microsoft.com/office/drawing/2014/main" id="{BEF5AD5C-8D5B-14F6-F688-592B022821E7}"/>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3343CA5-4CA0-41D9-7ED0-D8D9D96A1D36}"/>
              </a:ext>
            </a:extLst>
          </p:cNvPr>
          <p:cNvSpPr>
            <a:spLocks noGrp="1"/>
          </p:cNvSpPr>
          <p:nvPr>
            <p:ph type="title" hasCustomPrompt="1"/>
          </p:nvPr>
        </p:nvSpPr>
        <p:spPr>
          <a:xfrm>
            <a:off x="914400" y="914400"/>
            <a:ext cx="10360152" cy="3657600"/>
          </a:xfrm>
        </p:spPr>
        <p:txBody>
          <a:bodyPr anchor="b">
            <a:noAutofit/>
          </a:bodyPr>
          <a:lstStyle>
            <a:lvl1pPr algn="ctr">
              <a:lnSpc>
                <a:spcPct val="75000"/>
              </a:lnSpc>
              <a:defRPr sz="5400" cap="all" spc="600" baseline="0"/>
            </a:lvl1pPr>
          </a:lstStyle>
          <a:p>
            <a:r>
              <a:rPr lang="en-US" dirty="0"/>
              <a:t>Click to add title</a:t>
            </a:r>
          </a:p>
        </p:txBody>
      </p:sp>
      <p:sp>
        <p:nvSpPr>
          <p:cNvPr id="15" name="Content Placeholder 14">
            <a:extLst>
              <a:ext uri="{FF2B5EF4-FFF2-40B4-BE49-F238E27FC236}">
                <a16:creationId xmlns:a16="http://schemas.microsoft.com/office/drawing/2014/main" id="{FFB058F7-2BE2-A189-1B03-F472C5510883}"/>
              </a:ext>
            </a:extLst>
          </p:cNvPr>
          <p:cNvSpPr>
            <a:spLocks noGrp="1"/>
          </p:cNvSpPr>
          <p:nvPr>
            <p:ph sz="quarter" idx="10" hasCustomPrompt="1"/>
          </p:nvPr>
        </p:nvSpPr>
        <p:spPr>
          <a:xfrm>
            <a:off x="1630363" y="5006113"/>
            <a:ext cx="8931275" cy="1720850"/>
          </a:xfrm>
        </p:spPr>
        <p:txBody>
          <a:bodyPr/>
          <a:lstStyle>
            <a:lvl1pPr marL="0" indent="0" algn="ctr">
              <a:spcBef>
                <a:spcPts val="0"/>
              </a:spcBef>
              <a:buNone/>
              <a:defRPr/>
            </a:lvl1pPr>
            <a:lvl2pPr marL="457200" indent="0" algn="ctr">
              <a:spcBef>
                <a:spcPts val="0"/>
              </a:spcBef>
              <a:buNone/>
              <a:defRPr/>
            </a:lvl2pPr>
            <a:lvl3pPr marL="914400" indent="0" algn="ctr">
              <a:spcBef>
                <a:spcPts val="0"/>
              </a:spcBef>
              <a:buNone/>
              <a:defRPr/>
            </a:lvl3pPr>
            <a:lvl4pPr marL="1371600" indent="0" algn="ctr">
              <a:spcBef>
                <a:spcPts val="0"/>
              </a:spcBef>
              <a:buNone/>
              <a:defRPr/>
            </a:lvl4pPr>
            <a:lvl5pPr marL="1828800" indent="0" algn="ctr">
              <a:spcBef>
                <a:spcPts val="0"/>
              </a:spcBef>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74DA6858-F008-49D8-3E6E-18FE1289121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61920" b="49138"/>
          <a:stretch>
            <a:fillRect/>
          </a:stretch>
        </p:blipFill>
        <p:spPr>
          <a:xfrm rot="10800000" flipH="1" flipV="1">
            <a:off x="-9638" y="3945640"/>
            <a:ext cx="2853725" cy="2938093"/>
          </a:xfrm>
          <a:custGeom>
            <a:avLst/>
            <a:gdLst>
              <a:gd name="connsiteX0" fmla="*/ 0 w 2853725"/>
              <a:gd name="connsiteY0" fmla="*/ 0 h 2938093"/>
              <a:gd name="connsiteX1" fmla="*/ 2853725 w 2853725"/>
              <a:gd name="connsiteY1" fmla="*/ 0 h 2938093"/>
              <a:gd name="connsiteX2" fmla="*/ 2853725 w 2853725"/>
              <a:gd name="connsiteY2" fmla="*/ 2938093 h 2938093"/>
              <a:gd name="connsiteX3" fmla="*/ 0 w 2853725"/>
              <a:gd name="connsiteY3" fmla="*/ 2938093 h 2938093"/>
            </a:gdLst>
            <a:ahLst/>
            <a:cxnLst>
              <a:cxn ang="0">
                <a:pos x="connsiteX0" y="connsiteY0"/>
              </a:cxn>
              <a:cxn ang="0">
                <a:pos x="connsiteX1" y="connsiteY1"/>
              </a:cxn>
              <a:cxn ang="0">
                <a:pos x="connsiteX2" y="connsiteY2"/>
              </a:cxn>
              <a:cxn ang="0">
                <a:pos x="connsiteX3" y="connsiteY3"/>
              </a:cxn>
            </a:cxnLst>
            <a:rect l="l" t="t" r="r" b="b"/>
            <a:pathLst>
              <a:path w="2853725" h="2938093">
                <a:moveTo>
                  <a:pt x="0" y="0"/>
                </a:moveTo>
                <a:lnTo>
                  <a:pt x="2853725" y="0"/>
                </a:lnTo>
                <a:lnTo>
                  <a:pt x="2853725" y="2938093"/>
                </a:lnTo>
                <a:lnTo>
                  <a:pt x="0" y="2938093"/>
                </a:lnTo>
                <a:close/>
              </a:path>
            </a:pathLst>
          </a:custGeom>
        </p:spPr>
      </p:pic>
      <p:sp>
        <p:nvSpPr>
          <p:cNvPr id="19" name="Freeform: Shape 18">
            <a:extLst>
              <a:ext uri="{FF2B5EF4-FFF2-40B4-BE49-F238E27FC236}">
                <a16:creationId xmlns:a16="http://schemas.microsoft.com/office/drawing/2014/main" id="{AD697063-5A37-7E43-799C-8864FD42BAAC}"/>
              </a:ext>
            </a:extLst>
          </p:cNvPr>
          <p:cNvSpPr/>
          <p:nvPr userDrawn="1"/>
        </p:nvSpPr>
        <p:spPr>
          <a:xfrm>
            <a:off x="9063204" y="0"/>
            <a:ext cx="3128797" cy="2679752"/>
          </a:xfrm>
          <a:custGeom>
            <a:avLst/>
            <a:gdLst>
              <a:gd name="connsiteX0" fmla="*/ 3128797 w 3128797"/>
              <a:gd name="connsiteY0" fmla="*/ 879358 h 2679752"/>
              <a:gd name="connsiteX1" fmla="*/ 3128797 w 3128797"/>
              <a:gd name="connsiteY1" fmla="*/ 2679752 h 2679752"/>
              <a:gd name="connsiteX2" fmla="*/ 3059267 w 3128797"/>
              <a:gd name="connsiteY2" fmla="*/ 2608151 h 2679752"/>
              <a:gd name="connsiteX3" fmla="*/ 2764395 w 3128797"/>
              <a:gd name="connsiteY3" fmla="*/ 1724021 h 2679752"/>
              <a:gd name="connsiteX4" fmla="*/ 3093998 w 3128797"/>
              <a:gd name="connsiteY4" fmla="*/ 985035 h 2679752"/>
              <a:gd name="connsiteX5" fmla="*/ 0 w 3128797"/>
              <a:gd name="connsiteY5" fmla="*/ 0 h 2679752"/>
              <a:gd name="connsiteX6" fmla="*/ 3128797 w 3128797"/>
              <a:gd name="connsiteY6" fmla="*/ 0 h 2679752"/>
              <a:gd name="connsiteX7" fmla="*/ 3128797 w 3128797"/>
              <a:gd name="connsiteY7" fmla="*/ 550788 h 2679752"/>
              <a:gd name="connsiteX8" fmla="*/ 3123603 w 3128797"/>
              <a:gd name="connsiteY8" fmla="*/ 534564 h 2679752"/>
              <a:gd name="connsiteX9" fmla="*/ 1737201 w 3128797"/>
              <a:gd name="connsiteY9" fmla="*/ 374784 h 2679752"/>
              <a:gd name="connsiteX10" fmla="*/ 534991 w 3128797"/>
              <a:gd name="connsiteY10" fmla="*/ 378865 h 2679752"/>
              <a:gd name="connsiteX11" fmla="*/ 147047 w 3128797"/>
              <a:gd name="connsiteY11" fmla="*/ 143968 h 2679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28797" h="2679752">
                <a:moveTo>
                  <a:pt x="3128797" y="879358"/>
                </a:moveTo>
                <a:lnTo>
                  <a:pt x="3128797" y="2679752"/>
                </a:lnTo>
                <a:lnTo>
                  <a:pt x="3059267" y="2608151"/>
                </a:lnTo>
                <a:cubicBezTo>
                  <a:pt x="2845801" y="2364562"/>
                  <a:pt x="2737482" y="2047511"/>
                  <a:pt x="2764395" y="1724021"/>
                </a:cubicBezTo>
                <a:cubicBezTo>
                  <a:pt x="2789869" y="1485736"/>
                  <a:pt x="2988975" y="1235917"/>
                  <a:pt x="3093998" y="985035"/>
                </a:cubicBezTo>
                <a:close/>
                <a:moveTo>
                  <a:pt x="0" y="0"/>
                </a:moveTo>
                <a:lnTo>
                  <a:pt x="3128797" y="0"/>
                </a:lnTo>
                <a:lnTo>
                  <a:pt x="3128797" y="550788"/>
                </a:lnTo>
                <a:lnTo>
                  <a:pt x="3123603" y="534564"/>
                </a:lnTo>
                <a:cubicBezTo>
                  <a:pt x="2933666" y="80785"/>
                  <a:pt x="2078477" y="268334"/>
                  <a:pt x="1737201" y="374784"/>
                </a:cubicBezTo>
                <a:cubicBezTo>
                  <a:pt x="1414305" y="472235"/>
                  <a:pt x="872573" y="510694"/>
                  <a:pt x="534991" y="378865"/>
                </a:cubicBezTo>
                <a:cubicBezTo>
                  <a:pt x="393838" y="323373"/>
                  <a:pt x="264165" y="243263"/>
                  <a:pt x="147047" y="143968"/>
                </a:cubicBezTo>
                <a:close/>
              </a:path>
            </a:pathLst>
          </a:custGeom>
          <a:solidFill>
            <a:schemeClr val="accent3"/>
          </a:solidFill>
          <a:ln w="4025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A8CB1A0F-CA1C-711E-F4D9-F402746EC55D}"/>
              </a:ext>
            </a:extLst>
          </p:cNvPr>
          <p:cNvSpPr/>
          <p:nvPr userDrawn="1"/>
        </p:nvSpPr>
        <p:spPr>
          <a:xfrm>
            <a:off x="-9637" y="1"/>
            <a:ext cx="2617625" cy="3478627"/>
          </a:xfrm>
          <a:custGeom>
            <a:avLst/>
            <a:gdLst>
              <a:gd name="connsiteX0" fmla="*/ 0 w 2617625"/>
              <a:gd name="connsiteY0" fmla="*/ 0 h 3478627"/>
              <a:gd name="connsiteX1" fmla="*/ 2617625 w 2617625"/>
              <a:gd name="connsiteY1" fmla="*/ 0 h 3478627"/>
              <a:gd name="connsiteX2" fmla="*/ 2553291 w 2617625"/>
              <a:gd name="connsiteY2" fmla="*/ 101454 h 3478627"/>
              <a:gd name="connsiteX3" fmla="*/ 1240549 w 2617625"/>
              <a:gd name="connsiteY3" fmla="*/ 958722 h 3478627"/>
              <a:gd name="connsiteX4" fmla="*/ 955351 w 2617625"/>
              <a:gd name="connsiteY4" fmla="*/ 1199055 h 3478627"/>
              <a:gd name="connsiteX5" fmla="*/ 600934 w 2617625"/>
              <a:gd name="connsiteY5" fmla="*/ 1984701 h 3478627"/>
              <a:gd name="connsiteX6" fmla="*/ 38433 w 2617625"/>
              <a:gd name="connsiteY6" fmla="*/ 3435524 h 3478627"/>
              <a:gd name="connsiteX7" fmla="*/ 0 w 2617625"/>
              <a:gd name="connsiteY7" fmla="*/ 3478627 h 347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7625" h="3478627">
                <a:moveTo>
                  <a:pt x="0" y="0"/>
                </a:moveTo>
                <a:lnTo>
                  <a:pt x="2617625" y="0"/>
                </a:lnTo>
                <a:lnTo>
                  <a:pt x="2553291" y="101454"/>
                </a:lnTo>
                <a:cubicBezTo>
                  <a:pt x="2193600" y="596780"/>
                  <a:pt x="1511980" y="777778"/>
                  <a:pt x="1240549" y="958722"/>
                </a:cubicBezTo>
                <a:cubicBezTo>
                  <a:pt x="1133381" y="1026274"/>
                  <a:pt x="1037426" y="1107134"/>
                  <a:pt x="955351" y="1199055"/>
                </a:cubicBezTo>
                <a:cubicBezTo>
                  <a:pt x="758369" y="1419663"/>
                  <a:pt x="648207" y="1608072"/>
                  <a:pt x="600934" y="1984701"/>
                </a:cubicBezTo>
                <a:cubicBezTo>
                  <a:pt x="539729" y="2480023"/>
                  <a:pt x="361052" y="3033377"/>
                  <a:pt x="38433" y="3435524"/>
                </a:cubicBezTo>
                <a:lnTo>
                  <a:pt x="0" y="3478627"/>
                </a:lnTo>
                <a:close/>
              </a:path>
            </a:pathLst>
          </a:custGeom>
          <a:solidFill>
            <a:schemeClr val="accent5"/>
          </a:solidFill>
          <a:ln w="251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992717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80322" y="536376"/>
            <a:ext cx="4987598" cy="2133085"/>
          </a:xfrm>
          <a:prstGeom prst="rect">
            <a:avLst/>
          </a:prstGeom>
        </p:spPr>
        <p:txBody>
          <a:bodyPr vert="horz" lIns="0" tIns="45720" rIns="91440" bIns="45720" rtlCol="0" anchor="t">
            <a:noAutofit/>
          </a:bodyPr>
          <a:lstStyle>
            <a:lvl1pPr>
              <a:defRPr sz="3200" spc="30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50559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4183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Freeform: Shape 11">
            <a:extLst>
              <a:ext uri="{FF2B5EF4-FFF2-40B4-BE49-F238E27FC236}">
                <a16:creationId xmlns:a16="http://schemas.microsoft.com/office/drawing/2014/main" id="{5E99B326-A023-FA69-54A8-41EDB12763C4}"/>
              </a:ext>
              <a:ext uri="{C183D7F6-B498-43B3-948B-1728B52AA6E4}">
                <adec:decorative xmlns:adec="http://schemas.microsoft.com/office/drawing/2017/decorative" val="1"/>
              </a:ext>
            </a:extLst>
          </p:cNvPr>
          <p:cNvSpPr/>
          <p:nvPr userDrawn="1"/>
        </p:nvSpPr>
        <p:spPr>
          <a:xfrm>
            <a:off x="1" y="2304754"/>
            <a:ext cx="2954761" cy="4553246"/>
          </a:xfrm>
          <a:custGeom>
            <a:avLst/>
            <a:gdLst>
              <a:gd name="connsiteX0" fmla="*/ 0 w 2954761"/>
              <a:gd name="connsiteY0" fmla="*/ 0 h 4553246"/>
              <a:gd name="connsiteX1" fmla="*/ 117233 w 2954761"/>
              <a:gd name="connsiteY1" fmla="*/ 82668 h 4553246"/>
              <a:gd name="connsiteX2" fmla="*/ 730843 w 2954761"/>
              <a:gd name="connsiteY2" fmla="*/ 1827598 h 4553246"/>
              <a:gd name="connsiteX3" fmla="*/ 868972 w 2954761"/>
              <a:gd name="connsiteY3" fmla="*/ 2174038 h 4553246"/>
              <a:gd name="connsiteX4" fmla="*/ 1502761 w 2954761"/>
              <a:gd name="connsiteY4" fmla="*/ 2758135 h 4553246"/>
              <a:gd name="connsiteX5" fmla="*/ 2954466 w 2954761"/>
              <a:gd name="connsiteY5" fmla="*/ 4460522 h 4553246"/>
              <a:gd name="connsiteX6" fmla="*/ 2954761 w 2954761"/>
              <a:gd name="connsiteY6" fmla="*/ 4553246 h 4553246"/>
              <a:gd name="connsiteX7" fmla="*/ 0 w 2954761"/>
              <a:gd name="connsiteY7" fmla="*/ 4553246 h 455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4761" h="4553246">
                <a:moveTo>
                  <a:pt x="0" y="0"/>
                </a:moveTo>
                <a:lnTo>
                  <a:pt x="117233" y="82668"/>
                </a:lnTo>
                <a:cubicBezTo>
                  <a:pt x="705921" y="563578"/>
                  <a:pt x="630379" y="1460513"/>
                  <a:pt x="730843" y="1827598"/>
                </a:cubicBezTo>
                <a:cubicBezTo>
                  <a:pt x="761151" y="1950602"/>
                  <a:pt x="807625" y="2067161"/>
                  <a:pt x="868972" y="2174038"/>
                </a:cubicBezTo>
                <a:cubicBezTo>
                  <a:pt x="1016204" y="2430540"/>
                  <a:pt x="1160257" y="2594499"/>
                  <a:pt x="1502761" y="2758135"/>
                </a:cubicBezTo>
                <a:cubicBezTo>
                  <a:pt x="2178883" y="3079569"/>
                  <a:pt x="2895559" y="3693004"/>
                  <a:pt x="2954466" y="4460522"/>
                </a:cubicBezTo>
                <a:lnTo>
                  <a:pt x="2954761" y="4553246"/>
                </a:lnTo>
                <a:lnTo>
                  <a:pt x="0" y="4553246"/>
                </a:lnTo>
                <a:close/>
              </a:path>
            </a:pathLst>
          </a:custGeom>
          <a:solidFill>
            <a:schemeClr val="accent1">
              <a:lumMod val="75000"/>
            </a:schemeClr>
          </a:solidFill>
          <a:ln w="2723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5044668"/>
          </a:xfrm>
          <a:prstGeom prst="rect">
            <a:avLst/>
          </a:prstGeom>
        </p:spPr>
        <p:txBody>
          <a:bodyPr vert="horz" lIns="0" tIns="45720" rIns="91440" bIns="45720" rtlCol="0" anchor="t">
            <a:noAutofit/>
          </a:bodyPr>
          <a:lstStyle>
            <a:lvl1pPr>
              <a:defRPr sz="3200" cap="all"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5911850" y="2343150"/>
            <a:ext cx="5568950" cy="4364038"/>
          </a:xfrm>
        </p:spPr>
        <p:txBody>
          <a:bodyPr>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5110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sp>
        <p:nvSpPr>
          <p:cNvPr id="6" name="Freeform: Shape 7">
            <a:extLst>
              <a:ext uri="{FF2B5EF4-FFF2-40B4-BE49-F238E27FC236}">
                <a16:creationId xmlns:a16="http://schemas.microsoft.com/office/drawing/2014/main" id="{0AE23B93-BC49-29E1-B798-915A07D7A9CA}"/>
              </a:ext>
              <a:ext uri="{C183D7F6-B498-43B3-948B-1728B52AA6E4}">
                <adec:decorative xmlns:adec="http://schemas.microsoft.com/office/drawing/2017/decorative" val="1"/>
              </a:ext>
            </a:extLst>
          </p:cNvPr>
          <p:cNvSpPr/>
          <p:nvPr userDrawn="1"/>
        </p:nvSpPr>
        <p:spPr>
          <a:xfrm>
            <a:off x="10451328" y="0"/>
            <a:ext cx="1740673" cy="2452455"/>
          </a:xfrm>
          <a:custGeom>
            <a:avLst/>
            <a:gdLst>
              <a:gd name="connsiteX0" fmla="*/ 9752 w 1740673"/>
              <a:gd name="connsiteY0" fmla="*/ 0 h 2452455"/>
              <a:gd name="connsiteX1" fmla="*/ 1740673 w 1740673"/>
              <a:gd name="connsiteY1" fmla="*/ 0 h 2452455"/>
              <a:gd name="connsiteX2" fmla="*/ 1740673 w 1740673"/>
              <a:gd name="connsiteY2" fmla="*/ 2452455 h 2452455"/>
              <a:gd name="connsiteX3" fmla="*/ 1641792 w 1740673"/>
              <a:gd name="connsiteY3" fmla="*/ 2253927 h 2452455"/>
              <a:gd name="connsiteX4" fmla="*/ 1168412 w 1740673"/>
              <a:gd name="connsiteY4" fmla="*/ 1679772 h 2452455"/>
              <a:gd name="connsiteX5" fmla="*/ 63 w 1740673"/>
              <a:gd name="connsiteY5" fmla="*/ 135821 h 245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673" h="2452455">
                <a:moveTo>
                  <a:pt x="9752" y="0"/>
                </a:moveTo>
                <a:lnTo>
                  <a:pt x="1740673" y="0"/>
                </a:lnTo>
                <a:lnTo>
                  <a:pt x="1740673" y="2452455"/>
                </a:lnTo>
                <a:lnTo>
                  <a:pt x="1641792" y="2253927"/>
                </a:lnTo>
                <a:cubicBezTo>
                  <a:pt x="1523030" y="2044952"/>
                  <a:pt x="1373754" y="1845991"/>
                  <a:pt x="1168412" y="1679772"/>
                </a:cubicBezTo>
                <a:cubicBezTo>
                  <a:pt x="742644" y="1335088"/>
                  <a:pt x="-7886" y="949509"/>
                  <a:pt x="63" y="135821"/>
                </a:cubicBezTo>
                <a:close/>
              </a:path>
            </a:pathLst>
          </a:custGeom>
          <a:solidFill>
            <a:schemeClr val="accent1"/>
          </a:solidFill>
          <a:ln w="1678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7" name="Graphic 6">
            <a:extLst>
              <a:ext uri="{FF2B5EF4-FFF2-40B4-BE49-F238E27FC236}">
                <a16:creationId xmlns:a16="http://schemas.microsoft.com/office/drawing/2014/main" id="{E48F560B-EB0A-0B8F-398E-F722EDBBBD0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t="68715"/>
          <a:stretch>
            <a:fillRect/>
          </a:stretch>
        </p:blipFill>
        <p:spPr>
          <a:xfrm rot="10800000" flipV="1">
            <a:off x="4605276" y="0"/>
            <a:ext cx="7493958" cy="1807198"/>
          </a:xfrm>
          <a:custGeom>
            <a:avLst/>
            <a:gdLst>
              <a:gd name="connsiteX0" fmla="*/ 7493958 w 7493958"/>
              <a:gd name="connsiteY0" fmla="*/ 0 h 1807198"/>
              <a:gd name="connsiteX1" fmla="*/ 0 w 7493958"/>
              <a:gd name="connsiteY1" fmla="*/ 0 h 1807198"/>
              <a:gd name="connsiteX2" fmla="*/ 0 w 7493958"/>
              <a:gd name="connsiteY2" fmla="*/ 1807198 h 1807198"/>
              <a:gd name="connsiteX3" fmla="*/ 7493958 w 7493958"/>
              <a:gd name="connsiteY3" fmla="*/ 1807198 h 1807198"/>
            </a:gdLst>
            <a:ahLst/>
            <a:cxnLst>
              <a:cxn ang="0">
                <a:pos x="connsiteX0" y="connsiteY0"/>
              </a:cxn>
              <a:cxn ang="0">
                <a:pos x="connsiteX1" y="connsiteY1"/>
              </a:cxn>
              <a:cxn ang="0">
                <a:pos x="connsiteX2" y="connsiteY2"/>
              </a:cxn>
              <a:cxn ang="0">
                <a:pos x="connsiteX3" y="connsiteY3"/>
              </a:cxn>
            </a:cxnLst>
            <a:rect l="l" t="t" r="r" b="b"/>
            <a:pathLst>
              <a:path w="7493958" h="1807198">
                <a:moveTo>
                  <a:pt x="7493958" y="0"/>
                </a:moveTo>
                <a:lnTo>
                  <a:pt x="0" y="0"/>
                </a:lnTo>
                <a:lnTo>
                  <a:pt x="0" y="1807198"/>
                </a:lnTo>
                <a:lnTo>
                  <a:pt x="7493958" y="1807198"/>
                </a:lnTo>
                <a:close/>
              </a:path>
            </a:pathLst>
          </a:custGeom>
        </p:spPr>
      </p:pic>
      <p:sp>
        <p:nvSpPr>
          <p:cNvPr id="8" name="Freeform 24">
            <a:extLst>
              <a:ext uri="{FF2B5EF4-FFF2-40B4-BE49-F238E27FC236}">
                <a16:creationId xmlns:a16="http://schemas.microsoft.com/office/drawing/2014/main" id="{50E14D9C-F921-BC70-06C5-A5EA5B6D0A7B}"/>
              </a:ext>
              <a:ext uri="{C183D7F6-B498-43B3-948B-1728B52AA6E4}">
                <adec:decorative xmlns:adec="http://schemas.microsoft.com/office/drawing/2017/decorative" val="1"/>
              </a:ext>
            </a:extLst>
          </p:cNvPr>
          <p:cNvSpPr/>
          <p:nvPr userDrawn="1"/>
        </p:nvSpPr>
        <p:spPr>
          <a:xfrm flipV="1">
            <a:off x="580429" y="5885690"/>
            <a:ext cx="3501038" cy="972311"/>
          </a:xfrm>
          <a:custGeom>
            <a:avLst/>
            <a:gdLst>
              <a:gd name="connsiteX0" fmla="*/ 1750519 w 3501038"/>
              <a:gd name="connsiteY0" fmla="*/ 972311 h 972311"/>
              <a:gd name="connsiteX1" fmla="*/ 3463737 w 3501038"/>
              <a:gd name="connsiteY1" fmla="*/ 61401 h 972311"/>
              <a:gd name="connsiteX2" fmla="*/ 3501038 w 3501038"/>
              <a:gd name="connsiteY2" fmla="*/ 0 h 972311"/>
              <a:gd name="connsiteX3" fmla="*/ 0 w 3501038"/>
              <a:gd name="connsiteY3" fmla="*/ 0 h 972311"/>
              <a:gd name="connsiteX4" fmla="*/ 37301 w 3501038"/>
              <a:gd name="connsiteY4" fmla="*/ 61401 h 972311"/>
              <a:gd name="connsiteX5" fmla="*/ 1750519 w 3501038"/>
              <a:gd name="connsiteY5" fmla="*/ 972311 h 97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1038" h="972311">
                <a:moveTo>
                  <a:pt x="1750519" y="972311"/>
                </a:moveTo>
                <a:cubicBezTo>
                  <a:pt x="2463681" y="972311"/>
                  <a:pt x="3092449" y="610979"/>
                  <a:pt x="3463737" y="61401"/>
                </a:cubicBezTo>
                <a:lnTo>
                  <a:pt x="3501038" y="0"/>
                </a:lnTo>
                <a:lnTo>
                  <a:pt x="0" y="0"/>
                </a:lnTo>
                <a:lnTo>
                  <a:pt x="37301" y="61401"/>
                </a:lnTo>
                <a:cubicBezTo>
                  <a:pt x="408589" y="610979"/>
                  <a:pt x="1037357" y="972311"/>
                  <a:pt x="1750519" y="972311"/>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10">
            <a:extLst>
              <a:ext uri="{FF2B5EF4-FFF2-40B4-BE49-F238E27FC236}">
                <a16:creationId xmlns:a16="http://schemas.microsoft.com/office/drawing/2014/main" id="{9052D5D9-AE58-DD9D-727D-1C56CD81B6F9}"/>
              </a:ext>
              <a:ext uri="{C183D7F6-B498-43B3-948B-1728B52AA6E4}">
                <adec:decorative xmlns:adec="http://schemas.microsoft.com/office/drawing/2017/decorative" val="1"/>
              </a:ext>
            </a:extLst>
          </p:cNvPr>
          <p:cNvSpPr/>
          <p:nvPr userDrawn="1"/>
        </p:nvSpPr>
        <p:spPr>
          <a:xfrm>
            <a:off x="8558800" y="4948819"/>
            <a:ext cx="3633200" cy="1909181"/>
          </a:xfrm>
          <a:custGeom>
            <a:avLst/>
            <a:gdLst>
              <a:gd name="connsiteX0" fmla="*/ 3633200 w 3633200"/>
              <a:gd name="connsiteY0" fmla="*/ 0 h 1909181"/>
              <a:gd name="connsiteX1" fmla="*/ 3633200 w 3633200"/>
              <a:gd name="connsiteY1" fmla="*/ 1909181 h 1909181"/>
              <a:gd name="connsiteX2" fmla="*/ 0 w 3633200"/>
              <a:gd name="connsiteY2" fmla="*/ 1909181 h 1909181"/>
              <a:gd name="connsiteX3" fmla="*/ 93750 w 3633200"/>
              <a:gd name="connsiteY3" fmla="*/ 1811399 h 1909181"/>
              <a:gd name="connsiteX4" fmla="*/ 1924918 w 3633200"/>
              <a:gd name="connsiteY4" fmla="*/ 1263638 h 1909181"/>
              <a:gd name="connsiteX5" fmla="*/ 2756912 w 3633200"/>
              <a:gd name="connsiteY5" fmla="*/ 1038610 h 1909181"/>
              <a:gd name="connsiteX6" fmla="*/ 3039524 w 3633200"/>
              <a:gd name="connsiteY6" fmla="*/ 795240 h 1909181"/>
              <a:gd name="connsiteX7" fmla="*/ 3627562 w 3633200"/>
              <a:gd name="connsiteY7" fmla="*/ 5818 h 190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3200" h="1909181">
                <a:moveTo>
                  <a:pt x="3633200" y="0"/>
                </a:moveTo>
                <a:lnTo>
                  <a:pt x="3633200" y="1909181"/>
                </a:lnTo>
                <a:lnTo>
                  <a:pt x="0" y="1909181"/>
                </a:lnTo>
                <a:lnTo>
                  <a:pt x="93750" y="1811399"/>
                </a:lnTo>
                <a:cubicBezTo>
                  <a:pt x="559335" y="1384673"/>
                  <a:pt x="1301474" y="1240755"/>
                  <a:pt x="1924918" y="1263638"/>
                </a:cubicBezTo>
                <a:cubicBezTo>
                  <a:pt x="2304271" y="1276833"/>
                  <a:pt x="2507796" y="1198020"/>
                  <a:pt x="2756912" y="1038610"/>
                </a:cubicBezTo>
                <a:cubicBezTo>
                  <a:pt x="2860710" y="972190"/>
                  <a:pt x="2955795" y="890308"/>
                  <a:pt x="3039524" y="795240"/>
                </a:cubicBezTo>
                <a:cubicBezTo>
                  <a:pt x="3187383" y="635762"/>
                  <a:pt x="3364245" y="296298"/>
                  <a:pt x="3627562" y="5818"/>
                </a:cubicBezTo>
                <a:close/>
              </a:path>
            </a:pathLst>
          </a:custGeom>
          <a:solidFill>
            <a:schemeClr val="accent5"/>
          </a:solidFill>
          <a:ln w="316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11">
            <a:extLst>
              <a:ext uri="{FF2B5EF4-FFF2-40B4-BE49-F238E27FC236}">
                <a16:creationId xmlns:a16="http://schemas.microsoft.com/office/drawing/2014/main" id="{4AA1832A-296F-F6EB-4898-71502D9A3878}"/>
              </a:ext>
              <a:ext uri="{C183D7F6-B498-43B3-948B-1728B52AA6E4}">
                <adec:decorative xmlns:adec="http://schemas.microsoft.com/office/drawing/2017/decorative" val="1"/>
              </a:ext>
            </a:extLst>
          </p:cNvPr>
          <p:cNvSpPr/>
          <p:nvPr userDrawn="1"/>
        </p:nvSpPr>
        <p:spPr>
          <a:xfrm>
            <a:off x="0" y="0"/>
            <a:ext cx="1991252" cy="4572104"/>
          </a:xfrm>
          <a:custGeom>
            <a:avLst/>
            <a:gdLst>
              <a:gd name="connsiteX0" fmla="*/ 0 w 1991252"/>
              <a:gd name="connsiteY0" fmla="*/ 2138799 h 4572104"/>
              <a:gd name="connsiteX1" fmla="*/ 6705 w 1991252"/>
              <a:gd name="connsiteY1" fmla="*/ 2143576 h 4572104"/>
              <a:gd name="connsiteX2" fmla="*/ 516530 w 1991252"/>
              <a:gd name="connsiteY2" fmla="*/ 2534582 h 4572104"/>
              <a:gd name="connsiteX3" fmla="*/ 685548 w 1991252"/>
              <a:gd name="connsiteY3" fmla="*/ 3451134 h 4572104"/>
              <a:gd name="connsiteX4" fmla="*/ 60148 w 1991252"/>
              <a:gd name="connsiteY4" fmla="*/ 4521457 h 4572104"/>
              <a:gd name="connsiteX5" fmla="*/ 0 w 1991252"/>
              <a:gd name="connsiteY5" fmla="*/ 4572104 h 4572104"/>
              <a:gd name="connsiteX6" fmla="*/ 0 w 1991252"/>
              <a:gd name="connsiteY6" fmla="*/ 0 h 4572104"/>
              <a:gd name="connsiteX7" fmla="*/ 1991252 w 1991252"/>
              <a:gd name="connsiteY7" fmla="*/ 0 h 4572104"/>
              <a:gd name="connsiteX8" fmla="*/ 1947397 w 1991252"/>
              <a:gd name="connsiteY8" fmla="*/ 93155 h 4572104"/>
              <a:gd name="connsiteX9" fmla="*/ 1818489 w 1991252"/>
              <a:gd name="connsiteY9" fmla="*/ 279679 h 4572104"/>
              <a:gd name="connsiteX10" fmla="*/ 763951 w 1991252"/>
              <a:gd name="connsiteY10" fmla="*/ 856979 h 4572104"/>
              <a:gd name="connsiteX11" fmla="*/ 44441 w 1991252"/>
              <a:gd name="connsiteY11" fmla="*/ 1105345 h 4572104"/>
              <a:gd name="connsiteX12" fmla="*/ 0 w 1991252"/>
              <a:gd name="connsiteY12" fmla="*/ 1133371 h 457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1252" h="4572104">
                <a:moveTo>
                  <a:pt x="0" y="2138799"/>
                </a:moveTo>
                <a:lnTo>
                  <a:pt x="6705" y="2143576"/>
                </a:lnTo>
                <a:cubicBezTo>
                  <a:pt x="195773" y="2267705"/>
                  <a:pt x="406581" y="2377529"/>
                  <a:pt x="516530" y="2534582"/>
                </a:cubicBezTo>
                <a:cubicBezTo>
                  <a:pt x="696394" y="2804803"/>
                  <a:pt x="754748" y="3134725"/>
                  <a:pt x="685548" y="3451134"/>
                </a:cubicBezTo>
                <a:cubicBezTo>
                  <a:pt x="607573" y="3849685"/>
                  <a:pt x="375193" y="4238508"/>
                  <a:pt x="60148" y="4521457"/>
                </a:cubicBezTo>
                <a:lnTo>
                  <a:pt x="0" y="4572104"/>
                </a:lnTo>
                <a:close/>
                <a:moveTo>
                  <a:pt x="0" y="0"/>
                </a:moveTo>
                <a:lnTo>
                  <a:pt x="1991252" y="0"/>
                </a:lnTo>
                <a:lnTo>
                  <a:pt x="1947397" y="93155"/>
                </a:lnTo>
                <a:cubicBezTo>
                  <a:pt x="1909773" y="158891"/>
                  <a:pt x="1866874" y="221286"/>
                  <a:pt x="1818489" y="279679"/>
                </a:cubicBezTo>
                <a:cubicBezTo>
                  <a:pt x="1586623" y="558208"/>
                  <a:pt x="1093740" y="786286"/>
                  <a:pt x="763951" y="856979"/>
                </a:cubicBezTo>
                <a:cubicBezTo>
                  <a:pt x="588836" y="892826"/>
                  <a:pt x="291439" y="973000"/>
                  <a:pt x="44441" y="1105345"/>
                </a:cubicBezTo>
                <a:lnTo>
                  <a:pt x="0" y="1133371"/>
                </a:lnTo>
                <a:close/>
              </a:path>
            </a:pathLst>
          </a:custGeom>
          <a:solidFill>
            <a:schemeClr val="accent3">
              <a:lumMod val="20000"/>
              <a:lumOff val="80000"/>
            </a:schemeClr>
          </a:solidFill>
          <a:ln w="2883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Block Arc 10">
            <a:extLst>
              <a:ext uri="{FF2B5EF4-FFF2-40B4-BE49-F238E27FC236}">
                <a16:creationId xmlns:a16="http://schemas.microsoft.com/office/drawing/2014/main" id="{BEF5AD5C-8D5B-14F6-F688-592B022821E7}"/>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3343CA5-4CA0-41D9-7ED0-D8D9D96A1D36}"/>
              </a:ext>
            </a:extLst>
          </p:cNvPr>
          <p:cNvSpPr>
            <a:spLocks noGrp="1"/>
          </p:cNvSpPr>
          <p:nvPr>
            <p:ph type="title" hasCustomPrompt="1"/>
          </p:nvPr>
        </p:nvSpPr>
        <p:spPr>
          <a:xfrm>
            <a:off x="915924" y="914400"/>
            <a:ext cx="10360152" cy="3657600"/>
          </a:xfrm>
        </p:spPr>
        <p:txBody>
          <a:bodyPr anchor="b">
            <a:noAutofit/>
          </a:bodyPr>
          <a:lstStyle>
            <a:lvl1pPr algn="ctr">
              <a:lnSpc>
                <a:spcPct val="75000"/>
              </a:lnSpc>
              <a:defRPr sz="5400" cap="all" spc="600" baseline="0"/>
            </a:lvl1pPr>
          </a:lstStyle>
          <a:p>
            <a:r>
              <a:rPr lang="en-US" dirty="0"/>
              <a:t>Click to add title</a:t>
            </a:r>
          </a:p>
        </p:txBody>
      </p:sp>
      <p:sp>
        <p:nvSpPr>
          <p:cNvPr id="15" name="Content Placeholder 14">
            <a:extLst>
              <a:ext uri="{FF2B5EF4-FFF2-40B4-BE49-F238E27FC236}">
                <a16:creationId xmlns:a16="http://schemas.microsoft.com/office/drawing/2014/main" id="{FFB058F7-2BE2-A189-1B03-F472C5510883}"/>
              </a:ext>
            </a:extLst>
          </p:cNvPr>
          <p:cNvSpPr>
            <a:spLocks noGrp="1"/>
          </p:cNvSpPr>
          <p:nvPr>
            <p:ph sz="quarter" idx="10" hasCustomPrompt="1"/>
          </p:nvPr>
        </p:nvSpPr>
        <p:spPr>
          <a:xfrm>
            <a:off x="1630363" y="5006113"/>
            <a:ext cx="8931275" cy="17208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6411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tx1"/>
        </a:solidFill>
        <a:effectLst/>
      </p:bgPr>
    </p:bg>
    <p:spTree>
      <p:nvGrpSpPr>
        <p:cNvPr id="1" name=""/>
        <p:cNvGrpSpPr/>
        <p:nvPr/>
      </p:nvGrpSpPr>
      <p:grpSpPr>
        <a:xfrm>
          <a:off x="0" y="0"/>
          <a:ext cx="0" cy="0"/>
          <a:chOff x="0" y="0"/>
          <a:chExt cx="0" cy="0"/>
        </a:xfrm>
      </p:grpSpPr>
      <p:sp>
        <p:nvSpPr>
          <p:cNvPr id="4" name="Freeform: Shape 11">
            <a:extLst>
              <a:ext uri="{FF2B5EF4-FFF2-40B4-BE49-F238E27FC236}">
                <a16:creationId xmlns:a16="http://schemas.microsoft.com/office/drawing/2014/main" id="{ACDE134D-DD43-3620-325A-4A99219D8834}"/>
              </a:ext>
              <a:ext uri="{C183D7F6-B498-43B3-948B-1728B52AA6E4}">
                <adec:decorative xmlns:adec="http://schemas.microsoft.com/office/drawing/2017/decorative" val="1"/>
              </a:ext>
            </a:extLst>
          </p:cNvPr>
          <p:cNvSpPr/>
          <p:nvPr userDrawn="1"/>
        </p:nvSpPr>
        <p:spPr>
          <a:xfrm>
            <a:off x="0" y="4413576"/>
            <a:ext cx="2600243" cy="2444424"/>
          </a:xfrm>
          <a:custGeom>
            <a:avLst/>
            <a:gdLst>
              <a:gd name="connsiteX0" fmla="*/ 458924 w 2600243"/>
              <a:gd name="connsiteY0" fmla="*/ 637 h 2444424"/>
              <a:gd name="connsiteX1" fmla="*/ 562733 w 2600243"/>
              <a:gd name="connsiteY1" fmla="*/ 8107 h 2444424"/>
              <a:gd name="connsiteX2" fmla="*/ 1359862 w 2600243"/>
              <a:gd name="connsiteY2" fmla="*/ 869200 h 2444424"/>
              <a:gd name="connsiteX3" fmla="*/ 1443944 w 2600243"/>
              <a:gd name="connsiteY3" fmla="*/ 1395455 h 2444424"/>
              <a:gd name="connsiteX4" fmla="*/ 1892284 w 2600243"/>
              <a:gd name="connsiteY4" fmla="*/ 1603510 h 2444424"/>
              <a:gd name="connsiteX5" fmla="*/ 2589282 w 2600243"/>
              <a:gd name="connsiteY5" fmla="*/ 2338245 h 2444424"/>
              <a:gd name="connsiteX6" fmla="*/ 2600243 w 2600243"/>
              <a:gd name="connsiteY6" fmla="*/ 2444424 h 2444424"/>
              <a:gd name="connsiteX7" fmla="*/ 0 w 2600243"/>
              <a:gd name="connsiteY7" fmla="*/ 2444424 h 2444424"/>
              <a:gd name="connsiteX8" fmla="*/ 0 w 2600243"/>
              <a:gd name="connsiteY8" fmla="*/ 70818 h 2444424"/>
              <a:gd name="connsiteX9" fmla="*/ 49869 w 2600243"/>
              <a:gd name="connsiteY9" fmla="*/ 53717 h 2444424"/>
              <a:gd name="connsiteX10" fmla="*/ 458924 w 2600243"/>
              <a:gd name="connsiteY10" fmla="*/ 637 h 244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0243" h="2444424">
                <a:moveTo>
                  <a:pt x="458924" y="637"/>
                </a:moveTo>
                <a:cubicBezTo>
                  <a:pt x="493548" y="1725"/>
                  <a:pt x="528182" y="4210"/>
                  <a:pt x="562733" y="8107"/>
                </a:cubicBezTo>
                <a:cubicBezTo>
                  <a:pt x="1012449" y="72734"/>
                  <a:pt x="1311790" y="431204"/>
                  <a:pt x="1359862" y="869200"/>
                </a:cubicBezTo>
                <a:cubicBezTo>
                  <a:pt x="1377560" y="1029024"/>
                  <a:pt x="1339048" y="1256941"/>
                  <a:pt x="1443944" y="1395455"/>
                </a:cubicBezTo>
                <a:cubicBezTo>
                  <a:pt x="1541160" y="1521546"/>
                  <a:pt x="1747337" y="1549218"/>
                  <a:pt x="1892284" y="1603510"/>
                </a:cubicBezTo>
                <a:cubicBezTo>
                  <a:pt x="2201784" y="1722676"/>
                  <a:pt x="2528982" y="2001668"/>
                  <a:pt x="2589282" y="2338245"/>
                </a:cubicBezTo>
                <a:lnTo>
                  <a:pt x="2600243" y="2444424"/>
                </a:lnTo>
                <a:lnTo>
                  <a:pt x="0" y="2444424"/>
                </a:lnTo>
                <a:lnTo>
                  <a:pt x="0" y="70818"/>
                </a:lnTo>
                <a:lnTo>
                  <a:pt x="49869" y="53717"/>
                </a:lnTo>
                <a:cubicBezTo>
                  <a:pt x="182087" y="14283"/>
                  <a:pt x="320427" y="-3717"/>
                  <a:pt x="458924" y="637"/>
                </a:cubicBezTo>
                <a:close/>
              </a:path>
            </a:pathLst>
          </a:custGeom>
          <a:solidFill>
            <a:schemeClr val="accent6"/>
          </a:solidFill>
          <a:ln w="12762"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cap="all"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2652607" y="2343150"/>
            <a:ext cx="8828193" cy="4359402"/>
          </a:xfrm>
        </p:spPr>
        <p:txBody>
          <a:bodyPr>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7330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 Title + Content 1">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Freeform 19">
            <a:extLst>
              <a:ext uri="{FF2B5EF4-FFF2-40B4-BE49-F238E27FC236}">
                <a16:creationId xmlns:a16="http://schemas.microsoft.com/office/drawing/2014/main" id="{30948FD6-EB3A-E209-9FB2-BA50C6FFA815}"/>
              </a:ext>
              <a:ext uri="{C183D7F6-B498-43B3-948B-1728B52AA6E4}">
                <adec:decorative xmlns:adec="http://schemas.microsoft.com/office/drawing/2017/decorative" val="1"/>
              </a:ext>
            </a:extLst>
          </p:cNvPr>
          <p:cNvSpPr/>
          <p:nvPr userDrawn="1"/>
        </p:nvSpPr>
        <p:spPr>
          <a:xfrm>
            <a:off x="0" y="1"/>
            <a:ext cx="3385345" cy="492455"/>
          </a:xfrm>
          <a:custGeom>
            <a:avLst/>
            <a:gdLst>
              <a:gd name="connsiteX0" fmla="*/ 0 w 3385345"/>
              <a:gd name="connsiteY0" fmla="*/ 0 h 492455"/>
              <a:gd name="connsiteX1" fmla="*/ 3385345 w 3385345"/>
              <a:gd name="connsiteY1" fmla="*/ 0 h 492455"/>
              <a:gd name="connsiteX2" fmla="*/ 3348503 w 3385345"/>
              <a:gd name="connsiteY2" fmla="*/ 44581 h 492455"/>
              <a:gd name="connsiteX3" fmla="*/ 967215 w 3385345"/>
              <a:gd name="connsiteY3" fmla="*/ 241508 h 492455"/>
              <a:gd name="connsiteX4" fmla="*/ 108843 w 3385345"/>
              <a:gd name="connsiteY4" fmla="*/ 163732 h 492455"/>
              <a:gd name="connsiteX5" fmla="*/ 0 w 3385345"/>
              <a:gd name="connsiteY5" fmla="*/ 195744 h 49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5345" h="492455">
                <a:moveTo>
                  <a:pt x="0" y="0"/>
                </a:moveTo>
                <a:lnTo>
                  <a:pt x="3385345" y="0"/>
                </a:lnTo>
                <a:lnTo>
                  <a:pt x="3348503" y="44581"/>
                </a:lnTo>
                <a:cubicBezTo>
                  <a:pt x="2752694" y="665259"/>
                  <a:pt x="1716966" y="550750"/>
                  <a:pt x="967215" y="241508"/>
                </a:cubicBezTo>
                <a:cubicBezTo>
                  <a:pt x="616031" y="97448"/>
                  <a:pt x="397804" y="100710"/>
                  <a:pt x="108843" y="163732"/>
                </a:cubicBezTo>
                <a:lnTo>
                  <a:pt x="0" y="195744"/>
                </a:lnTo>
                <a:close/>
              </a:path>
            </a:pathLst>
          </a:custGeom>
          <a:solidFill>
            <a:schemeClr val="accent6"/>
          </a:solidFill>
          <a:ln w="34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0" name="Freeform: Shape 4">
            <a:extLst>
              <a:ext uri="{FF2B5EF4-FFF2-40B4-BE49-F238E27FC236}">
                <a16:creationId xmlns:a16="http://schemas.microsoft.com/office/drawing/2014/main" id="{1FF07184-0225-A61B-4E28-216D83D9F46A}"/>
              </a:ext>
              <a:ext uri="{C183D7F6-B498-43B3-948B-1728B52AA6E4}">
                <adec:decorative xmlns:adec="http://schemas.microsoft.com/office/drawing/2017/decorative" val="1"/>
              </a:ext>
            </a:extLst>
          </p:cNvPr>
          <p:cNvSpPr/>
          <p:nvPr userDrawn="1"/>
        </p:nvSpPr>
        <p:spPr>
          <a:xfrm>
            <a:off x="1" y="5404026"/>
            <a:ext cx="1948461" cy="1453974"/>
          </a:xfrm>
          <a:custGeom>
            <a:avLst/>
            <a:gdLst>
              <a:gd name="connsiteX0" fmla="*/ 0 w 1948461"/>
              <a:gd name="connsiteY0" fmla="*/ 0 h 1453974"/>
              <a:gd name="connsiteX1" fmla="*/ 32434 w 1948461"/>
              <a:gd name="connsiteY1" fmla="*/ 41394 h 1453974"/>
              <a:gd name="connsiteX2" fmla="*/ 611626 w 1948461"/>
              <a:gd name="connsiteY2" fmla="*/ 508597 h 1453974"/>
              <a:gd name="connsiteX3" fmla="*/ 1902163 w 1948461"/>
              <a:gd name="connsiteY3" fmla="*/ 1370646 h 1453974"/>
              <a:gd name="connsiteX4" fmla="*/ 1948461 w 1948461"/>
              <a:gd name="connsiteY4" fmla="*/ 1453974 h 1453974"/>
              <a:gd name="connsiteX5" fmla="*/ 0 w 1948461"/>
              <a:gd name="connsiteY5" fmla="*/ 1453974 h 145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8461" h="1453974">
                <a:moveTo>
                  <a:pt x="0" y="0"/>
                </a:moveTo>
                <a:lnTo>
                  <a:pt x="32434" y="41394"/>
                </a:lnTo>
                <a:cubicBezTo>
                  <a:pt x="190803" y="222210"/>
                  <a:pt x="377048" y="387079"/>
                  <a:pt x="611626" y="508597"/>
                </a:cubicBezTo>
                <a:cubicBezTo>
                  <a:pt x="1000743" y="710195"/>
                  <a:pt x="1598725" y="895624"/>
                  <a:pt x="1902163" y="1370646"/>
                </a:cubicBezTo>
                <a:lnTo>
                  <a:pt x="1948461" y="1453974"/>
                </a:lnTo>
                <a:lnTo>
                  <a:pt x="0" y="1453974"/>
                </a:lnTo>
                <a:close/>
              </a:path>
            </a:pathLst>
          </a:custGeom>
          <a:solidFill>
            <a:schemeClr val="accent5"/>
          </a:solidFill>
          <a:ln w="150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8" name="Freeform 20">
            <a:extLst>
              <a:ext uri="{FF2B5EF4-FFF2-40B4-BE49-F238E27FC236}">
                <a16:creationId xmlns:a16="http://schemas.microsoft.com/office/drawing/2014/main" id="{6AEDCC27-3D2D-8BF3-A3A5-7B4D718100A6}"/>
              </a:ext>
              <a:ext uri="{C183D7F6-B498-43B3-948B-1728B52AA6E4}">
                <adec:decorative xmlns:adec="http://schemas.microsoft.com/office/drawing/2017/decorative" val="1"/>
              </a:ext>
            </a:extLst>
          </p:cNvPr>
          <p:cNvSpPr/>
          <p:nvPr userDrawn="1"/>
        </p:nvSpPr>
        <p:spPr>
          <a:xfrm rot="10800000" flipV="1">
            <a:off x="10995246" y="0"/>
            <a:ext cx="1218019" cy="1324951"/>
          </a:xfrm>
          <a:custGeom>
            <a:avLst/>
            <a:gdLst>
              <a:gd name="connsiteX0" fmla="*/ 1218019 w 1218019"/>
              <a:gd name="connsiteY0" fmla="*/ 0 h 1324951"/>
              <a:gd name="connsiteX1" fmla="*/ 0 w 1218019"/>
              <a:gd name="connsiteY1" fmla="*/ 0 h 1324951"/>
              <a:gd name="connsiteX2" fmla="*/ 0 w 1218019"/>
              <a:gd name="connsiteY2" fmla="*/ 1324951 h 1324951"/>
              <a:gd name="connsiteX3" fmla="*/ 44025 w 1218019"/>
              <a:gd name="connsiteY3" fmla="*/ 1308837 h 1324951"/>
              <a:gd name="connsiteX4" fmla="*/ 1213001 w 1218019"/>
              <a:gd name="connsiteY4" fmla="*/ 19515 h 132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019" h="1324951">
                <a:moveTo>
                  <a:pt x="1218019" y="0"/>
                </a:moveTo>
                <a:lnTo>
                  <a:pt x="0" y="0"/>
                </a:lnTo>
                <a:lnTo>
                  <a:pt x="0" y="1324951"/>
                </a:lnTo>
                <a:lnTo>
                  <a:pt x="44025" y="1308837"/>
                </a:lnTo>
                <a:cubicBezTo>
                  <a:pt x="600182" y="1073602"/>
                  <a:pt x="1031901" y="601768"/>
                  <a:pt x="1213001" y="19515"/>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21">
            <a:extLst>
              <a:ext uri="{FF2B5EF4-FFF2-40B4-BE49-F238E27FC236}">
                <a16:creationId xmlns:a16="http://schemas.microsoft.com/office/drawing/2014/main" id="{958ACB73-92C2-C4E9-8121-A1F481E780D1}"/>
              </a:ext>
              <a:ext uri="{C183D7F6-B498-43B3-948B-1728B52AA6E4}">
                <adec:decorative xmlns:adec="http://schemas.microsoft.com/office/drawing/2017/decorative" val="1"/>
              </a:ext>
            </a:extLst>
          </p:cNvPr>
          <p:cNvSpPr/>
          <p:nvPr userDrawn="1"/>
        </p:nvSpPr>
        <p:spPr>
          <a:xfrm>
            <a:off x="9467686" y="6369613"/>
            <a:ext cx="2355305" cy="488389"/>
          </a:xfrm>
          <a:custGeom>
            <a:avLst/>
            <a:gdLst>
              <a:gd name="connsiteX0" fmla="*/ 1090338 w 2355305"/>
              <a:gd name="connsiteY0" fmla="*/ 249 h 488389"/>
              <a:gd name="connsiteX1" fmla="*/ 1849675 w 2355305"/>
              <a:gd name="connsiteY1" fmla="*/ 151843 h 488389"/>
              <a:gd name="connsiteX2" fmla="*/ 2295970 w 2355305"/>
              <a:gd name="connsiteY2" fmla="*/ 431858 h 488389"/>
              <a:gd name="connsiteX3" fmla="*/ 2355305 w 2355305"/>
              <a:gd name="connsiteY3" fmla="*/ 488389 h 488389"/>
              <a:gd name="connsiteX4" fmla="*/ 0 w 2355305"/>
              <a:gd name="connsiteY4" fmla="*/ 488389 h 488389"/>
              <a:gd name="connsiteX5" fmla="*/ 136773 w 2355305"/>
              <a:gd name="connsiteY5" fmla="*/ 341166 h 488389"/>
              <a:gd name="connsiteX6" fmla="*/ 350829 w 2355305"/>
              <a:gd name="connsiteY6" fmla="*/ 189936 h 488389"/>
              <a:gd name="connsiteX7" fmla="*/ 1090338 w 2355305"/>
              <a:gd name="connsiteY7" fmla="*/ 249 h 488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5305" h="488389">
                <a:moveTo>
                  <a:pt x="1090338" y="249"/>
                </a:moveTo>
                <a:cubicBezTo>
                  <a:pt x="1350361" y="-4090"/>
                  <a:pt x="1613690" y="48451"/>
                  <a:pt x="1849675" y="151843"/>
                </a:cubicBezTo>
                <a:cubicBezTo>
                  <a:pt x="2012239" y="223978"/>
                  <a:pt x="2163046" y="317800"/>
                  <a:pt x="2295970" y="431858"/>
                </a:cubicBezTo>
                <a:lnTo>
                  <a:pt x="2355305" y="488389"/>
                </a:lnTo>
                <a:lnTo>
                  <a:pt x="0" y="488389"/>
                </a:lnTo>
                <a:lnTo>
                  <a:pt x="136773" y="341166"/>
                </a:lnTo>
                <a:cubicBezTo>
                  <a:pt x="197432" y="287686"/>
                  <a:pt x="267562" y="237210"/>
                  <a:pt x="350829" y="189936"/>
                </a:cubicBezTo>
                <a:cubicBezTo>
                  <a:pt x="573595" y="65807"/>
                  <a:pt x="830314" y="4588"/>
                  <a:pt x="1090338" y="249"/>
                </a:cubicBezTo>
                <a:close/>
              </a:path>
            </a:pathLst>
          </a:custGeom>
          <a:solidFill>
            <a:schemeClr val="accent2"/>
          </a:solidFill>
          <a:ln w="29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p:nvPr>
        </p:nvSpPr>
        <p:spPr>
          <a:xfrm>
            <a:off x="5435600" y="914400"/>
            <a:ext cx="5843016" cy="3822192"/>
          </a:xfrm>
          <a:prstGeom prst="rect">
            <a:avLst/>
          </a:prstGeom>
        </p:spPr>
        <p:txBody>
          <a:bodyPr vert="horz" lIns="0" tIns="45720" rIns="0" bIns="45720" rtlCol="0" anchor="b">
            <a:noAutofit/>
          </a:bodyPr>
          <a:lstStyle>
            <a:lvl1pPr>
              <a:lnSpc>
                <a:spcPct val="75000"/>
              </a:lnSpc>
              <a:defRPr sz="5400" cap="all" spc="0" baseline="0"/>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268F3615-70B1-95E3-FD7B-A65D25151BAB}"/>
              </a:ext>
            </a:extLst>
          </p:cNvPr>
          <p:cNvSpPr>
            <a:spLocks noGrp="1"/>
          </p:cNvSpPr>
          <p:nvPr>
            <p:ph type="pic" sz="quarter" idx="11"/>
          </p:nvPr>
        </p:nvSpPr>
        <p:spPr>
          <a:xfrm>
            <a:off x="0" y="0"/>
            <a:ext cx="4943475" cy="6858000"/>
          </a:xfrm>
          <a:custGeom>
            <a:avLst/>
            <a:gdLst>
              <a:gd name="connsiteX0" fmla="*/ 0 w 4943475"/>
              <a:gd name="connsiteY0" fmla="*/ 0 h 6858000"/>
              <a:gd name="connsiteX1" fmla="*/ 4943475 w 4943475"/>
              <a:gd name="connsiteY1" fmla="*/ 0 h 6858000"/>
              <a:gd name="connsiteX2" fmla="*/ 4943475 w 4943475"/>
              <a:gd name="connsiteY2" fmla="*/ 6858000 h 6858000"/>
              <a:gd name="connsiteX3" fmla="*/ 1948462 w 4943475"/>
              <a:gd name="connsiteY3" fmla="*/ 6858000 h 6858000"/>
              <a:gd name="connsiteX4" fmla="*/ 1902164 w 4943475"/>
              <a:gd name="connsiteY4" fmla="*/ 6774672 h 6858000"/>
              <a:gd name="connsiteX5" fmla="*/ 611627 w 4943475"/>
              <a:gd name="connsiteY5" fmla="*/ 5912623 h 6858000"/>
              <a:gd name="connsiteX6" fmla="*/ 32435 w 4943475"/>
              <a:gd name="connsiteY6" fmla="*/ 5445420 h 6858000"/>
              <a:gd name="connsiteX7" fmla="*/ 1 w 4943475"/>
              <a:gd name="connsiteY7" fmla="*/ 5404026 h 6858000"/>
              <a:gd name="connsiteX8" fmla="*/ 1 w 4943475"/>
              <a:gd name="connsiteY8" fmla="*/ 6858000 h 6858000"/>
              <a:gd name="connsiteX9" fmla="*/ 0 w 4943475"/>
              <a:gd name="connsiteY9" fmla="*/ 6858000 h 6858000"/>
              <a:gd name="connsiteX10" fmla="*/ 0 w 4943475"/>
              <a:gd name="connsiteY10" fmla="*/ 195745 h 6858000"/>
              <a:gd name="connsiteX11" fmla="*/ 108843 w 4943475"/>
              <a:gd name="connsiteY11" fmla="*/ 163733 h 6858000"/>
              <a:gd name="connsiteX12" fmla="*/ 967215 w 4943475"/>
              <a:gd name="connsiteY12" fmla="*/ 241509 h 6858000"/>
              <a:gd name="connsiteX13" fmla="*/ 3348503 w 4943475"/>
              <a:gd name="connsiteY13" fmla="*/ 44582 h 6858000"/>
              <a:gd name="connsiteX14" fmla="*/ 3385345 w 4943475"/>
              <a:gd name="connsiteY14" fmla="*/ 1 h 6858000"/>
              <a:gd name="connsiteX15" fmla="*/ 0 w 4943475"/>
              <a:gd name="connsiteY1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43475" h="6858000">
                <a:moveTo>
                  <a:pt x="0" y="0"/>
                </a:moveTo>
                <a:lnTo>
                  <a:pt x="4943475" y="0"/>
                </a:lnTo>
                <a:lnTo>
                  <a:pt x="4943475" y="6858000"/>
                </a:lnTo>
                <a:lnTo>
                  <a:pt x="1948462" y="6858000"/>
                </a:lnTo>
                <a:lnTo>
                  <a:pt x="1902164" y="6774672"/>
                </a:lnTo>
                <a:cubicBezTo>
                  <a:pt x="1598726" y="6299650"/>
                  <a:pt x="1000744" y="6114221"/>
                  <a:pt x="611627" y="5912623"/>
                </a:cubicBezTo>
                <a:cubicBezTo>
                  <a:pt x="377049" y="5791105"/>
                  <a:pt x="190804" y="5626236"/>
                  <a:pt x="32435" y="5445420"/>
                </a:cubicBezTo>
                <a:lnTo>
                  <a:pt x="1" y="5404026"/>
                </a:lnTo>
                <a:lnTo>
                  <a:pt x="1" y="6858000"/>
                </a:lnTo>
                <a:lnTo>
                  <a:pt x="0" y="6858000"/>
                </a:lnTo>
                <a:lnTo>
                  <a:pt x="0" y="195745"/>
                </a:lnTo>
                <a:lnTo>
                  <a:pt x="108843" y="163733"/>
                </a:lnTo>
                <a:cubicBezTo>
                  <a:pt x="397804" y="100711"/>
                  <a:pt x="616031" y="97449"/>
                  <a:pt x="967215" y="241509"/>
                </a:cubicBezTo>
                <a:cubicBezTo>
                  <a:pt x="1716966" y="550751"/>
                  <a:pt x="2752694" y="665260"/>
                  <a:pt x="3348503" y="44582"/>
                </a:cubicBezTo>
                <a:lnTo>
                  <a:pt x="3385345" y="1"/>
                </a:lnTo>
                <a:lnTo>
                  <a:pt x="0" y="1"/>
                </a:lnTo>
                <a:close/>
              </a:path>
            </a:pathLst>
          </a:custGeom>
        </p:spPr>
        <p:txBody>
          <a:bodyPr wrap="square" tIns="548640">
            <a:noAutofit/>
          </a:bodyPr>
          <a:lstStyle>
            <a:lvl1pPr marL="0" indent="0" algn="ctr">
              <a:buNone/>
              <a:defRPr/>
            </a:lvl1pPr>
          </a:lstStyle>
          <a:p>
            <a:r>
              <a:rPr lang="en-US" dirty="0"/>
              <a:t>Click icon to add picture</a:t>
            </a:r>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5435600" y="4956902"/>
            <a:ext cx="5718896" cy="1745649"/>
          </a:xfrm>
        </p:spPr>
        <p:txBody>
          <a:bodyPr>
            <a:normAutofit/>
          </a:bodyPr>
          <a:lstStyle>
            <a:lvl1pPr marL="0" indent="0">
              <a:lnSpc>
                <a:spcPct val="100000"/>
              </a:lnSpc>
              <a:spcBef>
                <a:spcPts val="600"/>
              </a:spcBef>
              <a:spcAft>
                <a:spcPts val="1200"/>
              </a:spcAft>
              <a:buNone/>
              <a:defRPr sz="2400"/>
            </a:lvl1pPr>
            <a:lvl2pPr marL="457200" indent="0">
              <a:lnSpc>
                <a:spcPct val="100000"/>
              </a:lnSpc>
              <a:spcBef>
                <a:spcPts val="600"/>
              </a:spcBef>
              <a:spcAft>
                <a:spcPts val="1200"/>
              </a:spcAft>
              <a:buNone/>
              <a:defRPr sz="2000"/>
            </a:lvl2pPr>
            <a:lvl3pPr marL="914400" indent="0">
              <a:lnSpc>
                <a:spcPct val="100000"/>
              </a:lnSpc>
              <a:spcBef>
                <a:spcPts val="600"/>
              </a:spcBef>
              <a:spcAft>
                <a:spcPts val="1200"/>
              </a:spcAft>
              <a:buNone/>
              <a:defRPr sz="1800"/>
            </a:lvl3pPr>
            <a:lvl4pPr marL="1371600" indent="0">
              <a:lnSpc>
                <a:spcPct val="100000"/>
              </a:lnSpc>
              <a:spcBef>
                <a:spcPts val="600"/>
              </a:spcBef>
              <a:spcAft>
                <a:spcPts val="1200"/>
              </a:spcAft>
              <a:buNone/>
              <a:defRPr sz="1600"/>
            </a:lvl4pPr>
            <a:lvl5pPr marL="1828800" indent="0">
              <a:lnSpc>
                <a:spcPct val="100000"/>
              </a:lnSpc>
              <a:spcBef>
                <a:spcPts val="600"/>
              </a:spcBef>
              <a:spcAft>
                <a:spcPts val="1200"/>
              </a:spcAft>
              <a:buNone/>
              <a:defRPr sz="1600"/>
            </a:lvl5pPr>
          </a:lstStyle>
          <a:p>
            <a:pPr lvl="0"/>
            <a:r>
              <a:rPr lang="en-US" dirty="0"/>
              <a:t>Click to add content</a:t>
            </a:r>
          </a:p>
          <a:p>
            <a:pPr lvl="1"/>
            <a:r>
              <a:rPr lang="en-US" dirty="0"/>
              <a:t>Second level</a:t>
            </a:r>
          </a:p>
          <a:p>
            <a:pPr lvl="2"/>
            <a:r>
              <a:rPr lang="en-US" dirty="0"/>
              <a:t>Third level</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7174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1">
    <p:bg>
      <p:bgPr>
        <a:solidFill>
          <a:schemeClr val="tx1"/>
        </a:solidFill>
        <a:effectLst/>
      </p:bgPr>
    </p:bg>
    <p:spTree>
      <p:nvGrpSpPr>
        <p:cNvPr id="1" name=""/>
        <p:cNvGrpSpPr/>
        <p:nvPr/>
      </p:nvGrpSpPr>
      <p:grpSpPr>
        <a:xfrm>
          <a:off x="0" y="0"/>
          <a:ext cx="0" cy="0"/>
          <a:chOff x="0" y="0"/>
          <a:chExt cx="0" cy="0"/>
        </a:xfrm>
      </p:grpSpPr>
      <p:sp>
        <p:nvSpPr>
          <p:cNvPr id="10" name="Freeform 7">
            <a:extLst>
              <a:ext uri="{FF2B5EF4-FFF2-40B4-BE49-F238E27FC236}">
                <a16:creationId xmlns:a16="http://schemas.microsoft.com/office/drawing/2014/main" id="{653D8540-5794-860E-E6C6-CB80F4051CE6}"/>
              </a:ext>
              <a:ext uri="{C183D7F6-B498-43B3-948B-1728B52AA6E4}">
                <adec:decorative xmlns:adec="http://schemas.microsoft.com/office/drawing/2017/decorative" val="1"/>
              </a:ext>
            </a:extLst>
          </p:cNvPr>
          <p:cNvSpPr/>
          <p:nvPr userDrawn="1"/>
        </p:nvSpPr>
        <p:spPr>
          <a:xfrm rot="5400000" flipH="1">
            <a:off x="1387803" y="4555795"/>
            <a:ext cx="914401" cy="3690008"/>
          </a:xfrm>
          <a:custGeom>
            <a:avLst/>
            <a:gdLst>
              <a:gd name="connsiteX0" fmla="*/ 914393 w 914401"/>
              <a:gd name="connsiteY0" fmla="*/ 1625548 h 3690008"/>
              <a:gd name="connsiteX1" fmla="*/ 200040 w 914401"/>
              <a:gd name="connsiteY1" fmla="*/ 164703 h 3690008"/>
              <a:gd name="connsiteX2" fmla="*/ 0 w 914401"/>
              <a:gd name="connsiteY2" fmla="*/ 0 h 3690008"/>
              <a:gd name="connsiteX3" fmla="*/ 0 w 914401"/>
              <a:gd name="connsiteY3" fmla="*/ 3690008 h 3690008"/>
              <a:gd name="connsiteX4" fmla="*/ 684950 w 914401"/>
              <a:gd name="connsiteY4" fmla="*/ 3690008 h 3690008"/>
              <a:gd name="connsiteX5" fmla="*/ 683046 w 914401"/>
              <a:gd name="connsiteY5" fmla="*/ 3683775 h 3690008"/>
              <a:gd name="connsiteX6" fmla="*/ 608736 w 914401"/>
              <a:gd name="connsiteY6" fmla="*/ 3519687 h 3690008"/>
              <a:gd name="connsiteX7" fmla="*/ 353078 w 914401"/>
              <a:gd name="connsiteY7" fmla="*/ 2837178 h 3690008"/>
              <a:gd name="connsiteX8" fmla="*/ 914393 w 914401"/>
              <a:gd name="connsiteY8" fmla="*/ 1625548 h 369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1" h="3690008">
                <a:moveTo>
                  <a:pt x="914393" y="1625548"/>
                </a:moveTo>
                <a:cubicBezTo>
                  <a:pt x="911641" y="1092628"/>
                  <a:pt x="614720" y="555054"/>
                  <a:pt x="200040" y="164703"/>
                </a:cubicBezTo>
                <a:lnTo>
                  <a:pt x="0" y="0"/>
                </a:lnTo>
                <a:lnTo>
                  <a:pt x="0" y="3690008"/>
                </a:lnTo>
                <a:lnTo>
                  <a:pt x="684950" y="3690008"/>
                </a:lnTo>
                <a:lnTo>
                  <a:pt x="683046" y="3683775"/>
                </a:lnTo>
                <a:cubicBezTo>
                  <a:pt x="661881" y="3627679"/>
                  <a:pt x="637060" y="3572811"/>
                  <a:pt x="608736" y="3519687"/>
                </a:cubicBezTo>
                <a:cubicBezTo>
                  <a:pt x="471578" y="3263358"/>
                  <a:pt x="246982" y="3154469"/>
                  <a:pt x="353078" y="2837178"/>
                </a:cubicBezTo>
                <a:cubicBezTo>
                  <a:pt x="503567" y="2394592"/>
                  <a:pt x="916615" y="2140445"/>
                  <a:pt x="914393" y="1625548"/>
                </a:cubicBezTo>
                <a:close/>
              </a:path>
            </a:pathLst>
          </a:custGeom>
          <a:solidFill>
            <a:schemeClr val="accent3"/>
          </a:solidFill>
          <a:ln w="203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4"/>
            <a:ext cx="4987598" cy="1794590"/>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96488" y="2377875"/>
            <a:ext cx="3536078" cy="3565723"/>
          </a:xfrm>
        </p:spPr>
        <p:txBody>
          <a:bodyPr lIns="0" tIns="0">
            <a:normAutofit/>
          </a:bodyPr>
          <a:lstStyle>
            <a:lvl1pPr>
              <a:lnSpc>
                <a:spcPct val="90000"/>
              </a:lnSpc>
              <a:spcBef>
                <a:spcPts val="1000"/>
              </a:spcBef>
              <a:spcAft>
                <a:spcPts val="0"/>
              </a:spcAft>
              <a:defRPr sz="2000"/>
            </a:lvl1pPr>
            <a:lvl2pPr>
              <a:lnSpc>
                <a:spcPct val="90000"/>
              </a:lnSpc>
              <a:spcBef>
                <a:spcPts val="1000"/>
              </a:spcBef>
              <a:spcAft>
                <a:spcPts val="0"/>
              </a:spcAft>
              <a:defRPr sz="1800"/>
            </a:lvl2pPr>
            <a:lvl3pPr>
              <a:lnSpc>
                <a:spcPct val="90000"/>
              </a:lnSpc>
              <a:spcBef>
                <a:spcPts val="1000"/>
              </a:spcBef>
              <a:spcAft>
                <a:spcPts val="0"/>
              </a:spcAft>
              <a:defRPr sz="1600"/>
            </a:lvl3pPr>
            <a:lvl4pPr>
              <a:lnSpc>
                <a:spcPct val="90000"/>
              </a:lnSpc>
              <a:spcBef>
                <a:spcPts val="1000"/>
              </a:spcBef>
              <a:spcAft>
                <a:spcPts val="0"/>
              </a:spcAft>
              <a:defRPr sz="1400"/>
            </a:lvl4pPr>
            <a:lvl5pPr>
              <a:lnSpc>
                <a:spcPct val="90000"/>
              </a:lnSpc>
              <a:spcBef>
                <a:spcPts val="1000"/>
              </a:spcBef>
              <a:spcAft>
                <a:spcPts val="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2265893F-4A9C-ABB2-2B83-283067F829C9}"/>
              </a:ext>
            </a:extLst>
          </p:cNvPr>
          <p:cNvSpPr>
            <a:spLocks noGrp="1"/>
          </p:cNvSpPr>
          <p:nvPr>
            <p:ph type="body" sz="quarter" idx="11" hasCustomPrompt="1"/>
          </p:nvPr>
        </p:nvSpPr>
        <p:spPr>
          <a:xfrm>
            <a:off x="4673599" y="2377875"/>
            <a:ext cx="6816725" cy="378025"/>
          </a:xfrm>
        </p:spPr>
        <p:txBody>
          <a:bodyPr>
            <a:noAutofit/>
          </a:bodyPr>
          <a:lstStyle>
            <a:lvl1pPr marL="0" indent="0">
              <a:buNone/>
              <a:defRPr sz="2000" b="1"/>
            </a:lvl1pPr>
            <a:lvl2pPr marL="457200" indent="0">
              <a:buNone/>
              <a:defRPr sz="1800" b="1"/>
            </a:lvl2pPr>
            <a:lvl3pPr marL="914400" indent="0">
              <a:buNone/>
              <a:defRPr sz="1600" b="1"/>
            </a:lvl3pPr>
            <a:lvl4pPr marL="1371600" indent="0">
              <a:buNone/>
              <a:defRPr sz="1400" b="1"/>
            </a:lvl4pPr>
            <a:lvl5pPr marL="1828800" indent="0">
              <a:buNone/>
              <a:defRPr sz="1400" b="1"/>
            </a:lvl5pPr>
          </a:lstStyle>
          <a:p>
            <a:pPr lvl="0"/>
            <a:r>
              <a:rPr lang="en-US" dirty="0"/>
              <a:t>Click to add text</a:t>
            </a:r>
          </a:p>
        </p:txBody>
      </p:sp>
      <p:sp>
        <p:nvSpPr>
          <p:cNvPr id="17" name="Content Placeholder 16">
            <a:extLst>
              <a:ext uri="{FF2B5EF4-FFF2-40B4-BE49-F238E27FC236}">
                <a16:creationId xmlns:a16="http://schemas.microsoft.com/office/drawing/2014/main" id="{7AC01F4F-AA50-6589-C5AA-A98B0D5AF7AC}"/>
              </a:ext>
            </a:extLst>
          </p:cNvPr>
          <p:cNvSpPr>
            <a:spLocks noGrp="1"/>
          </p:cNvSpPr>
          <p:nvPr>
            <p:ph sz="quarter" idx="12" hasCustomPrompt="1"/>
          </p:nvPr>
        </p:nvSpPr>
        <p:spPr>
          <a:xfrm>
            <a:off x="4673600" y="2755900"/>
            <a:ext cx="6816725" cy="3187700"/>
          </a:xfrm>
        </p:spPr>
        <p:txBody>
          <a:bodyPr anchor="ct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316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Content + Image 1">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4"/>
            <a:ext cx="4987598" cy="1794590"/>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96488" y="2377875"/>
            <a:ext cx="4627866" cy="4300717"/>
          </a:xfrm>
        </p:spPr>
        <p:txBody>
          <a:bodyPr lIns="0" tIns="0">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a16="http://schemas.microsoft.com/office/drawing/2014/main" id="{B8B70107-5AE5-7117-0F14-6BF9DD30CBFF}"/>
              </a:ext>
            </a:extLst>
          </p:cNvPr>
          <p:cNvSpPr>
            <a:spLocks noGrp="1"/>
          </p:cNvSpPr>
          <p:nvPr>
            <p:ph type="pic" sz="quarter" idx="11"/>
          </p:nvPr>
        </p:nvSpPr>
        <p:spPr>
          <a:xfrm>
            <a:off x="5916613" y="835025"/>
            <a:ext cx="5575300" cy="6030913"/>
          </a:xfrm>
        </p:spPr>
        <p:txBody>
          <a:bodyP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278457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2">
    <p:bg>
      <p:bgPr>
        <a:solidFill>
          <a:schemeClr val="tx1"/>
        </a:solidFill>
        <a:effectLst/>
      </p:bgPr>
    </p:bg>
    <p:spTree>
      <p:nvGrpSpPr>
        <p:cNvPr id="1" name=""/>
        <p:cNvGrpSpPr/>
        <p:nvPr/>
      </p:nvGrpSpPr>
      <p:grpSpPr>
        <a:xfrm>
          <a:off x="0" y="0"/>
          <a:ext cx="0" cy="0"/>
          <a:chOff x="0" y="0"/>
          <a:chExt cx="0" cy="0"/>
        </a:xfrm>
      </p:grpSpPr>
      <p:sp>
        <p:nvSpPr>
          <p:cNvPr id="6" name="Freeform: Shape 20">
            <a:extLst>
              <a:ext uri="{FF2B5EF4-FFF2-40B4-BE49-F238E27FC236}">
                <a16:creationId xmlns:a16="http://schemas.microsoft.com/office/drawing/2014/main" id="{F6276F98-083C-C436-D4E0-BB6B1D617837}"/>
              </a:ext>
              <a:ext uri="{C183D7F6-B498-43B3-948B-1728B52AA6E4}">
                <adec:decorative xmlns:adec="http://schemas.microsoft.com/office/drawing/2017/decorative" val="1"/>
              </a:ext>
            </a:extLst>
          </p:cNvPr>
          <p:cNvSpPr/>
          <p:nvPr userDrawn="1"/>
        </p:nvSpPr>
        <p:spPr>
          <a:xfrm>
            <a:off x="0" y="3810562"/>
            <a:ext cx="3505512" cy="3047438"/>
          </a:xfrm>
          <a:custGeom>
            <a:avLst/>
            <a:gdLst>
              <a:gd name="connsiteX0" fmla="*/ 140070 w 3505512"/>
              <a:gd name="connsiteY0" fmla="*/ 84 h 3047438"/>
              <a:gd name="connsiteX1" fmla="*/ 378078 w 3505512"/>
              <a:gd name="connsiteY1" fmla="*/ 26868 h 3047438"/>
              <a:gd name="connsiteX2" fmla="*/ 2124544 w 3505512"/>
              <a:gd name="connsiteY2" fmla="*/ 1868599 h 3047438"/>
              <a:gd name="connsiteX3" fmla="*/ 3503411 w 3505512"/>
              <a:gd name="connsiteY3" fmla="*/ 3038169 h 3047438"/>
              <a:gd name="connsiteX4" fmla="*/ 3505512 w 3505512"/>
              <a:gd name="connsiteY4" fmla="*/ 3047438 h 3047438"/>
              <a:gd name="connsiteX5" fmla="*/ 0 w 3505512"/>
              <a:gd name="connsiteY5" fmla="*/ 3047438 h 3047438"/>
              <a:gd name="connsiteX6" fmla="*/ 0 w 3505512"/>
              <a:gd name="connsiteY6" fmla="*/ 9356 h 3047438"/>
              <a:gd name="connsiteX7" fmla="*/ 32906 w 3505512"/>
              <a:gd name="connsiteY7" fmla="*/ 4358 h 3047438"/>
              <a:gd name="connsiteX8" fmla="*/ 140070 w 3505512"/>
              <a:gd name="connsiteY8" fmla="*/ 84 h 304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5512" h="3047438">
                <a:moveTo>
                  <a:pt x="140070" y="84"/>
                </a:moveTo>
                <a:cubicBezTo>
                  <a:pt x="214085" y="1007"/>
                  <a:pt x="293301" y="9629"/>
                  <a:pt x="378078" y="26868"/>
                </a:cubicBezTo>
                <a:cubicBezTo>
                  <a:pt x="1074806" y="168586"/>
                  <a:pt x="1202169" y="1352919"/>
                  <a:pt x="2124544" y="1868599"/>
                </a:cubicBezTo>
                <a:cubicBezTo>
                  <a:pt x="2570800" y="2118122"/>
                  <a:pt x="3301901" y="2354692"/>
                  <a:pt x="3503411" y="3038169"/>
                </a:cubicBezTo>
                <a:lnTo>
                  <a:pt x="3505512" y="3047438"/>
                </a:lnTo>
                <a:lnTo>
                  <a:pt x="0" y="3047438"/>
                </a:lnTo>
                <a:lnTo>
                  <a:pt x="0" y="9356"/>
                </a:lnTo>
                <a:lnTo>
                  <a:pt x="32906" y="4358"/>
                </a:lnTo>
                <a:cubicBezTo>
                  <a:pt x="67357" y="1086"/>
                  <a:pt x="103063" y="-377"/>
                  <a:pt x="140070" y="84"/>
                </a:cubicBezTo>
                <a:close/>
              </a:path>
            </a:pathLst>
          </a:custGeom>
          <a:solidFill>
            <a:schemeClr val="accent5"/>
          </a:solidFill>
          <a:ln w="2225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2687333" y="2377871"/>
            <a:ext cx="4292202"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a:extLst>
              <a:ext uri="{FF2B5EF4-FFF2-40B4-BE49-F238E27FC236}">
                <a16:creationId xmlns:a16="http://schemas.microsoft.com/office/drawing/2014/main" id="{CB9E0096-D944-5245-13D4-92814D4D59C7}"/>
              </a:ext>
            </a:extLst>
          </p:cNvPr>
          <p:cNvSpPr>
            <a:spLocks noGrp="1"/>
          </p:cNvSpPr>
          <p:nvPr>
            <p:ph sz="quarter" idx="11" hasCustomPrompt="1"/>
          </p:nvPr>
        </p:nvSpPr>
        <p:spPr>
          <a:xfrm>
            <a:off x="7318385" y="2377871"/>
            <a:ext cx="4172575"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2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Table">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80323" y="2366300"/>
            <a:ext cx="3536078" cy="3588330"/>
          </a:xfrm>
        </p:spPr>
        <p:txBody>
          <a:bodyPr>
            <a:normAutofit/>
          </a:bodyPr>
          <a:lstStyle>
            <a:lvl1pPr marL="228600" indent="-228600">
              <a:lnSpc>
                <a:spcPct val="90000"/>
              </a:lnSpc>
              <a:spcBef>
                <a:spcPts val="1000"/>
              </a:spcBef>
              <a:spcAft>
                <a:spcPts val="0"/>
              </a:spcAft>
              <a:buFont typeface="Arial" panose="020B0604020202020204" pitchFamily="34" charset="0"/>
              <a:buChar char="•"/>
              <a:defRPr sz="2000"/>
            </a:lvl1pPr>
            <a:lvl2pPr marL="742950" indent="-285750">
              <a:lnSpc>
                <a:spcPct val="90000"/>
              </a:lnSpc>
              <a:spcBef>
                <a:spcPts val="1000"/>
              </a:spcBef>
              <a:spcAft>
                <a:spcPts val="0"/>
              </a:spcAft>
              <a:buFont typeface="Arial" panose="020B0604020202020204" pitchFamily="34" charset="0"/>
              <a:buChar char="•"/>
              <a:defRPr sz="1800"/>
            </a:lvl2pPr>
            <a:lvl3pPr marL="1200150" indent="-285750">
              <a:lnSpc>
                <a:spcPct val="90000"/>
              </a:lnSpc>
              <a:spcBef>
                <a:spcPts val="1000"/>
              </a:spcBef>
              <a:spcAft>
                <a:spcPts val="0"/>
              </a:spcAft>
              <a:buFont typeface="Arial" panose="020B0604020202020204" pitchFamily="34" charset="0"/>
              <a:buChar char="•"/>
              <a:defRPr sz="1600"/>
            </a:lvl3pPr>
            <a:lvl4pPr marL="1657350" indent="-285750">
              <a:lnSpc>
                <a:spcPct val="90000"/>
              </a:lnSpc>
              <a:spcBef>
                <a:spcPts val="1000"/>
              </a:spcBef>
              <a:spcAft>
                <a:spcPts val="0"/>
              </a:spcAft>
              <a:buFont typeface="Arial" panose="020B0604020202020204" pitchFamily="34" charset="0"/>
              <a:buChar char="•"/>
              <a:defRPr sz="1400"/>
            </a:lvl4pPr>
            <a:lvl5pPr marL="2114550" indent="-285750">
              <a:lnSpc>
                <a:spcPct val="90000"/>
              </a:lnSpc>
              <a:spcBef>
                <a:spcPts val="1000"/>
              </a:spcBef>
              <a:spcAft>
                <a:spcPts val="0"/>
              </a:spcAft>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23945778-2B6F-930D-51C8-417685BC4E19}"/>
              </a:ext>
            </a:extLst>
          </p:cNvPr>
          <p:cNvSpPr>
            <a:spLocks noGrp="1"/>
          </p:cNvSpPr>
          <p:nvPr>
            <p:ph type="tbl" sz="quarter" idx="11"/>
          </p:nvPr>
        </p:nvSpPr>
        <p:spPr>
          <a:xfrm>
            <a:off x="4673600" y="2366300"/>
            <a:ext cx="6816725" cy="3587750"/>
          </a:xfrm>
        </p:spPr>
        <p:txBody>
          <a:bodyPr/>
          <a:lstStyle>
            <a:lvl1pPr>
              <a:defRPr/>
            </a:lvl1pPr>
          </a:lstStyle>
          <a:p>
            <a:r>
              <a:rPr lang="en-US" dirty="0"/>
              <a:t>Click icon to add table</a:t>
            </a:r>
          </a:p>
        </p:txBody>
      </p:sp>
    </p:spTree>
    <p:extLst>
      <p:ext uri="{BB962C8B-B14F-4D97-AF65-F5344CB8AC3E}">
        <p14:creationId xmlns:p14="http://schemas.microsoft.com/office/powerpoint/2010/main" val="1253627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bg1"/>
                </a:solidFill>
                <a:latin typeface="+mn-lt"/>
              </a:defRPr>
            </a:lvl1pPr>
          </a:lstStyle>
          <a:p>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bg1"/>
                </a:solidFill>
                <a:latin typeface="+mn-lt"/>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bg1"/>
                </a:solidFill>
                <a:latin typeface="+mn-lt"/>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70" r:id="rId14"/>
    <p:sldLayoutId id="2147483669" r:id="rId15"/>
  </p:sldLayoutIdLst>
  <p:hf hdr="0" dt="0"/>
  <p:txStyles>
    <p:title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hyperlink" Target="https://creativecommons.org/licenses/by-nc-sa/3.0/" TargetMode="External"/><Relationship Id="rId4" Type="http://schemas.openxmlformats.org/officeDocument/2006/relationships/hyperlink" Target="https://medium.com/@claudiopro/first-steps-with-docker-95bd08090625"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12DB-62CB-A384-9219-BA28D4BC0995}"/>
              </a:ext>
            </a:extLst>
          </p:cNvPr>
          <p:cNvSpPr>
            <a:spLocks noGrp="1"/>
          </p:cNvSpPr>
          <p:nvPr>
            <p:ph type="title"/>
          </p:nvPr>
        </p:nvSpPr>
        <p:spPr>
          <a:xfrm>
            <a:off x="915924" y="1463040"/>
            <a:ext cx="10360152" cy="4471416"/>
          </a:xfrm>
        </p:spPr>
        <p:txBody>
          <a:bodyPr/>
          <a:lstStyle/>
          <a:p>
            <a:r>
              <a:rPr lang="en-US" dirty="0"/>
              <a:t>INSTALLING WORDPRESS USING Docker</a:t>
            </a:r>
          </a:p>
        </p:txBody>
      </p:sp>
    </p:spTree>
    <p:extLst>
      <p:ext uri="{BB962C8B-B14F-4D97-AF65-F5344CB8AC3E}">
        <p14:creationId xmlns:p14="http://schemas.microsoft.com/office/powerpoint/2010/main" val="311037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B812-3242-B127-0609-8F0061B759ED}"/>
              </a:ext>
            </a:extLst>
          </p:cNvPr>
          <p:cNvSpPr>
            <a:spLocks noGrp="1"/>
          </p:cNvSpPr>
          <p:nvPr>
            <p:ph type="title"/>
          </p:nvPr>
        </p:nvSpPr>
        <p:spPr/>
        <p:txBody>
          <a:bodyPr/>
          <a:lstStyle/>
          <a:p>
            <a:r>
              <a:rPr lang="en-US" dirty="0"/>
              <a:t>Q&amp;A and Conclusion</a:t>
            </a:r>
          </a:p>
        </p:txBody>
      </p:sp>
      <p:sp>
        <p:nvSpPr>
          <p:cNvPr id="3" name="Footer Placeholder 2">
            <a:extLst>
              <a:ext uri="{FF2B5EF4-FFF2-40B4-BE49-F238E27FC236}">
                <a16:creationId xmlns:a16="http://schemas.microsoft.com/office/drawing/2014/main" id="{7DCA2E33-2DC8-357D-BA7F-6DE080E23355}"/>
              </a:ext>
            </a:extLst>
          </p:cNvPr>
          <p:cNvSpPr>
            <a:spLocks noGrp="1"/>
          </p:cNvSpPr>
          <p:nvPr>
            <p:ph type="ftr" sz="quarter" idx="3"/>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53F85D8A-6D5A-1FE6-1D20-A2552B8E0E82}"/>
              </a:ext>
            </a:extLst>
          </p:cNvPr>
          <p:cNvSpPr>
            <a:spLocks noGrp="1"/>
          </p:cNvSpPr>
          <p:nvPr>
            <p:ph type="sldNum" sz="quarter" idx="4"/>
          </p:nvPr>
        </p:nvSpPr>
        <p:spPr/>
        <p:txBody>
          <a:bodyPr/>
          <a:lstStyle/>
          <a:p>
            <a:fld id="{6D22F896-40B5-4ADD-8801-0D06FADFA095}" type="slidenum">
              <a:rPr lang="en-US" smtClean="0"/>
              <a:pPr/>
              <a:t>10</a:t>
            </a:fld>
            <a:endParaRPr lang="en-US" dirty="0"/>
          </a:p>
        </p:txBody>
      </p:sp>
      <p:sp>
        <p:nvSpPr>
          <p:cNvPr id="5" name="Content Placeholder 4">
            <a:extLst>
              <a:ext uri="{FF2B5EF4-FFF2-40B4-BE49-F238E27FC236}">
                <a16:creationId xmlns:a16="http://schemas.microsoft.com/office/drawing/2014/main" id="{81480C20-5B35-3A46-4017-BAFE4C62139F}"/>
              </a:ext>
            </a:extLst>
          </p:cNvPr>
          <p:cNvSpPr>
            <a:spLocks noGrp="1"/>
          </p:cNvSpPr>
          <p:nvPr>
            <p:ph sz="quarter" idx="10"/>
          </p:nvPr>
        </p:nvSpPr>
        <p:spPr/>
        <p:txBody>
          <a:bodyPr/>
          <a:lstStyle/>
          <a:p>
            <a:pPr marL="342900" indent="-342900">
              <a:buFont typeface="Arial" panose="020B0604020202020204" pitchFamily="34" charset="0"/>
              <a:buChar char="•"/>
            </a:pPr>
            <a:r>
              <a:rPr lang="en-US" dirty="0"/>
              <a:t>Open floor for questions</a:t>
            </a:r>
          </a:p>
          <a:p>
            <a:pPr marL="342900" indent="-342900">
              <a:buFont typeface="Arial" panose="020B0604020202020204" pitchFamily="34" charset="0"/>
              <a:buChar char="•"/>
            </a:pPr>
            <a:r>
              <a:rPr lang="en-US" dirty="0"/>
              <a:t>Recap of what was covered:</a:t>
            </a:r>
          </a:p>
          <a:p>
            <a:pPr marL="800100" lvl="1" indent="-342900">
              <a:buFont typeface="Arial" panose="020B0604020202020204" pitchFamily="34" charset="0"/>
              <a:buChar char="•"/>
            </a:pPr>
            <a:r>
              <a:rPr lang="en-US" dirty="0"/>
              <a:t>Setting up a local WordPress environment using Docker</a:t>
            </a:r>
          </a:p>
          <a:p>
            <a:pPr marL="800100" lvl="1" indent="-342900">
              <a:buFont typeface="Arial" panose="020B0604020202020204" pitchFamily="34" charset="0"/>
              <a:buChar char="•"/>
            </a:pPr>
            <a:r>
              <a:rPr lang="en-US" dirty="0"/>
              <a:t>Configuration and management of Docker containers</a:t>
            </a:r>
          </a:p>
        </p:txBody>
      </p:sp>
      <p:sp>
        <p:nvSpPr>
          <p:cNvPr id="6" name="Content Placeholder 5">
            <a:extLst>
              <a:ext uri="{FF2B5EF4-FFF2-40B4-BE49-F238E27FC236}">
                <a16:creationId xmlns:a16="http://schemas.microsoft.com/office/drawing/2014/main" id="{779E4CE1-9DB9-B69F-F2B1-8A2B1D7875D9}"/>
              </a:ext>
            </a:extLst>
          </p:cNvPr>
          <p:cNvSpPr>
            <a:spLocks noGrp="1"/>
          </p:cNvSpPr>
          <p:nvPr>
            <p:ph sz="quarter" idx="11"/>
          </p:nvPr>
        </p:nvSpPr>
        <p:spPr/>
        <p:txBody>
          <a:bodyPr/>
          <a:lstStyle/>
          <a:p>
            <a:endParaRPr lang="en-US"/>
          </a:p>
        </p:txBody>
      </p:sp>
    </p:spTree>
    <p:extLst>
      <p:ext uri="{BB962C8B-B14F-4D97-AF65-F5344CB8AC3E}">
        <p14:creationId xmlns:p14="http://schemas.microsoft.com/office/powerpoint/2010/main" val="2486594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7C8F-9C78-8509-A3A3-F349BD6DE38A}"/>
              </a:ext>
            </a:extLst>
          </p:cNvPr>
          <p:cNvSpPr>
            <a:spLocks noGrp="1"/>
          </p:cNvSpPr>
          <p:nvPr>
            <p:ph type="title"/>
          </p:nvPr>
        </p:nvSpPr>
        <p:spPr>
          <a:xfrm>
            <a:off x="914400" y="914400"/>
            <a:ext cx="10360152" cy="3657600"/>
          </a:xfrm>
        </p:spPr>
        <p:txBody>
          <a:bodyPr/>
          <a:lstStyle/>
          <a:p>
            <a:r>
              <a:rPr lang="en-US" dirty="0"/>
              <a:t>Thank </a:t>
            </a:r>
            <a:br>
              <a:rPr lang="en-US" dirty="0"/>
            </a:br>
            <a:r>
              <a:rPr lang="en-US" dirty="0"/>
              <a:t>you</a:t>
            </a:r>
          </a:p>
        </p:txBody>
      </p:sp>
      <p:sp>
        <p:nvSpPr>
          <p:cNvPr id="3" name="Content Placeholder 2">
            <a:extLst>
              <a:ext uri="{FF2B5EF4-FFF2-40B4-BE49-F238E27FC236}">
                <a16:creationId xmlns:a16="http://schemas.microsoft.com/office/drawing/2014/main" id="{A2131865-CA83-6A82-0A75-3C1383418FFC}"/>
              </a:ext>
            </a:extLst>
          </p:cNvPr>
          <p:cNvSpPr>
            <a:spLocks noGrp="1"/>
          </p:cNvSpPr>
          <p:nvPr>
            <p:ph sz="quarter" idx="10"/>
          </p:nvPr>
        </p:nvSpPr>
        <p:spPr>
          <a:xfrm>
            <a:off x="1630363" y="5006113"/>
            <a:ext cx="8931275" cy="1720850"/>
          </a:xfrm>
        </p:spPr>
        <p:txBody>
          <a:bodyPr/>
          <a:lstStyle/>
          <a:p>
            <a:r>
              <a:rPr lang="en-US" dirty="0"/>
              <a:t>Danish Saleem</a:t>
            </a:r>
          </a:p>
          <a:p>
            <a:r>
              <a:rPr lang="en-US" dirty="0"/>
              <a:t>danish_s@outlook.com | LinkedIn: </a:t>
            </a:r>
            <a:r>
              <a:rPr lang="en-US" dirty="0" err="1"/>
              <a:t>MrDanishSaleem</a:t>
            </a:r>
            <a:endParaRPr lang="en-US" dirty="0"/>
          </a:p>
        </p:txBody>
      </p:sp>
    </p:spTree>
    <p:extLst>
      <p:ext uri="{BB962C8B-B14F-4D97-AF65-F5344CB8AC3E}">
        <p14:creationId xmlns:p14="http://schemas.microsoft.com/office/powerpoint/2010/main" val="3085472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4F6524-F7ED-4A7D-26BB-56EB99225727}"/>
              </a:ext>
            </a:extLst>
          </p:cNvPr>
          <p:cNvSpPr>
            <a:spLocks noGrp="1"/>
          </p:cNvSpPr>
          <p:nvPr>
            <p:ph type="title"/>
          </p:nvPr>
        </p:nvSpPr>
        <p:spPr>
          <a:xfrm>
            <a:off x="699372" y="536983"/>
            <a:ext cx="4987598" cy="5044668"/>
          </a:xfrm>
        </p:spPr>
        <p:txBody>
          <a:bodyPr/>
          <a:lstStyle/>
          <a:p>
            <a:r>
              <a:rPr lang="en-US" dirty="0"/>
              <a:t>AGENDA</a:t>
            </a:r>
          </a:p>
        </p:txBody>
      </p:sp>
      <p:sp>
        <p:nvSpPr>
          <p:cNvPr id="3" name="Slide Number Placeholder 2">
            <a:extLst>
              <a:ext uri="{FF2B5EF4-FFF2-40B4-BE49-F238E27FC236}">
                <a16:creationId xmlns:a16="http://schemas.microsoft.com/office/drawing/2014/main" id="{AC4EF451-55E7-0F63-38C4-6695709D0CD5}"/>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2</a:t>
            </a:fld>
            <a:endParaRPr lang="en-US" dirty="0"/>
          </a:p>
        </p:txBody>
      </p:sp>
      <p:sp>
        <p:nvSpPr>
          <p:cNvPr id="17" name="Content Placeholder 16">
            <a:extLst>
              <a:ext uri="{FF2B5EF4-FFF2-40B4-BE49-F238E27FC236}">
                <a16:creationId xmlns:a16="http://schemas.microsoft.com/office/drawing/2014/main" id="{3C52F232-E382-1875-253E-990D50C62826}"/>
              </a:ext>
            </a:extLst>
          </p:cNvPr>
          <p:cNvSpPr>
            <a:spLocks noGrp="1"/>
          </p:cNvSpPr>
          <p:nvPr>
            <p:ph sz="quarter" idx="10"/>
          </p:nvPr>
        </p:nvSpPr>
        <p:spPr>
          <a:xfrm>
            <a:off x="5477608" y="1662520"/>
            <a:ext cx="6003192" cy="5044668"/>
          </a:xfrm>
        </p:spPr>
        <p:txBody>
          <a:bodyPr>
            <a:normAutofit/>
          </a:bodyPr>
          <a:lstStyle/>
          <a:p>
            <a:r>
              <a:rPr lang="en-US" dirty="0"/>
              <a:t>Introduction</a:t>
            </a:r>
          </a:p>
          <a:p>
            <a:r>
              <a:rPr lang="en-US" dirty="0"/>
              <a:t>Prerequisites</a:t>
            </a:r>
          </a:p>
          <a:p>
            <a:r>
              <a:rPr lang="en-US" dirty="0"/>
              <a:t>Project Setup</a:t>
            </a:r>
          </a:p>
          <a:p>
            <a:r>
              <a:rPr lang="en-US" dirty="0"/>
              <a:t>Docker Compose Configuration</a:t>
            </a:r>
          </a:p>
          <a:p>
            <a:r>
              <a:rPr lang="en-US" dirty="0"/>
              <a:t>Starting the Containers</a:t>
            </a:r>
          </a:p>
          <a:p>
            <a:r>
              <a:rPr lang="en-US" dirty="0"/>
              <a:t>Accessing and Setting Up WordPress </a:t>
            </a:r>
          </a:p>
          <a:p>
            <a:r>
              <a:rPr lang="en-US" dirty="0"/>
              <a:t>Managing Containers</a:t>
            </a:r>
          </a:p>
          <a:p>
            <a:r>
              <a:rPr lang="en-US" dirty="0"/>
              <a:t>Q&amp;A and Conclusion</a:t>
            </a:r>
          </a:p>
        </p:txBody>
      </p:sp>
    </p:spTree>
    <p:extLst>
      <p:ext uri="{BB962C8B-B14F-4D97-AF65-F5344CB8AC3E}">
        <p14:creationId xmlns:p14="http://schemas.microsoft.com/office/powerpoint/2010/main" val="2327685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CCDCDE-8EB0-3D83-1F39-CB53BAF05784}"/>
              </a:ext>
            </a:extLst>
          </p:cNvPr>
          <p:cNvSpPr>
            <a:spLocks noGrp="1"/>
          </p:cNvSpPr>
          <p:nvPr>
            <p:ph type="title"/>
          </p:nvPr>
        </p:nvSpPr>
        <p:spPr>
          <a:xfrm>
            <a:off x="699372" y="536983"/>
            <a:ext cx="4987598" cy="1806163"/>
          </a:xfrm>
        </p:spPr>
        <p:txBody>
          <a:bodyPr/>
          <a:lstStyle/>
          <a:p>
            <a:r>
              <a:rPr lang="en-US" dirty="0"/>
              <a:t>Introduction</a:t>
            </a:r>
          </a:p>
        </p:txBody>
      </p:sp>
      <p:sp>
        <p:nvSpPr>
          <p:cNvPr id="3" name="Slide Number Placeholder 2">
            <a:extLst>
              <a:ext uri="{FF2B5EF4-FFF2-40B4-BE49-F238E27FC236}">
                <a16:creationId xmlns:a16="http://schemas.microsoft.com/office/drawing/2014/main" id="{02726092-ED3F-6860-C98A-3479C60F2D9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3</a:t>
            </a:fld>
            <a:endParaRPr lang="en-US" dirty="0"/>
          </a:p>
        </p:txBody>
      </p:sp>
      <p:sp>
        <p:nvSpPr>
          <p:cNvPr id="5" name="Content Placeholder 4">
            <a:extLst>
              <a:ext uri="{FF2B5EF4-FFF2-40B4-BE49-F238E27FC236}">
                <a16:creationId xmlns:a16="http://schemas.microsoft.com/office/drawing/2014/main" id="{F65C13AF-FE5A-2F78-5482-680D477ECA86}"/>
              </a:ext>
            </a:extLst>
          </p:cNvPr>
          <p:cNvSpPr>
            <a:spLocks noGrp="1"/>
          </p:cNvSpPr>
          <p:nvPr>
            <p:ph sz="quarter" idx="10"/>
          </p:nvPr>
        </p:nvSpPr>
        <p:spPr>
          <a:xfrm>
            <a:off x="2652607" y="2343150"/>
            <a:ext cx="8828193" cy="4359402"/>
          </a:xfrm>
        </p:spPr>
        <p:txBody>
          <a:bodyPr/>
          <a:lstStyle/>
          <a:p>
            <a:r>
              <a:rPr lang="en-US" dirty="0"/>
              <a:t>Brief overview of WordPress</a:t>
            </a:r>
          </a:p>
          <a:p>
            <a:r>
              <a:rPr lang="en-US" dirty="0"/>
              <a:t>Importance of using Docker for development</a:t>
            </a:r>
          </a:p>
          <a:p>
            <a:r>
              <a:rPr lang="en-US" dirty="0"/>
              <a:t>Goals of the session:</a:t>
            </a:r>
          </a:p>
          <a:p>
            <a:pPr lvl="1"/>
            <a:r>
              <a:rPr lang="en-US" dirty="0"/>
              <a:t>Set up a local WordPress environment using Docker</a:t>
            </a:r>
          </a:p>
          <a:p>
            <a:pPr lvl="1"/>
            <a:r>
              <a:rPr lang="en-US" dirty="0"/>
              <a:t>Understand the configuration and management of Docker containers</a:t>
            </a:r>
          </a:p>
        </p:txBody>
      </p:sp>
    </p:spTree>
    <p:extLst>
      <p:ext uri="{BB962C8B-B14F-4D97-AF65-F5344CB8AC3E}">
        <p14:creationId xmlns:p14="http://schemas.microsoft.com/office/powerpoint/2010/main" val="241825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AD00C4-9BD6-9815-A7C9-CC493433979D}"/>
              </a:ext>
            </a:extLst>
          </p:cNvPr>
          <p:cNvSpPr>
            <a:spLocks noGrp="1"/>
          </p:cNvSpPr>
          <p:nvPr>
            <p:ph type="title"/>
          </p:nvPr>
        </p:nvSpPr>
        <p:spPr>
          <a:xfrm>
            <a:off x="699372" y="536984"/>
            <a:ext cx="4987598" cy="1794590"/>
          </a:xfrm>
        </p:spPr>
        <p:txBody>
          <a:bodyPr/>
          <a:lstStyle/>
          <a:p>
            <a:r>
              <a:rPr lang="en-US" dirty="0"/>
              <a:t>Prerequisites</a:t>
            </a:r>
          </a:p>
        </p:txBody>
      </p:sp>
      <p:sp>
        <p:nvSpPr>
          <p:cNvPr id="4" name="Slide Number Placeholder 3">
            <a:extLst>
              <a:ext uri="{FF2B5EF4-FFF2-40B4-BE49-F238E27FC236}">
                <a16:creationId xmlns:a16="http://schemas.microsoft.com/office/drawing/2014/main" id="{D7B2A267-D680-AAEC-C3D3-4D42F5C04B8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4</a:t>
            </a:fld>
            <a:endParaRPr lang="en-US" dirty="0"/>
          </a:p>
        </p:txBody>
      </p:sp>
      <p:graphicFrame>
        <p:nvGraphicFramePr>
          <p:cNvPr id="18" name="Content Placeholder 17" descr="A timeline of the product launch">
            <a:extLst>
              <a:ext uri="{FF2B5EF4-FFF2-40B4-BE49-F238E27FC236}">
                <a16:creationId xmlns:a16="http://schemas.microsoft.com/office/drawing/2014/main" id="{1A839F18-0E22-803B-1A65-0D154FE83007}"/>
              </a:ext>
            </a:extLst>
          </p:cNvPr>
          <p:cNvGraphicFramePr>
            <a:graphicFrameLocks noGrp="1"/>
          </p:cNvGraphicFramePr>
          <p:nvPr>
            <p:ph sz="quarter" idx="12"/>
            <p:extLst>
              <p:ext uri="{D42A27DB-BD31-4B8C-83A1-F6EECF244321}">
                <p14:modId xmlns:p14="http://schemas.microsoft.com/office/powerpoint/2010/main" val="107261369"/>
              </p:ext>
            </p:extLst>
          </p:nvPr>
        </p:nvGraphicFramePr>
        <p:xfrm>
          <a:off x="3991708" y="1732085"/>
          <a:ext cx="7498617" cy="4211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ontent Placeholder 8">
            <a:extLst>
              <a:ext uri="{FF2B5EF4-FFF2-40B4-BE49-F238E27FC236}">
                <a16:creationId xmlns:a16="http://schemas.microsoft.com/office/drawing/2014/main" id="{29963D64-C289-FD86-DA5F-FB1CD92512BC}"/>
              </a:ext>
            </a:extLst>
          </p:cNvPr>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165302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33296A-C7EA-3DFF-9A19-75C334E26D5C}"/>
              </a:ext>
            </a:extLst>
          </p:cNvPr>
          <p:cNvSpPr>
            <a:spLocks noGrp="1"/>
          </p:cNvSpPr>
          <p:nvPr>
            <p:ph type="title"/>
          </p:nvPr>
        </p:nvSpPr>
        <p:spPr>
          <a:xfrm>
            <a:off x="699372" y="536984"/>
            <a:ext cx="4987598" cy="1794590"/>
          </a:xfrm>
        </p:spPr>
        <p:txBody>
          <a:bodyPr/>
          <a:lstStyle/>
          <a:p>
            <a:r>
              <a:rPr lang="en-US" dirty="0"/>
              <a:t>Project Setup</a:t>
            </a:r>
          </a:p>
        </p:txBody>
      </p:sp>
      <p:sp>
        <p:nvSpPr>
          <p:cNvPr id="3" name="Slide Number Placeholder 2">
            <a:extLst>
              <a:ext uri="{FF2B5EF4-FFF2-40B4-BE49-F238E27FC236}">
                <a16:creationId xmlns:a16="http://schemas.microsoft.com/office/drawing/2014/main" id="{6FF120BD-672B-4100-98E5-79A160ADCD2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5</a:t>
            </a:fld>
            <a:endParaRPr lang="en-US" dirty="0"/>
          </a:p>
        </p:txBody>
      </p:sp>
      <p:sp>
        <p:nvSpPr>
          <p:cNvPr id="6" name="Content Placeholder 5">
            <a:extLst>
              <a:ext uri="{FF2B5EF4-FFF2-40B4-BE49-F238E27FC236}">
                <a16:creationId xmlns:a16="http://schemas.microsoft.com/office/drawing/2014/main" id="{B3B62618-23CE-29C0-4073-14601F67C2EC}"/>
              </a:ext>
            </a:extLst>
          </p:cNvPr>
          <p:cNvSpPr>
            <a:spLocks noGrp="1"/>
          </p:cNvSpPr>
          <p:nvPr>
            <p:ph sz="quarter" idx="10"/>
          </p:nvPr>
        </p:nvSpPr>
        <p:spPr>
          <a:xfrm>
            <a:off x="696488" y="2377875"/>
            <a:ext cx="4627866" cy="4300717"/>
          </a:xfrm>
        </p:spPr>
        <p:txBody>
          <a:bodyPr/>
          <a:lstStyle/>
          <a:p>
            <a:r>
              <a:rPr lang="en-US" dirty="0"/>
              <a:t>Create a directory for your WordPress project:</a:t>
            </a:r>
          </a:p>
          <a:p>
            <a:r>
              <a:rPr lang="en-US" i="1" dirty="0" err="1"/>
              <a:t>mkdir</a:t>
            </a:r>
            <a:r>
              <a:rPr lang="en-US" i="1" dirty="0"/>
              <a:t> </a:t>
            </a:r>
            <a:r>
              <a:rPr lang="en-US" i="1" dirty="0" err="1"/>
              <a:t>wordpress</a:t>
            </a:r>
            <a:r>
              <a:rPr lang="en-US" i="1" dirty="0"/>
              <a:t>-docker</a:t>
            </a:r>
          </a:p>
          <a:p>
            <a:r>
              <a:rPr lang="en-US" i="1" dirty="0"/>
              <a:t>cd </a:t>
            </a:r>
            <a:r>
              <a:rPr lang="en-US" i="1" dirty="0" err="1"/>
              <a:t>wordpress</a:t>
            </a:r>
            <a:r>
              <a:rPr lang="en-US" i="1" dirty="0"/>
              <a:t>-docker</a:t>
            </a:r>
          </a:p>
        </p:txBody>
      </p:sp>
      <p:pic>
        <p:nvPicPr>
          <p:cNvPr id="21" name="Picture Placeholder 20" descr="Isometric People">
            <a:extLst>
              <a:ext uri="{FF2B5EF4-FFF2-40B4-BE49-F238E27FC236}">
                <a16:creationId xmlns:a16="http://schemas.microsoft.com/office/drawing/2014/main" id="{15576541-646E-6A7A-D766-AC5EEB45343E}"/>
              </a:ext>
            </a:extLst>
          </p:cNvPr>
          <p:cNvPicPr>
            <a:picLocks noGrp="1" noChangeAspect="1"/>
          </p:cNvPicPr>
          <p:nvPr>
            <p:ph type="pic" sz="quarter" idx="11"/>
          </p:nvPr>
        </p:nvPicPr>
        <p:blipFill>
          <a:blip r:embed="rId3">
            <a:extLst>
              <a:ext uri="{96DAC541-7B7A-43D3-8B79-37D633B846F1}">
                <asvg:svgBlip xmlns:asvg="http://schemas.microsoft.com/office/drawing/2016/SVG/main" r:embed="rId4"/>
              </a:ext>
            </a:extLst>
          </a:blip>
          <a:srcRect l="141" r="141"/>
          <a:stretch/>
        </p:blipFill>
        <p:spPr>
          <a:xfrm>
            <a:off x="5916613" y="835025"/>
            <a:ext cx="5575300" cy="6030913"/>
          </a:xfrm>
        </p:spPr>
      </p:pic>
    </p:spTree>
    <p:extLst>
      <p:ext uri="{BB962C8B-B14F-4D97-AF65-F5344CB8AC3E}">
        <p14:creationId xmlns:p14="http://schemas.microsoft.com/office/powerpoint/2010/main" val="2179534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446B6F-C7F9-BB20-B23E-751C57D42073}"/>
              </a:ext>
            </a:extLst>
          </p:cNvPr>
          <p:cNvSpPr>
            <a:spLocks noGrp="1"/>
          </p:cNvSpPr>
          <p:nvPr>
            <p:ph type="title"/>
          </p:nvPr>
        </p:nvSpPr>
        <p:spPr>
          <a:xfrm>
            <a:off x="699372" y="536983"/>
            <a:ext cx="4987598" cy="1806163"/>
          </a:xfrm>
        </p:spPr>
        <p:txBody>
          <a:bodyPr/>
          <a:lstStyle/>
          <a:p>
            <a:r>
              <a:rPr lang="en-US" dirty="0"/>
              <a:t>Docker Compose Configuration</a:t>
            </a:r>
          </a:p>
        </p:txBody>
      </p:sp>
      <p:sp>
        <p:nvSpPr>
          <p:cNvPr id="3" name="Slide Number Placeholder 2">
            <a:extLst>
              <a:ext uri="{FF2B5EF4-FFF2-40B4-BE49-F238E27FC236}">
                <a16:creationId xmlns:a16="http://schemas.microsoft.com/office/drawing/2014/main" id="{047E480A-9D16-B69D-A4C7-539066CB715A}"/>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6</a:t>
            </a:fld>
            <a:endParaRPr lang="en-US" dirty="0"/>
          </a:p>
        </p:txBody>
      </p:sp>
      <p:sp>
        <p:nvSpPr>
          <p:cNvPr id="5" name="Content Placeholder 4">
            <a:extLst>
              <a:ext uri="{FF2B5EF4-FFF2-40B4-BE49-F238E27FC236}">
                <a16:creationId xmlns:a16="http://schemas.microsoft.com/office/drawing/2014/main" id="{6B350B1B-621B-D051-E222-EB13D36B0AA8}"/>
              </a:ext>
            </a:extLst>
          </p:cNvPr>
          <p:cNvSpPr>
            <a:spLocks noGrp="1"/>
          </p:cNvSpPr>
          <p:nvPr>
            <p:ph sz="quarter" idx="10"/>
          </p:nvPr>
        </p:nvSpPr>
        <p:spPr>
          <a:xfrm>
            <a:off x="2687333" y="2377871"/>
            <a:ext cx="4292202" cy="4359402"/>
          </a:xfrm>
        </p:spPr>
        <p:txBody>
          <a:bodyPr/>
          <a:lstStyle/>
          <a:p>
            <a:pPr marL="342900" indent="-342900">
              <a:buFont typeface="Arial" panose="020B0604020202020204" pitchFamily="34" charset="0"/>
              <a:buChar char="•"/>
            </a:pPr>
            <a:r>
              <a:rPr lang="en-US" dirty="0"/>
              <a:t>Create a </a:t>
            </a:r>
            <a:r>
              <a:rPr lang="en-US" i="1" dirty="0"/>
              <a:t>docker-</a:t>
            </a:r>
            <a:r>
              <a:rPr lang="en-US" i="1" dirty="0" err="1"/>
              <a:t>compose.yml</a:t>
            </a:r>
            <a:r>
              <a:rPr lang="en-US" dirty="0"/>
              <a:t> file with the following content.</a:t>
            </a:r>
          </a:p>
          <a:p>
            <a:pPr marL="342900" indent="-342900">
              <a:buFont typeface="Arial" panose="020B0604020202020204" pitchFamily="34" charset="0"/>
              <a:buChar char="•"/>
            </a:pPr>
            <a:r>
              <a:rPr lang="en-US" dirty="0"/>
              <a:t>Explanation of the file structure and components</a:t>
            </a:r>
          </a:p>
          <a:p>
            <a:endParaRPr lang="en-US" dirty="0"/>
          </a:p>
        </p:txBody>
      </p:sp>
      <p:pic>
        <p:nvPicPr>
          <p:cNvPr id="15" name="Content Placeholder 14">
            <a:extLst>
              <a:ext uri="{FF2B5EF4-FFF2-40B4-BE49-F238E27FC236}">
                <a16:creationId xmlns:a16="http://schemas.microsoft.com/office/drawing/2014/main" id="{0E9027E7-7F10-D4EF-DC79-FB6C6516EEA9}"/>
              </a:ext>
            </a:extLst>
          </p:cNvPr>
          <p:cNvPicPr>
            <a:picLocks noGrp="1" noChangeAspect="1"/>
          </p:cNvPicPr>
          <p:nvPr>
            <p:ph sz="quarter" idx="11"/>
          </p:nvPr>
        </p:nvPicPr>
        <p:blipFill>
          <a:blip r:embed="rId3"/>
          <a:stretch>
            <a:fillRect/>
          </a:stretch>
        </p:blipFill>
        <p:spPr bwMode="auto">
          <a:xfrm>
            <a:off x="7148147" y="989361"/>
            <a:ext cx="3634348" cy="574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65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33296A-C7EA-3DFF-9A19-75C334E26D5C}"/>
              </a:ext>
            </a:extLst>
          </p:cNvPr>
          <p:cNvSpPr>
            <a:spLocks noGrp="1"/>
          </p:cNvSpPr>
          <p:nvPr>
            <p:ph type="title"/>
          </p:nvPr>
        </p:nvSpPr>
        <p:spPr>
          <a:xfrm>
            <a:off x="699372" y="536984"/>
            <a:ext cx="4987598" cy="1794590"/>
          </a:xfrm>
        </p:spPr>
        <p:txBody>
          <a:bodyPr/>
          <a:lstStyle/>
          <a:p>
            <a:r>
              <a:rPr lang="en-US" dirty="0"/>
              <a:t>Starting the Containers</a:t>
            </a:r>
          </a:p>
        </p:txBody>
      </p:sp>
      <p:sp>
        <p:nvSpPr>
          <p:cNvPr id="3" name="Slide Number Placeholder 2">
            <a:extLst>
              <a:ext uri="{FF2B5EF4-FFF2-40B4-BE49-F238E27FC236}">
                <a16:creationId xmlns:a16="http://schemas.microsoft.com/office/drawing/2014/main" id="{6FF120BD-672B-4100-98E5-79A160ADCD2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7</a:t>
            </a:fld>
            <a:endParaRPr lang="en-US" dirty="0"/>
          </a:p>
        </p:txBody>
      </p:sp>
      <p:sp>
        <p:nvSpPr>
          <p:cNvPr id="6" name="Content Placeholder 5">
            <a:extLst>
              <a:ext uri="{FF2B5EF4-FFF2-40B4-BE49-F238E27FC236}">
                <a16:creationId xmlns:a16="http://schemas.microsoft.com/office/drawing/2014/main" id="{B3B62618-23CE-29C0-4073-14601F67C2EC}"/>
              </a:ext>
            </a:extLst>
          </p:cNvPr>
          <p:cNvSpPr>
            <a:spLocks noGrp="1"/>
          </p:cNvSpPr>
          <p:nvPr>
            <p:ph sz="quarter" idx="10"/>
          </p:nvPr>
        </p:nvSpPr>
        <p:spPr>
          <a:xfrm>
            <a:off x="696488" y="2377875"/>
            <a:ext cx="4627866" cy="4300717"/>
          </a:xfrm>
        </p:spPr>
        <p:txBody>
          <a:bodyPr/>
          <a:lstStyle/>
          <a:p>
            <a:r>
              <a:rPr lang="en-US" dirty="0"/>
              <a:t>Run the following command to start the containers:</a:t>
            </a:r>
          </a:p>
          <a:p>
            <a:r>
              <a:rPr lang="en-US" i="1" dirty="0"/>
              <a:t>docker-compose up –d</a:t>
            </a:r>
          </a:p>
          <a:p>
            <a:r>
              <a:rPr lang="en-US" dirty="0"/>
              <a:t>Explanation of the </a:t>
            </a:r>
            <a:r>
              <a:rPr lang="en-US" i="1" dirty="0"/>
              <a:t>-d</a:t>
            </a:r>
            <a:r>
              <a:rPr lang="en-US" dirty="0"/>
              <a:t> flag (detached mode)</a:t>
            </a:r>
          </a:p>
        </p:txBody>
      </p:sp>
      <p:pic>
        <p:nvPicPr>
          <p:cNvPr id="21" name="Picture Placeholder 20">
            <a:extLst>
              <a:ext uri="{FF2B5EF4-FFF2-40B4-BE49-F238E27FC236}">
                <a16:creationId xmlns:a16="http://schemas.microsoft.com/office/drawing/2014/main" id="{15576541-646E-6A7A-D766-AC5EEB45343E}"/>
              </a:ext>
            </a:extLst>
          </p:cNvPr>
          <p:cNvPicPr>
            <a:picLocks noGrp="1" noChangeAspect="1"/>
          </p:cNvPicPr>
          <p:nvPr>
            <p:ph type="pic" sz="quarter" idx="11"/>
          </p:nvPr>
        </p:nvPicPr>
        <p:blipFill>
          <a:blip r:embed="rId3">
            <a:extLst>
              <a:ext uri="{837473B0-CC2E-450A-ABE3-18F120FF3D39}">
                <a1611:picAttrSrcUrl xmlns:a1611="http://schemas.microsoft.com/office/drawing/2016/11/main" r:id="rId4"/>
              </a:ext>
            </a:extLst>
          </a:blip>
          <a:srcRect l="13763" r="13763"/>
          <a:stretch/>
        </p:blipFill>
        <p:spPr>
          <a:xfrm>
            <a:off x="5916613" y="835025"/>
            <a:ext cx="5575300" cy="6030913"/>
          </a:xfrm>
        </p:spPr>
      </p:pic>
      <p:sp>
        <p:nvSpPr>
          <p:cNvPr id="14" name="TextBox 13">
            <a:extLst>
              <a:ext uri="{FF2B5EF4-FFF2-40B4-BE49-F238E27FC236}">
                <a16:creationId xmlns:a16="http://schemas.microsoft.com/office/drawing/2014/main" id="{F7D07590-E21B-0AA5-6A91-FB3AFFD2AEA1}"/>
              </a:ext>
            </a:extLst>
          </p:cNvPr>
          <p:cNvSpPr txBox="1"/>
          <p:nvPr/>
        </p:nvSpPr>
        <p:spPr>
          <a:xfrm>
            <a:off x="5916613" y="6865938"/>
            <a:ext cx="5575300" cy="230832"/>
          </a:xfrm>
          <a:prstGeom prst="rect">
            <a:avLst/>
          </a:prstGeom>
          <a:noFill/>
        </p:spPr>
        <p:txBody>
          <a:bodyPr wrap="square" rtlCol="0">
            <a:spAutoFit/>
          </a:bodyPr>
          <a:lstStyle/>
          <a:p>
            <a:r>
              <a:rPr lang="en-US" sz="900">
                <a:hlinkClick r:id="rId4" tooltip="https://medium.com/@claudiopro/first-steps-with-docker-95bd08090625"/>
              </a:rPr>
              <a:t>This Photo</a:t>
            </a:r>
            <a:r>
              <a:rPr lang="en-US" sz="900"/>
              <a:t> by Unknown Author is licensed under </a:t>
            </a:r>
            <a:r>
              <a:rPr lang="en-US" sz="900">
                <a:hlinkClick r:id="rId5" tooltip="https://creativecommons.org/licenses/by-nc-sa/3.0/"/>
              </a:rPr>
              <a:t>CC BY-SA-NC</a:t>
            </a:r>
            <a:endParaRPr lang="en-US" sz="900"/>
          </a:p>
        </p:txBody>
      </p:sp>
    </p:spTree>
    <p:extLst>
      <p:ext uri="{BB962C8B-B14F-4D97-AF65-F5344CB8AC3E}">
        <p14:creationId xmlns:p14="http://schemas.microsoft.com/office/powerpoint/2010/main" val="560617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819D38-2C1B-0638-41FF-4A0634BC7285}"/>
              </a:ext>
            </a:extLst>
          </p:cNvPr>
          <p:cNvSpPr>
            <a:spLocks noGrp="1"/>
          </p:cNvSpPr>
          <p:nvPr>
            <p:ph type="title"/>
          </p:nvPr>
        </p:nvSpPr>
        <p:spPr>
          <a:xfrm>
            <a:off x="699372" y="536983"/>
            <a:ext cx="4987598" cy="1806163"/>
          </a:xfrm>
        </p:spPr>
        <p:txBody>
          <a:bodyPr/>
          <a:lstStyle/>
          <a:p>
            <a:r>
              <a:rPr lang="en-US" dirty="0"/>
              <a:t>Accessing and Setting Up WordPress</a:t>
            </a:r>
          </a:p>
        </p:txBody>
      </p:sp>
      <p:sp>
        <p:nvSpPr>
          <p:cNvPr id="3" name="Slide Number Placeholder 2">
            <a:extLst>
              <a:ext uri="{FF2B5EF4-FFF2-40B4-BE49-F238E27FC236}">
                <a16:creationId xmlns:a16="http://schemas.microsoft.com/office/drawing/2014/main" id="{E943B1A8-29AB-231C-F7F3-64BE7C0D517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8</a:t>
            </a:fld>
            <a:endParaRPr lang="en-US" dirty="0"/>
          </a:p>
        </p:txBody>
      </p:sp>
      <p:sp>
        <p:nvSpPr>
          <p:cNvPr id="5" name="Content Placeholder 4">
            <a:extLst>
              <a:ext uri="{FF2B5EF4-FFF2-40B4-BE49-F238E27FC236}">
                <a16:creationId xmlns:a16="http://schemas.microsoft.com/office/drawing/2014/main" id="{41BC1D82-139C-82AC-55F4-E3E89012CDF0}"/>
              </a:ext>
            </a:extLst>
          </p:cNvPr>
          <p:cNvSpPr>
            <a:spLocks noGrp="1"/>
          </p:cNvSpPr>
          <p:nvPr>
            <p:ph sz="quarter" idx="10"/>
          </p:nvPr>
        </p:nvSpPr>
        <p:spPr>
          <a:xfrm>
            <a:off x="703472" y="2377871"/>
            <a:ext cx="6814371" cy="4359402"/>
          </a:xfrm>
        </p:spPr>
        <p:txBody>
          <a:bodyPr/>
          <a:lstStyle/>
          <a:p>
            <a:r>
              <a:rPr lang="en-US" dirty="0"/>
              <a:t>Navigate to </a:t>
            </a:r>
            <a:r>
              <a:rPr lang="en-US" i="1" dirty="0"/>
              <a:t>http://localhost:8000</a:t>
            </a:r>
            <a:r>
              <a:rPr lang="en-US" dirty="0"/>
              <a:t> in your web browser</a:t>
            </a:r>
          </a:p>
          <a:p>
            <a:r>
              <a:rPr lang="en-US" dirty="0"/>
              <a:t>Follow the on-screen instructions to complete the WordPress setup</a:t>
            </a:r>
          </a:p>
          <a:p>
            <a:endParaRPr lang="en-US" dirty="0"/>
          </a:p>
        </p:txBody>
      </p:sp>
      <p:sp>
        <p:nvSpPr>
          <p:cNvPr id="6" name="Content Placeholder 5">
            <a:extLst>
              <a:ext uri="{FF2B5EF4-FFF2-40B4-BE49-F238E27FC236}">
                <a16:creationId xmlns:a16="http://schemas.microsoft.com/office/drawing/2014/main" id="{34B791CF-B584-9245-7374-95D51532B1FE}"/>
              </a:ext>
            </a:extLst>
          </p:cNvPr>
          <p:cNvSpPr>
            <a:spLocks noGrp="1"/>
          </p:cNvSpPr>
          <p:nvPr>
            <p:ph sz="quarter" idx="11"/>
          </p:nvPr>
        </p:nvSpPr>
        <p:spPr>
          <a:xfrm>
            <a:off x="7954195" y="2377871"/>
            <a:ext cx="3840407" cy="4359402"/>
          </a:xfrm>
        </p:spPr>
        <p:txBody>
          <a:bodyPr>
            <a:normAutofit/>
          </a:bodyPr>
          <a:lstStyle/>
          <a:p>
            <a:pPr marL="342900" indent="-342900">
              <a:buFont typeface="Arial" panose="020B0604020202020204" pitchFamily="34" charset="0"/>
              <a:buChar char="•"/>
            </a:pPr>
            <a:r>
              <a:rPr lang="en-US" sz="1600" b="1" dirty="0"/>
              <a:t>Database Name: </a:t>
            </a:r>
            <a:r>
              <a:rPr lang="en-US" sz="1600" dirty="0" err="1"/>
              <a:t>exampledb</a:t>
            </a:r>
            <a:endParaRPr lang="en-US" sz="1600" dirty="0"/>
          </a:p>
          <a:p>
            <a:pPr marL="342900" indent="-342900">
              <a:buFont typeface="Arial" panose="020B0604020202020204" pitchFamily="34" charset="0"/>
              <a:buChar char="•"/>
            </a:pPr>
            <a:r>
              <a:rPr lang="en-US" sz="1600" b="1" dirty="0"/>
              <a:t>Username: </a:t>
            </a:r>
            <a:r>
              <a:rPr lang="en-US" sz="1600" dirty="0" err="1"/>
              <a:t>exampleuser</a:t>
            </a:r>
            <a:endParaRPr lang="en-US" sz="1600" dirty="0"/>
          </a:p>
          <a:p>
            <a:pPr marL="342900" indent="-342900">
              <a:buFont typeface="Arial" panose="020B0604020202020204" pitchFamily="34" charset="0"/>
              <a:buChar char="•"/>
            </a:pPr>
            <a:r>
              <a:rPr lang="en-US" sz="1600" b="1" dirty="0"/>
              <a:t>Password: </a:t>
            </a:r>
            <a:r>
              <a:rPr lang="en-US" sz="1600" dirty="0" err="1"/>
              <a:t>examplepass</a:t>
            </a:r>
            <a:endParaRPr lang="en-US" sz="1600" dirty="0"/>
          </a:p>
          <a:p>
            <a:pPr marL="342900" indent="-342900">
              <a:buFont typeface="Arial" panose="020B0604020202020204" pitchFamily="34" charset="0"/>
              <a:buChar char="•"/>
            </a:pPr>
            <a:r>
              <a:rPr lang="en-US" sz="1600" b="1" dirty="0"/>
              <a:t>Database Host: </a:t>
            </a:r>
            <a:r>
              <a:rPr lang="en-US" sz="1600" dirty="0"/>
              <a:t>db:3306</a:t>
            </a:r>
          </a:p>
          <a:p>
            <a:pPr marL="342900" indent="-342900">
              <a:buFont typeface="Arial" panose="020B0604020202020204" pitchFamily="34" charset="0"/>
              <a:buChar char="•"/>
            </a:pPr>
            <a:r>
              <a:rPr lang="en-US" sz="1600" b="1" dirty="0"/>
              <a:t>Table Prefix: </a:t>
            </a:r>
            <a:r>
              <a:rPr lang="en-US" sz="1600" dirty="0"/>
              <a:t>*Leave as default or change if needed</a:t>
            </a:r>
          </a:p>
        </p:txBody>
      </p:sp>
    </p:spTree>
    <p:extLst>
      <p:ext uri="{BB962C8B-B14F-4D97-AF65-F5344CB8AC3E}">
        <p14:creationId xmlns:p14="http://schemas.microsoft.com/office/powerpoint/2010/main" val="3245909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446B6F-C7F9-BB20-B23E-751C57D42073}"/>
              </a:ext>
            </a:extLst>
          </p:cNvPr>
          <p:cNvSpPr>
            <a:spLocks noGrp="1"/>
          </p:cNvSpPr>
          <p:nvPr>
            <p:ph type="title"/>
          </p:nvPr>
        </p:nvSpPr>
        <p:spPr>
          <a:xfrm>
            <a:off x="699372" y="536983"/>
            <a:ext cx="4987598" cy="1806163"/>
          </a:xfrm>
        </p:spPr>
        <p:txBody>
          <a:bodyPr/>
          <a:lstStyle/>
          <a:p>
            <a:r>
              <a:rPr lang="en-US" dirty="0"/>
              <a:t>Managing Containers</a:t>
            </a:r>
          </a:p>
        </p:txBody>
      </p:sp>
      <p:sp>
        <p:nvSpPr>
          <p:cNvPr id="3" name="Slide Number Placeholder 2">
            <a:extLst>
              <a:ext uri="{FF2B5EF4-FFF2-40B4-BE49-F238E27FC236}">
                <a16:creationId xmlns:a16="http://schemas.microsoft.com/office/drawing/2014/main" id="{047E480A-9D16-B69D-A4C7-539066CB715A}"/>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9</a:t>
            </a:fld>
            <a:endParaRPr lang="en-US" dirty="0"/>
          </a:p>
        </p:txBody>
      </p:sp>
      <p:sp>
        <p:nvSpPr>
          <p:cNvPr id="5" name="Content Placeholder 4">
            <a:extLst>
              <a:ext uri="{FF2B5EF4-FFF2-40B4-BE49-F238E27FC236}">
                <a16:creationId xmlns:a16="http://schemas.microsoft.com/office/drawing/2014/main" id="{6B350B1B-621B-D051-E222-EB13D36B0AA8}"/>
              </a:ext>
            </a:extLst>
          </p:cNvPr>
          <p:cNvSpPr>
            <a:spLocks noGrp="1"/>
          </p:cNvSpPr>
          <p:nvPr>
            <p:ph sz="quarter" idx="10"/>
          </p:nvPr>
        </p:nvSpPr>
        <p:spPr>
          <a:xfrm>
            <a:off x="2687333" y="2377871"/>
            <a:ext cx="4292202" cy="4359402"/>
          </a:xfrm>
        </p:spPr>
        <p:txBody>
          <a:bodyPr/>
          <a:lstStyle/>
          <a:p>
            <a:pPr marL="342900" indent="-342900">
              <a:buFont typeface="Arial" panose="020B0604020202020204" pitchFamily="34" charset="0"/>
              <a:buChar char="•"/>
            </a:pPr>
            <a:r>
              <a:rPr lang="en-US" dirty="0"/>
              <a:t>Stopping the containers:</a:t>
            </a:r>
          </a:p>
          <a:p>
            <a:pPr marL="800100" lvl="1" indent="-342900">
              <a:buFont typeface="Arial" panose="020B0604020202020204" pitchFamily="34" charset="0"/>
              <a:buChar char="•"/>
            </a:pPr>
            <a:r>
              <a:rPr lang="en-US" i="1" dirty="0"/>
              <a:t>docker-compose down</a:t>
            </a:r>
            <a:endParaRPr lang="en-US" dirty="0"/>
          </a:p>
          <a:p>
            <a:pPr marL="342900" indent="-342900">
              <a:buFont typeface="Arial" panose="020B0604020202020204" pitchFamily="34" charset="0"/>
              <a:buChar char="•"/>
            </a:pPr>
            <a:r>
              <a:rPr lang="en-US" dirty="0"/>
              <a:t>Viewing logs:</a:t>
            </a:r>
          </a:p>
          <a:p>
            <a:pPr marL="800100" lvl="1" indent="-342900">
              <a:buFont typeface="Arial" panose="020B0604020202020204" pitchFamily="34" charset="0"/>
              <a:buChar char="•"/>
            </a:pPr>
            <a:r>
              <a:rPr lang="en-US" i="1" dirty="0"/>
              <a:t>docker-compose logs -f</a:t>
            </a:r>
          </a:p>
        </p:txBody>
      </p:sp>
      <p:sp>
        <p:nvSpPr>
          <p:cNvPr id="10" name="Content Placeholder 9">
            <a:extLst>
              <a:ext uri="{FF2B5EF4-FFF2-40B4-BE49-F238E27FC236}">
                <a16:creationId xmlns:a16="http://schemas.microsoft.com/office/drawing/2014/main" id="{B0F904E2-EDE1-EBFE-0881-400931D386D0}"/>
              </a:ext>
            </a:extLst>
          </p:cNvPr>
          <p:cNvSpPr>
            <a:spLocks noGrp="1"/>
          </p:cNvSpPr>
          <p:nvPr>
            <p:ph sz="quarter" idx="11"/>
          </p:nvPr>
        </p:nvSpPr>
        <p:spPr/>
        <p:txBody>
          <a:bodyPr/>
          <a:lstStyle/>
          <a:p>
            <a:pPr marL="342900" indent="-342900">
              <a:buFont typeface="Arial" panose="020B0604020202020204" pitchFamily="34" charset="0"/>
              <a:buChar char="•"/>
            </a:pPr>
            <a:r>
              <a:rPr lang="en-US" dirty="0"/>
              <a:t>Updating configuration:</a:t>
            </a:r>
          </a:p>
          <a:p>
            <a:pPr marL="800100" lvl="1" indent="-342900">
              <a:buFont typeface="Arial" panose="020B0604020202020204" pitchFamily="34" charset="0"/>
              <a:buChar char="•"/>
            </a:pPr>
            <a:r>
              <a:rPr lang="en-US" dirty="0"/>
              <a:t>Modify `</a:t>
            </a:r>
            <a:r>
              <a:rPr lang="en-US" i="1" dirty="0"/>
              <a:t>docker-</a:t>
            </a:r>
            <a:r>
              <a:rPr lang="en-US" i="1" dirty="0" err="1"/>
              <a:t>compose.yml</a:t>
            </a:r>
            <a:r>
              <a:rPr lang="en-US" dirty="0"/>
              <a:t>` and restart:</a:t>
            </a:r>
          </a:p>
          <a:p>
            <a:pPr marL="800100" lvl="1" indent="-342900">
              <a:buFont typeface="Arial" panose="020B0604020202020204" pitchFamily="34" charset="0"/>
              <a:buChar char="•"/>
            </a:pPr>
            <a:r>
              <a:rPr lang="en-US" i="1" dirty="0"/>
              <a:t>docker-compose up -d</a:t>
            </a:r>
          </a:p>
        </p:txBody>
      </p:sp>
    </p:spTree>
    <p:extLst>
      <p:ext uri="{BB962C8B-B14F-4D97-AF65-F5344CB8AC3E}">
        <p14:creationId xmlns:p14="http://schemas.microsoft.com/office/powerpoint/2010/main" val="3155817365"/>
      </p:ext>
    </p:extLst>
  </p:cSld>
  <p:clrMapOvr>
    <a:masterClrMapping/>
  </p:clrMapOvr>
</p:sld>
</file>

<file path=ppt/theme/theme1.xml><?xml version="1.0" encoding="utf-8"?>
<a:theme xmlns:a="http://schemas.openxmlformats.org/drawingml/2006/main" name="Berlin">
  <a:themeElements>
    <a:clrScheme name="TM11161285">
      <a:dk1>
        <a:srgbClr val="000000"/>
      </a:dk1>
      <a:lt1>
        <a:srgbClr val="FFFFFF"/>
      </a:lt1>
      <a:dk2>
        <a:srgbClr val="445469"/>
      </a:dk2>
      <a:lt2>
        <a:srgbClr val="E7E6E6"/>
      </a:lt2>
      <a:accent1>
        <a:srgbClr val="F0829B"/>
      </a:accent1>
      <a:accent2>
        <a:srgbClr val="F83249"/>
      </a:accent2>
      <a:accent3>
        <a:srgbClr val="F6BF0E"/>
      </a:accent3>
      <a:accent4>
        <a:srgbClr val="F3EEF2"/>
      </a:accent4>
      <a:accent5>
        <a:srgbClr val="2C46FB"/>
      </a:accent5>
      <a:accent6>
        <a:srgbClr val="FE9201"/>
      </a:accent6>
      <a:hlink>
        <a:srgbClr val="FFD53E"/>
      </a:hlink>
      <a:folHlink>
        <a:srgbClr val="FCC77E"/>
      </a:folHlink>
    </a:clrScheme>
    <a:fontScheme name="Century">
      <a:majorFont>
        <a:latin typeface="Century Gothic"/>
        <a:ea typeface=""/>
        <a:cs typeface=""/>
      </a:majorFont>
      <a:minorFont>
        <a:latin typeface="Century Gothic"/>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11161285_wac_SD_v11" id="{E1AB0792-46A9-4453-88DF-7AF5B4E4F5C4}" vid="{FA075E3D-C559-4CC3-97D3-1FA69BEA54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8C71B42-4016-428B-9745-27057802D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B0F9548-B8AC-4D42-9765-A5CD9A25F531}">
  <ds:schemaRefs>
    <ds:schemaRef ds:uri="http://schemas.microsoft.com/sharepoint/v3/contenttype/forms"/>
  </ds:schemaRefs>
</ds:datastoreItem>
</file>

<file path=customXml/itemProps3.xml><?xml version="1.0" encoding="utf-8"?>
<ds:datastoreItem xmlns:ds="http://schemas.openxmlformats.org/officeDocument/2006/customXml" ds:itemID="{27C9B6E4-47D3-464E-8364-AD7B35DA4B5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Big bold presentation</Template>
  <TotalTime>87</TotalTime>
  <Words>323</Words>
  <Application>Microsoft Office PowerPoint</Application>
  <PresentationFormat>Widescreen</PresentationFormat>
  <Paragraphs>81</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Berlin</vt:lpstr>
      <vt:lpstr>INSTALLING WORDPRESS USING Docker</vt:lpstr>
      <vt:lpstr>AGENDA</vt:lpstr>
      <vt:lpstr>Introduction</vt:lpstr>
      <vt:lpstr>Prerequisites</vt:lpstr>
      <vt:lpstr>Project Setup</vt:lpstr>
      <vt:lpstr>Docker Compose Configuration</vt:lpstr>
      <vt:lpstr>Starting the Containers</vt:lpstr>
      <vt:lpstr>Accessing and Setting Up WordPress</vt:lpstr>
      <vt:lpstr>Managing Containers</vt:lpstr>
      <vt:lpstr>Q&amp;A and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DANISH</dc:creator>
  <cp:lastModifiedBy>DANISH</cp:lastModifiedBy>
  <cp:revision>104</cp:revision>
  <dcterms:created xsi:type="dcterms:W3CDTF">2024-06-03T19:34:44Z</dcterms:created>
  <dcterms:modified xsi:type="dcterms:W3CDTF">2024-06-03T22:40:57Z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