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302" r:id="rId4"/>
    <p:sldId id="303" r:id="rId5"/>
    <p:sldId id="308" r:id="rId6"/>
    <p:sldId id="309" r:id="rId7"/>
    <p:sldId id="353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77"/>
    <a:srgbClr val="9C148D"/>
    <a:srgbClr val="DA1CC2"/>
    <a:srgbClr val="E533CA"/>
    <a:srgbClr val="FF1919"/>
    <a:srgbClr val="FF2F2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122680"/>
            <a:ext cx="11243310" cy="2387600"/>
          </a:xfrm>
        </p:spPr>
        <p:txBody>
          <a:bodyPr/>
          <a:p>
            <a:r>
              <a:rPr lang="x-none" altLang="en-IN" sz="5400" b="1">
                <a:solidFill>
                  <a:srgbClr val="002060"/>
                </a:solidFill>
              </a:rPr>
              <a:t>Back-tracking </a:t>
            </a:r>
            <a:endParaRPr lang="x-none" altLang="en-IN" sz="5400" b="1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Backtracking 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812165"/>
            <a:ext cx="11440160" cy="564324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Principal idea is to construct solutions one component at a time and evaluate such partially constructed candidates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a partially constructed solution can be developed further without violating the problem’s constraints, then the first remaining legitimate option for the next component is taken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Backtracking 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812165"/>
            <a:ext cx="11440160" cy="564324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there is no legitimate option for the next component, no alternatives for any remaining component need to be considered.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In this case, the algorithm backtracks to replace the last component of the partially constructed solution with its next option.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n-Queens Problem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" y="813435"/>
            <a:ext cx="11994515" cy="5643245"/>
          </a:xfrm>
        </p:spPr>
        <p:txBody>
          <a:bodyPr>
            <a:noAutofit/>
          </a:bodyPr>
          <a:p>
            <a:pPr algn="just">
              <a:lnSpc>
                <a:spcPct val="14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Place n queens on an n × n chessboard so that no two queens attack each other by being in the same row or in the same column or on the same diagonal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For n = 1, the problem has a trivial solution, and it is easy to see that there is no solution for n = 2 and n = 3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Let us consider the four-queens problem and solve it by the backtracking technique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n-Queens Problem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Picture 4" descr="n_q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338455"/>
            <a:ext cx="7447915" cy="6181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n-Queens Problem Recursive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" y="1193800"/>
            <a:ext cx="11994515" cy="5263515"/>
          </a:xfrm>
        </p:spPr>
        <p:txBody>
          <a:bodyPr>
            <a:noAutofit/>
          </a:bodyPr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n-queens(board, n, curr_row)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   if(curr_row == n) print_board and return 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   for i to n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	if board[curr_row][i] is not attacked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		board[curr_row][i] = 1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  <a:sym typeface="+mn-ea"/>
              </a:rPr>
              <a:t>		n-queens(board, n, curr_row+1)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  <a:sym typeface="+mn-ea"/>
              </a:rPr>
              <a:t>		// backtrack by removing queen placed in column i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  <a:sym typeface="+mn-ea"/>
              </a:rPr>
              <a:t>		// and try next position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  <a:sym typeface="+mn-ea"/>
              </a:rPr>
              <a:t>		board[curr_row][i] = 0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x-none" altLang="en-IN" sz="32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	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   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140000"/>
              </a:lnSpc>
              <a:buNone/>
            </a:pP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n-Queens Problem Iterative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" y="813435"/>
            <a:ext cx="11994515" cy="5643245"/>
          </a:xfrm>
        </p:spPr>
        <p:txBody>
          <a:bodyPr>
            <a:noAutofit/>
          </a:bodyPr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n-queens(board, n, curr_row,  pos)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   if(curr_row==n) print board and return 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   if sizeof(pos)&lt;curr_row then i = 1 and 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			i = top(pos) +1, </a:t>
            </a: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  <a:sym typeface="+mn-ea"/>
              </a:rPr>
              <a:t>board[curr_row][top(pos)] = 0 </a:t>
            </a: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otherwise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   for i to n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	if board[curr_row][i] is not attacked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		push i into pos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		board[curr_row][i] = 1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  <a:sym typeface="+mn-ea"/>
              </a:rPr>
              <a:t>		n-queens(board, n, curr_row+1,pos), return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  <a:sym typeface="+mn-ea"/>
              </a:rPr>
              <a:t>   n-queens(board, n, curr_row-1,pos)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x-none" altLang="en-IN" sz="3200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	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   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  <a:p>
            <a:pPr marL="0" indent="0" algn="just">
              <a:lnSpc>
                <a:spcPct val="140000"/>
              </a:lnSpc>
              <a:buNone/>
            </a:pP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1653</Words>
  <Application>Kingsoft Office WPP</Application>
  <PresentationFormat>Widescreen</PresentationFormat>
  <Paragraphs>55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Back-tracking and Branch-and-Bound</vt:lpstr>
      <vt:lpstr>Backtracking </vt:lpstr>
      <vt:lpstr>Backtracking </vt:lpstr>
      <vt:lpstr>n-Queens Problem</vt:lpstr>
      <vt:lpstr>n-Queens Problem</vt:lpstr>
      <vt:lpstr>n-Queens Problem Recursive</vt:lpstr>
      <vt:lpstr>n-Queens Problem Iterative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janaki</dc:creator>
  <cp:lastModifiedBy>janaki</cp:lastModifiedBy>
  <cp:revision>598</cp:revision>
  <dcterms:created xsi:type="dcterms:W3CDTF">2022-03-21T09:56:39Z</dcterms:created>
  <dcterms:modified xsi:type="dcterms:W3CDTF">2022-03-21T09:56:39Z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16393ۚ-10.1.0.5707</vt:lpwstr>
  </property>
</Properties>
</file>