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8.70968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20-03-15T07:26:47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22316 13607 0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8.70968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20-03-15T07:27:49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8023 8023 0,'20'0'47,"0"0"-32,1 0-15,-1 0 16,0 0-16,0 0 16,20 40-1,1-40-15,39 0 0,-39 21 16,-1-1-1,0 0-15,41-20 16,-21 0-16,21 0 16,-20 0-16,-1 0 15,1 0-15,-1 0 16,-20 0-16,21 0 16,-1 20-1,1-20-15,19 0 0,-39 0 16,19 0-16,-20 0 15,1 0-15,-1 0 16,-20 0-16,21 0 16,-1 0-16,-20 0 15,0 0-15,21 0 16,-21 0-16,0 0 16,0 0-1,0 0 16,0 0-31,1-20 16,-1 20 0,0 0-1</inkml:trace>
  <inkml:trace contextRef="#ctx0" brushRef="#br0" timeOffset="1384.85">8245 6088 0,'0'20'47,"0"40"-47,0 1 16,0-1-16,0 21 15,0-20-15,0-21 16,0 20-16,0-19 0,0-1 16,0 0-1,0-20-15,-20 1 16</inkml:trace>
  <inkml:trace contextRef="#ctx0" brushRef="#br0" timeOffset="2255.26">8447 6390 0,'-21'0'94,"1"20"-78,0 1-16,-20-21 15,40 20-15,-20-20 16,20 20 0,-21-20-16,21 20 15,-20-20 16,20 20-15,-20-20 0,40 20 124,21-20-124,-21 20 0,0-20-1,0 21-15,0-21 16,0 0 78,1 0-79,-1 0 1,-20 20-1,20-20 1</inkml:trace>
  <inkml:trace contextRef="#ctx0" brushRef="#br0" timeOffset="3256.17">8709 6491 0,'20'0'94,"0"0"-79,0 0 17,0-20-32,0 20 15,1-20 1,-1 0 0,-20-1-1,20 21-15,0 0 16,-20-20-16,0 0 31,0 0 16,-20 20-16,0 0 0,0 0 1,-1 0-32,1 0 15,0 0 17,0 20-17,0-20 1,20 40-16,-20-40 15,20 21-15,-21-1 16,21 0-16,-20 20 16,20-20-16,0 0 15,0 1-15,0-1 16,0 0-16,0 20 0,0-20 31,20 1-15,1-1-16,-1-20 31,0 0-31,0 0 16,0 0 15,0 0-15,-20-20 15,0-1-16</inkml:trace>
  <inkml:trace contextRef="#ctx0" brushRef="#br0" timeOffset="4470.64">9213 6350 0,'0'40'32,"0"-20"-17,0 1 1,0-1-16,0 0 15,0 0-15,0 0 16,0 0 15,20-20-31,0 0 32,0 0-17,0 0 1,0 0-1,0-20-15,1 20 0,-1-20 16,0 20 0,0-20-16,0 20 15,0-20-15,1 0 16,-1 20-16,-20-21 16,20 1-1,-20 0 16,0 0-15,0 40 31,0 0-16,-20 0-31,20 1 16,0 19-16,-20-20 15,20 0-15,-21 20 16,21 1 0,0-21-16,0 0 0,-20 20 15,0-19 1,20-1-16,0 0 16,0 0-16,0 0 15,-20-20-15,-20 20 16,19 1-1,1-1 1,-20-20-16,20 20 0,0-20 16,0 0-1,-21 0 1,21 0 0,0 0-1,0 0-15,0 0 31,20-20-15,-21 0-16,1 20 0,0-21 16,20 1-1,-20 0 1</inkml:trace>
  <inkml:trace contextRef="#ctx0" brushRef="#br0" timeOffset="5975.63">10563 7922 0,'20'0'31,"0"0"-15,1 0 15,-1 0-31,0 0 0,0 0 15,0 0 1,0 0-16,21 0 0,-21 0 16,40 0-1,-19 0 1,-21 0 0,20 0-16,-20 0 0,1 0 15,-1 0-15,0 0 31,0 0 32,0 0 15,0 0-62,0 0-16,1 0 0,-1 0 15,0 0 1,0 0 93,0 0-77,0 0-17,1 0 16,-1 0 16,-20-20-31,20 20 0,0 0-1,0 0 16,0 0-15,1 0 0,-1 0-1</inkml:trace>
  <inkml:trace contextRef="#ctx0" brushRef="#br0" timeOffset="6888.18">10583 6289 0,'0'21'47,"20"19"-47,-20 0 16,21 1-1,-21-21-15,20 20 0,-20 20 16,20-19 15,-20-21-31,20-20 16,-20 20-16,20-20 15,0 0 17,1 0 14,-21-20-46,0-20 0,0-1 32,0-19-32,0 20 0,0 19 0,0 1 15,0-20 1,0 20 15</inkml:trace>
  <inkml:trace contextRef="#ctx0" brushRef="#br0" timeOffset="8065.09">10987 6471 0,'0'20'46,"-21"20"-30,21-20-16,0 21 16,0-21-1,0 0-15,0 0 32,0 0-17,21-20 16,-1 0 63,-20-20-63,0 0-15,0 0-16,0 0 16,0 0-1,0-1-15,20 1 16,-20 0 0,0 40 140,0 21-141,20-21-15,-20 0 16,0 20-16,20-40 16,-20 20-16,20 1 15,-20-1 1,20-20 0</inkml:trace>
  <inkml:trace contextRef="#ctx0" brushRef="#br0" timeOffset="8669.07">11349 6249 0,'0'20'31,"0"0"-15,0 1-16,-20 19 16,20 20-1,0-19-15,0-1 0,0 0 16,0 1-16,0-1 15,0 0 1,0-20-16,0 1 0,0-1 16,0 0-1,0 0 32,0 0-16,0 0 1</inkml:trace>
  <inkml:trace contextRef="#ctx0" brushRef="#br0" timeOffset="9776.08">11511 6531 0,'0'20'62,"0"1"-46,0-1-16,0 0 15,0 0-15,0 0 16,0 0 0,0 1-1,0-1-15,0 0 16,0 0-1,0 0 1,20-20-16,0 0 63,0 0-48,0 0 1,0-20-1,-20 0 1,21 20-16,-1-20 0,0 0 16,-20-1-1,0 1-15,20 20 16,-20-20-16,0 0 0,20 0 16,-20 0-1,0-1 1,0 1-16,20 20 15,-20-20 1,0 40 109,0 0-125,0 1 16,0-1-1,0 0-15,0 0 16,0 0 0,0 0-1,0 1-15,0-1 31,21-20-15,-21 20 47,20-20-48,0 0 48,0 0-63</inkml:trace>
  <inkml:trace contextRef="#ctx0" brushRef="#br0" timeOffset="11199.27">12055 6693 0,'0'-21'63,"0"1"-47,0 0-1,0 0 1,0-20-1,0 19 1,0 1 15,-20 20-15,20-20-16,-20 20 31,-1 0-15,1 0 31,0 0-47,0 0 31,0 0 0,20 20-15,0 0-1,-20-20 17,20 21-17,0-1-15,-21-20 0,21 20 16,0 0 15,0 0-15,0 0-1,0 1-15,0-1 32,0 0-32,0 0 15,0 0 17,0 0-17,21-20-15,-21 21 16,0-1-1,20-20 1,0 0 0,0 0 31,0 0-16,0 0 0,1 0 0,-1 0 1,0 0-32,0 0 31,0 0 16,-20-20 93,0-1-108</inkml:trace>
  <inkml:trace contextRef="#ctx0" brushRef="#br0" timeOffset="12231.29">12095 6672 0,'-20'0'125,"0"0"-94,0 0 0,0 0 16,-1 0 0,1 0 16,0 0-48,0 0 17,0 0 14</inkml:trace>
  <inkml:trace contextRef="#ctx0" brushRef="#br0" timeOffset="-25453.31">6793 11611 0,'0'-20'16,"-20"20"-1,0 0-15,-20 0 0,0 0 16,-41 0-1,-60 0-15,-20 0 16,19 0-16,1 0 16,20 0-16,0 0 15,21 0-15,39 0 16,21 0-16,-1 0 16,1 0-1,20 0-15,-20 0 16,20 0-1,-1 0-15,1 0 16,0 0-16,0 0 16,0 0-1,0 0-15,-1 0 16,1 0-16,0 0 31,0-20-15,20 0-1</inkml:trace>
  <inkml:trace contextRef="#ctx0" brushRef="#br0" timeOffset="-24482.23">5685 12619 0,'20'0'31,"40"0"-31,21 0 0,0 0 16,-1 0 0,1 0-16,20 0 15,-21 0-15,41 0 16,0 0-16,-40 0 15,-21 0-15,1 0 16,-1 0-16,1 0 16,-21 0-16,0 0 15,1 0-15,-21 0 16,20 0-16,1 0 16,-21 0-1,20 0-15,-20 0 16,0 0-16,1 0 15,39 0-15,-40 0 16,20 0 0,-19 0-16,-1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8.70968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20-03-15T07:39:27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5201 11994 0,'0'61'31,"0"-21"-31,0-20 0,0 0 16,0 21 0,0-21-16,0 0 15,0 0-15,0 41 16,0-21-16,0 0 16,0 1-1,-20-21-15,20 20 0,-20-20 16,-1 0-1,21 21-15,-40-41 0,40 40 16,-40-40 0,40 20-1,-20 0-15,0-20 16,-1 0 0,1 0-1,0 0 1,0 0-16,0 0 15,0 0 1,-1 0-16,-19 0 16,20 0-1,0 0 1,0-20-16,-1 20 16,1 0-1,20-20 1,-20 0-1,0 20-15,20-20 16,-20 20-16,20-41 0,-20 1 16,0 0-1,-1 20-15,1-21 0,0 1 32,20 20-32,-20-20 15,20 19-15,-20-19 16,20 20-16,0 0 0,0 0 15,0-21-15,0 1 16,0 0 0,0 19-16,0-19 0,0 20 15,0-20 1,0 20-16,0-1 16,0 1-16,0 0 15,0 0-15,0 0 16,20 0-1,-20-1 1,20 21-16,0 0 31,0 0-31,1-20 16,-1 20-16,0 0 16,0 0-16,0 0 15,0-20-15,0 20 16,21-20-1,-21 20 1,0 0-16,0 0 16,0 0-16,1 0 15,-1 0 1,0 0-16,0 0 16,0 0-16,0 0 15,1 0-15,-1 0 16,0 0-1,0 0 1,0 0 0,0 20 15,-20 0-31,20 0 16,1 1-1,-21-1 1,20 0-1,0 0 1,-20 0 0,0 0-16,0 1 15,0 19-15,0-20 16,0 0 0,0 0-1,0 21-15,0-21 31,0 0-31,0 0 16,0 0 0,0 0 15</inkml:trace>
  <inkml:trace contextRef="#ctx0" brushRef="#br0" timeOffset="2325.63">5161 13930 0,'-21'0'62,"1"0"-46,0 0-16,0 0 0,0 0 16,0 0-16,0 0 0,-1 0 15,1 0 1,0 0-16,0 0 16,0 0-16,0 0 15,-1 0 1,1 0-16,0 0 15,0 0-15,0 0 16,0 0-16,-21 0 16,21 0-16,0 0 15,0 0 1</inkml:trace>
  <inkml:trace contextRef="#ctx0" brushRef="#br0" timeOffset="4160.43">5544 13950 0,'20'0'63,"20"0"-63,-20 0 0,0 0 15,1 0-15,-1 0 16,0 0 0,0 20-16,0-20 15,0 0 1,-20 20-16,21-20 16,-1 20-16,0-20 15,0 20 1,20-20-1,-40 21-15,41-21 16,-21 20-16,20-20 16,-20 0-1,41 0 1,-41 0-16,0 0 16,0 0-16,41 0 15,-41 0 1,0 0-16,20 0 0,1 0 15,-21 0-15,20 0 32,-20 0-17,21 0-15,-21 20 0,0-20 16,20 0 0,21 0-16,-21 0 15,-20 0-15,21 0 0,-21 0 16,40 0-1,-40 0-15,21 0 16,-21 0 0,0 0-1,20 0-15,-20 0 32,21 0-32,-21 0 15,0 0 1,41 0-1,-41 0-15,0 0 0,20 0 16,-40-20 0,20 20-16,1-20 15,-1-1 1,0 21-16,0-20 16,0 0-1,0 20-15,0-20 16,1 20-1,-21-20 1,0 0 0,20-1-16</inkml:trace>
  <inkml:trace contextRef="#ctx0" brushRef="#br0" timeOffset="77560.66">7439 8204 0,'20'0'140,"0"0"-140,0 0 16,0 0 0,0 0-16,1 0 31,-1 0-31,0 0 47,0 0-16,0 0-15,0 0-1,0 0 1,1 0-1,-1 0 1,0 0 0,-20 21 140,-20-21-140,20 20-1,0 0-15,-20 20 16,-1-40-1,21 20 1,-20-20 0,40 0 156,-20-20-172,0 0 15,0 0 1,21 20 15,-21-20-15,0 0-1,0-1 1,0 1 31,-21 20 93,1 0-124,0 0 0,0-20 15,0 20 63</inkml:trace>
  <inkml:trace contextRef="#ctx0" brushRef="#br0" timeOffset="78495.49">7499 8164 0,'-20'0'63,"0"0"-47,0 0-1,20 40 1,-21-40-1,1 0 1,20 21-16,-20-21 16,20 20 109,0 0-110,20 0-15,0 20 16,1-40-16,-1 21 16,0-1-1,0-20 32</inkml:trace>
  <inkml:trace contextRef="#ctx0" brushRef="#br0" timeOffset="80050.23">7398 7438 0,'20'21'47,"-20"-1"-47,21 20 15,-1-20 1,-20 21-16,0-21 15,20 0-15,-20 0 16,0 0-16,0 21 16,0-21-16,0 0 15,0 20 1,0-20-16,0 21 0,0-21 16,0 20-1,0-20-15,0 0 16,0 1-16,0-1 15,0 0-15,0 0 16,-20 0 0,0 0-1,20 1-15,-61-1 16,61 0-16,-40-20 16,-1 20-16,41 0 15,-20-20-15,-20 20 16,0 0-16,20-20 15,-21 0-15,1 21 0,20-21 32,-21 20-32,1-20 15,20 0-15,0 0 16,-21 0-16,21 0 0,-20 0 31,0 0-31,19 0 16,1 0-1,0 0 1,0 0-16,20-20 0,-40-1 16,20 1-1,20 0-15,-21 0 16,1-20 0,0-1-1,0 21-15,20-20 16,-20 0-16,0 19 15,20-19-15,-41 0 0,21 20 16,20-41 0,0 1-1,0 19-15,0 21 16,0-20-16,0 20 0,0-21 16,0 21-1,0 0-15,0 0 16,20 0-1,0 0-15,21-21 0,-21 21 16,20 0 0,-40 0-16,41 0 0,19-21 15,-40 41-15,41-40 16,-41 40 0,-20-20-16,40 0 0,-20 20 31,-20-20-31,20 20 15</inkml:trace>
  <inkml:trace contextRef="#ctx0" brushRef="#br0" timeOffset="82119.64">9313 7438 0,'-20'0'0,"0"0"15,-40-20 1,39 0-16,-19 20 16,0-20-16,-21-20 15,41 19-15,-20-19 16,-1 40 0,-19-20-16,20 20 15,20-20-15,-21 20 16,-19 0-16,19 0 15,1 0-15,20 0 0,0 0 16,-21 0 0,1 0-16,-20 0 15,19 0-15,21 0 16,-40 0-16,-1 0 16,21 0-16,20 0 15,-41 0-15,41 0 16,-20 0-16,-1 0 15,21 0-15,-20 0 16,0 0-16,20 20 16,-21-20-16,-19 20 15,19 0 1,1-20-16,20 20 0,-20 1 16,19-1-16,1 0 15,0 0 1,20 0-16,-20 0 15,20 1-15,-20 19 0,0-20 32,20 0-32,0 0 0,0 1 31,0 19-31,0 0 16,20 1-1,0-1-15,20 20 16,1-19-16,-21-1 15,40-20-15,-19 20 16,-21-19 0,-20-1-16,60 20 0,-60-20 15,20 0-15,-20 1 16,21-1 0,-1-20-16,-20 20 15,40 0-15,-20-20 16,20 20-16,-19-20 15,-1 0-15,0 0 32,0 0-32,0 0 0,0 0 15,1 20-15,-1-20 16,20 0 0,-20 0-1,21 0-15,-21 0 16,0 0-16,20 0 0,1 0 15,-21 0 1,20 0 0,0 0-16,1 0 0,-1 0 15,-20-20-15,0 20 16,21-20-16,-21 0 16,0 0-16,40 0 15,-19-21 1,19 41-16,-60-20 15,20 0-15,21 0 0,-41 0 16,20-1 0,0 21-16,0-20 15,-20 0 1,0 0 0,0 0-16,0 0 15,0-1-15,0 1 16,0 0-1,0 0 1,0 0-16,0 0 16,0 0-1,0-1 1,-20 21-16,20-20 16,0 0-16,0 0 15,-20 0-15,0 20 16,20-20-16,0-1 15,-21 21-15,21-20 16,0 0 15,-20 20 1,0 0-1</inkml:trace>
  <inkml:trace contextRef="#ctx0" brushRef="#br0" timeOffset="84502.58">11007 7459 0,'0'0'0,"-20"0"16,-1 0-16,1 0 16,-20 0-16,20 0 0,0 0 15,-21 0 1,21 0-16,0 0 15,-20 0-15,-1 0 16,1 0-16,0 0 16,19 0-16,-39 0 15,0 0 1,-21 0-16,20 0 0,-19 0 16,19 0-16,1 0 15,20 0-15,-21 20 16,41-20-16,0 0 15,0 0 1,-1 0-16,1 0 0,0 0 31,-20 0-31,-81 0 47,81 0-47,19 0 16,1 20-16,-20-20 0,20 0 15,0 20 1,-1-20 0,1 0-16,0 0 15,0 20 1,0-20-16,0 20 16,-1-20-16,21 21 15,-20-1-15,20 0 16,-20-20-16,20 20 15,0 0-15,-20 0 16,20 1-16,0 19 16,0 0-1,0-20 1,0 41 0,20-21-16,20 41 15,1-21 1,-21-19-16,20-21 0,-40 20 15,41 20 1,-41-19-16,20-21 0,20 0 16,-20 20-1,41 1-15,-41-21 16,0 20-16,0-20 16,0 1-16,41 39 15,-41-60-15,20 20 0,1 0 16,-21-20-1,20 0-15,0 20 16,1-20-16,-1 0 16,0 0-16,-20 0 15,21 0-15,19 0 16,-40 0-16,21 0 16,-1 0-16,21-20 15,-41 20-15,60-40 16,-39 40-16,-21 0 15,20-20-15,21-20 0,-41 19 32,0 21-32,0-20 15,0 0-15,0 0 16,-20 0-16,0 0 31,21-21-15,-1 21-1,-20-20-15,0 20 32,20-1-32,0 21 15,-20-20-15,0 0 0,20 0 16,-20 0 0,0 0-16,20 0 15,1 20 1,-21-21-16,20 21 15,-20-20-15,0 0 16,20 0 0,0 0-1,-20 0-15,20 20 16,-20-21 0,20 21-1,-20-20-15,41 20 31,-41-20-31,0 0 16,20 20 0,-20-20-1,20 20 1,-20-20-16,0-1 31,0 1-31,20 20 16,-20-20-16,0 0 15,0-20 17,0 20-32,0-1 15,0 1 1,-20 0-16,0 20 0,20-20 16,-20 0-1,-1 20 1,1-20-1,0 20-15,0-21 16,0 21-16,0-20 16,0 20-1,-1 0 17,1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8.70968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20-03-15T07:44:34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17095 14091 0,'40'0'31,"-20"0"-15,20 0-16,21 20 0,-21 20 16,21-40-16,39 0 15,1 0 1,0 0-16,60 0 15,1 0-15,39 0 16,61 0-16,41 0 0,-41 0 16,-20 0-1,20 0-15,-101 0 16,20-20-16,-60 20 0,-40 0 16,0 0-1,-61 0-15,0 0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05A253-9AE9-4F63-97A8-7F749B1D42E3}"/>
                  </a:ext>
                </a:extLst>
              </p14:cNvPr>
              <p14:cNvContentPartPr/>
              <p14:nvPr/>
            </p14:nvContentPartPr>
            <p14:xfrm>
              <a:off x="8033760" y="4898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05A253-9AE9-4F63-97A8-7F749B1D4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400" y="4889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02C-8116-43F2-BA29-5B138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Dictioneries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6635-48FB-4E94-BE38-7D761FC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room = {"Emma":309, "Jake":582, "Olivia":764} </a:t>
            </a:r>
            <a:endParaRPr lang="fa-IR" dirty="0"/>
          </a:p>
          <a:p>
            <a:r>
              <a:rPr lang="en-US" dirty="0"/>
              <a:t>d= {}</a:t>
            </a:r>
          </a:p>
          <a:p>
            <a:r>
              <a:rPr lang="en-US" dirty="0"/>
              <a:t>d[‘</a:t>
            </a:r>
            <a:r>
              <a:rPr lang="en-US" dirty="0" err="1"/>
              <a:t>firstname</a:t>
            </a:r>
            <a:r>
              <a:rPr lang="en-US" dirty="0"/>
              <a:t>’] = ‘Mohammadreza’</a:t>
            </a:r>
          </a:p>
          <a:p>
            <a:r>
              <a:rPr lang="en-US" dirty="0" err="1"/>
              <a:t>d.keys</a:t>
            </a:r>
            <a:r>
              <a:rPr lang="en-US" dirty="0"/>
              <a:t>() </a:t>
            </a:r>
          </a:p>
          <a:p>
            <a:r>
              <a:rPr lang="en-US" dirty="0" err="1"/>
              <a:t>d.values</a:t>
            </a:r>
            <a:r>
              <a:rPr lang="en-US" dirty="0"/>
              <a:t>()</a:t>
            </a:r>
          </a:p>
          <a:p>
            <a:r>
              <a:rPr lang="en-US" dirty="0"/>
              <a:t>g = [("Melissa", "Canada"), ("Jeana", "China"),</a:t>
            </a:r>
            <a:br>
              <a:rPr lang="en-US" dirty="0"/>
            </a:br>
            <a:r>
              <a:rPr lang="en-US" dirty="0"/>
              <a:t>("Etienne", "France")] </a:t>
            </a:r>
          </a:p>
          <a:p>
            <a:r>
              <a:rPr lang="en-US" dirty="0" err="1"/>
              <a:t>gd</a:t>
            </a:r>
            <a:r>
              <a:rPr lang="en-US" dirty="0"/>
              <a:t> = </a:t>
            </a:r>
            <a:r>
              <a:rPr lang="en-US" b="1" dirty="0" err="1"/>
              <a:t>dict</a:t>
            </a:r>
            <a:r>
              <a:rPr lang="en-US" dirty="0"/>
              <a:t>(g)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C18CB1-6027-40CD-A572-D06955785917}"/>
                  </a:ext>
                </a:extLst>
              </p14:cNvPr>
              <p14:cNvContentPartPr/>
              <p14:nvPr/>
            </p14:nvContentPartPr>
            <p14:xfrm>
              <a:off x="1872360" y="2191680"/>
              <a:ext cx="2482200" cy="23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C18CB1-6027-40CD-A572-D06955785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000" y="2182320"/>
                <a:ext cx="2500920" cy="23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0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B3F-9138-487B-9235-827533B5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0A1F-9DA9-43DD-AE09-AB8C05F4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= "My dog's name is Bingo" </a:t>
            </a:r>
          </a:p>
          <a:p>
            <a:r>
              <a:rPr lang="en-US" dirty="0" err="1"/>
              <a:t>c.split</a:t>
            </a:r>
            <a:r>
              <a:rPr lang="en-US" dirty="0"/>
              <a:t>() </a:t>
            </a:r>
          </a:p>
          <a:p>
            <a:r>
              <a:rPr lang="en-US" dirty="0" err="1"/>
              <a:t>c.split</a:t>
            </a:r>
            <a:r>
              <a:rPr lang="en-US" dirty="0"/>
              <a:t>('g’) </a:t>
            </a:r>
          </a:p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([[1., 4., 5.], [9., 7., 4.]]) </a:t>
            </a:r>
          </a:p>
          <a:p>
            <a:r>
              <a:rPr lang="en-US" dirty="0" err="1"/>
              <a:t>b.mean</a:t>
            </a:r>
            <a:r>
              <a:rPr lang="en-US" dirty="0"/>
              <a:t>() </a:t>
            </a:r>
          </a:p>
          <a:p>
            <a:r>
              <a:rPr lang="en-US" dirty="0" err="1"/>
              <a:t>b.shape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CD4FB3-6D94-4414-9953-6E0418A038B7}"/>
                  </a:ext>
                </a:extLst>
              </p14:cNvPr>
              <p14:cNvContentPartPr/>
              <p14:nvPr/>
            </p14:nvContentPartPr>
            <p14:xfrm>
              <a:off x="1632960" y="2590920"/>
              <a:ext cx="2395080" cy="24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CD4FB3-6D94-4414-9953-6E0418A038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00" y="2581560"/>
                <a:ext cx="2413800" cy="25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60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1099-DA45-4238-A801-85F32C6F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Attributes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7E6C6E-3FBE-441D-8755-4FD4DD33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82621"/>
              </p:ext>
            </p:extLst>
          </p:nvPr>
        </p:nvGraphicFramePr>
        <p:xfrm>
          <a:off x="1397000" y="2595880"/>
          <a:ext cx="9499598" cy="32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799">
                  <a:extLst>
                    <a:ext uri="{9D8B030D-6E8A-4147-A177-3AD203B41FA5}">
                      <a16:colId xmlns:a16="http://schemas.microsoft.com/office/drawing/2014/main" val="1174447185"/>
                    </a:ext>
                  </a:extLst>
                </a:gridCol>
                <a:gridCol w="4749799">
                  <a:extLst>
                    <a:ext uri="{9D8B030D-6E8A-4147-A177-3AD203B41FA5}">
                      <a16:colId xmlns:a16="http://schemas.microsoft.com/office/drawing/2014/main" val="1138598752"/>
                    </a:ext>
                  </a:extLst>
                </a:gridCol>
              </a:tblGrid>
              <a:tr h="546665">
                <a:tc>
                  <a:txBody>
                    <a:bodyPr/>
                    <a:lstStyle/>
                    <a:p>
                      <a:r>
                        <a:rPr lang="en-US" sz="2400" dirty="0"/>
                        <a:t>Instance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31434"/>
                  </a:ext>
                </a:extLst>
              </a:tr>
              <a:tr h="546665">
                <a:tc>
                  <a:txBody>
                    <a:bodyPr/>
                    <a:lstStyle/>
                    <a:p>
                      <a:r>
                        <a:rPr lang="en-US" sz="2400" dirty="0"/>
                        <a:t>.size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number of elements in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65176"/>
                  </a:ext>
                </a:extLst>
              </a:tr>
              <a:tr h="546665">
                <a:tc>
                  <a:txBody>
                    <a:bodyPr/>
                    <a:lstStyle/>
                    <a:p>
                      <a:r>
                        <a:rPr lang="en-US" sz="2400" dirty="0"/>
                        <a:t>.shape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number of rows, columns,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51349"/>
                  </a:ext>
                </a:extLst>
              </a:tr>
              <a:tr h="546665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  <a:r>
                        <a:rPr lang="en-US" sz="2400" dirty="0" err="1"/>
                        <a:t>ndim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number of array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0347"/>
                  </a:ext>
                </a:extLst>
              </a:tr>
              <a:tr h="546665">
                <a:tc>
                  <a:txBody>
                    <a:bodyPr/>
                    <a:lstStyle/>
                    <a:p>
                      <a:r>
                        <a:rPr lang="en-US" sz="2400" dirty="0"/>
                        <a:t>.real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real part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03683"/>
                  </a:ext>
                </a:extLst>
              </a:tr>
              <a:tr h="546665">
                <a:tc>
                  <a:txBody>
                    <a:bodyPr/>
                    <a:lstStyle/>
                    <a:p>
                      <a:r>
                        <a:rPr lang="en-US" sz="2400" dirty="0"/>
                        <a:t>.</a:t>
                      </a:r>
                      <a:r>
                        <a:rPr lang="en-US" sz="2400" dirty="0" err="1"/>
                        <a:t>imag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imaginary part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2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4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60B5-8EF1-4378-A2C0-C66E421D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FE64-6BEC-4F16-86DD-DADEE1ECA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154D3C-8327-4806-B775-A0FA0D72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19617"/>
              </p:ext>
            </p:extLst>
          </p:nvPr>
        </p:nvGraphicFramePr>
        <p:xfrm>
          <a:off x="1295400" y="2556932"/>
          <a:ext cx="9601196" cy="341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98">
                  <a:extLst>
                    <a:ext uri="{9D8B030D-6E8A-4147-A177-3AD203B41FA5}">
                      <a16:colId xmlns:a16="http://schemas.microsoft.com/office/drawing/2014/main" val="761880981"/>
                    </a:ext>
                  </a:extLst>
                </a:gridCol>
                <a:gridCol w="4800598">
                  <a:extLst>
                    <a:ext uri="{9D8B030D-6E8A-4147-A177-3AD203B41FA5}">
                      <a16:colId xmlns:a16="http://schemas.microsoft.com/office/drawing/2014/main" val="1053677571"/>
                    </a:ext>
                  </a:extLst>
                </a:gridCol>
              </a:tblGrid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8909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.mean()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average value of array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90379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.std()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deviation of array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48799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minimum value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65026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maximum value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8891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low-to-high sorted array (in place)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9360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.reshape(a,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an </a:t>
                      </a:r>
                      <a:r>
                        <a:rPr lang="en-US" sz="2000" dirty="0" err="1"/>
                        <a:t>a×b</a:t>
                      </a:r>
                      <a:r>
                        <a:rPr lang="en-US" sz="2000" dirty="0"/>
                        <a:t> array with same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576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conj</a:t>
                      </a:r>
                      <a:r>
                        <a:rPr lang="en-US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complex-conjugate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330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8416A7-9C51-4F7A-A904-695EB7C3F29C}"/>
                  </a:ext>
                </a:extLst>
              </p14:cNvPr>
              <p14:cNvContentPartPr/>
              <p14:nvPr/>
            </p14:nvContentPartPr>
            <p14:xfrm>
              <a:off x="6154200" y="5072760"/>
              <a:ext cx="111060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8416A7-9C51-4F7A-A904-695EB7C3F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4840" y="5063400"/>
                <a:ext cx="112932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43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698</TotalTime>
  <Words>227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Python for Science and Engineering</vt:lpstr>
      <vt:lpstr>Dictioneries</vt:lpstr>
      <vt:lpstr>Objects</vt:lpstr>
      <vt:lpstr>NumPy Array Attributes</vt:lpstr>
      <vt:lpstr>NumPy Array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59</cp:revision>
  <dcterms:created xsi:type="dcterms:W3CDTF">2019-11-30T09:37:12Z</dcterms:created>
  <dcterms:modified xsi:type="dcterms:W3CDTF">2020-03-15T07:46:27Z</dcterms:modified>
</cp:coreProperties>
</file>