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45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18355 8186 0,'75'0'16,"49"0"-1,25 0-15,-25 0 16,-25 0-16,-25 0 15,1 0-15,-26 0 16,-24 0-16,0 0 16,0 0-16,24 0 15,1 0 1,24 0-16,26 0 16,49 0-16,49 0 15,0 0 1,-74 0-16,50 0 15,-75 0-15,50 0 0,-75 0 16,1 0 0,-25 0-16,24 0 15,0 0-15,1 0 16,-1 0-16,25 0 16,1 0-16,98 0 15,-49 0-15,25 0 16,-1 24-16,1-24 15,-75 0-15,-25 0 16,1 0-16,-50 0 16,-1 0-16,26 0 15,-25 0-15,24 0 16,-24 0-16,0 0 16,0 0-16,0 0 15,24 0-15,1 0 16,0 0-1,-1 0-15,1 0 16,-25 0-16,24 0 16,1 0-16,24 0 15,-24 0-15,24 0 16,-24 0-16,-1 0 16,1 0-16,0 0 15,-26 0-15,1 0 31</inkml:trace>
  <inkml:trace contextRef="#ctx0" brushRef="#br0" timeOffset="4284.161">4762 8954 0,'25'0'47,"0"0"-31,0 0-1,0 0 1,0 0 0,-1 0-16,26 0 15,-25 0 1,0 0-1,24 0 1,-24 0-16,49 0 16,-49 0-16,50 0 15,-26 0-15,1 0 16,-25 0-16,24 0 16,26 0-1,-51 0-15,51 0 0,-26 0 16,1 0-16,0 0 15,-1 0 1,1 0-16,0 0 16,24 0-16,-24 0 15,24 0-15,-49 0 16,0 0-16,24 0 16,-24 0-16,0 0 15,0 0-15,-1 0 16,26 0-16,-25 0 15,0 0-15,24 0 16,-24 0-16,25 0 16,-26 0-16,26 0 15,0 0-15,-1 0 16,26 0-16,-26 0 16,1 0-16,24 0 15,-24 0-15,24 0 16,-24 0-16,24 0 15,-24 0-15,24 0 16,1 0-16,-26 0 16,1 0-16,0 0 15,-1 0-15,1 0 16,-1 0-16,-24 0 16,25 0-16,-25 0 15,24 25-15,1-25 16,-25 0-1,24 0-15,1 0 0,-25 0 16,0 0-16,-1 0 16,1 0-1,0 0-15,0 0 16,0 0 0,-1 0 15,1 0-31,0 0 15,0 0 1,0 0 31,-1 0-31,1 0-1,0 0 16,0 0-15,0 0 0,-1 0-1,1 0 17,0 0-17,0 0 1,0 0 15,-1 0 16,1 0-16,0 0-31,0 0 31,0 0-15,-1 0 15,1 0-31,0 0 32,0 0-1,0 0-16,-1 0 17,1 0-17,0 0 1,0 0 0,0 0-1,-1 0-15,1 0 16,0 0-1,0 0 1,0 0 0,0 0-1,-1 0 17,1 0-17,0 0 1,0 0 15,0 0 16,-1 0-16,1 0 0,0 0 16,0 0-15,0 0-17,-1 0 1,1 0 31,0 0 0,0 0-32,0 0 32</inkml:trace>
  <inkml:trace contextRef="#ctx0" brushRef="#br0" timeOffset="7099.091">14957 9004 0,'25'0'78,"49"0"-78,26 0 16,-1 0-16,50 0 15,-100 0-15,26 25 16,-26-25-16,1 0 16,24 0-16,-24 0 15,0 0-15,-26 0 16,26 0-16,-25 0 16,0 0-16,-1 0 15,26 0-15,0 0 16,-1 0-16,1 0 15,-1 0-15,-24 0 16,25 0 0,-25 0-16,-1 0 0,1 0 15,0 0 1,0 0-16,0 0 16,49 0-1,-24 0-15,-1 0 16,26 0-16,24 0 15,-49 0-15,24 0 16,-24 0-16,-1 0 16,-24 0-16,25 0 15,-26 0 1,1 0-16,0 0 16,25 0-1,-26 0 1,26 0-1,-25 0 1,0 0 0,-1 0-1,1 0-15,0 0 16,0 0 0,0 0-1,-1 0 32</inkml:trace>
  <inkml:trace contextRef="#ctx0" brushRef="#br0" timeOffset="9708.552">23292 8954 0,'24'0'93,"76"0"-93,148 0 16,-124 0 0,74 0-1,-74 0-15,-49 0 16,24 0-16,0 0 0,-49 0 15,-1 0 1,1 0-16,-1 0 16,-24 0-16,50 0 15,-26 0-15,-24 0 16,49 0-16,-24 0 16,25 0-16,-1 0 15,-24 0-15,-1 0 16,-24 0-1,0 0-15,0 0 0,-1 0 16,1 0-16,0 0 16,0 0-1,0 0 1,-1 0 0,1 0-1,0 0 16,0 0-15,0 0 0,-1 0-16,26 0 15,-25 0 1,0 0-16,-1 0 219,1 0-188,25 0-31,-1 0 16,-24 0-16,0 0 15,25 0 1,-26 0-1,1 0-15,0 0 16,0 0 0,0 0-1,0 0 1,-1 0 0,1 0-16,0 0 15</inkml:trace>
  <inkml:trace contextRef="#ctx0" brushRef="#br0" timeOffset="30308.622">4465 10170 0,'25'0'16,"-1"0"15,1 0-15,0 25-16,0-25 31,0 0-16,-1 0-15,1 0 16,25 0-16,-25 0 16,-1 0-16,1 0 15,50 0 1,-26 0-16,1-25 16,0 25-16,-26 0 15,26 0-15,-25 0 16,24 0-1,26 0-15,-26 0 16,-24 0-16,25 0 16,-1 0-16,1 0 15,24 0-15,1 0 16,-26 0-16,1 0 16,0 0-16,-1 0 15,1-25-15,0 25 16,24 0-16,-24 0 15,24 0-15,0 0 16,-24 0-16,49 0 16,-24 0-16,-1 0 15,0 0-15,-24 0 16,0 0-16,-1 0 16,1 0-16,-1 0 15,1 0-15,-25 0 16,0 0 15</inkml:trace>
  <inkml:trace contextRef="#ctx0" brushRef="#br0" timeOffset="41978.876">18132 10319 0,'25'0'16,"0"0"-1,0 0 1,-1 0-16,1 0 15,0 0-15,0 0 32,0 0-32,24 0 15,-24 0 1,49 0 0,-49 0-16,50 0 15,24 0-15,0 0 16,75 0-16,-25 0 15,24 0-15,26 0 16,-50 0-16,24 25 16,-74-25-16,-24 0 15,-1 0-15,1 0 16,-1 0-16,-24 0 16,24 0-16,-24 0 15,24 0-15,0 0 16,1 0-16,24 0 15,25 0-15,0 0 16,-25 0-16,1 0 16,-1 0-16,0 0 15,0 0-15,0 0 16,1 0-16,24 0 16,-25 0-16,0 0 15,0 0-15,1 0 16,-26 0-16,25 0 15,25 0-15,0 0 16,-25 0-16,-24 0 16,-25 0-16,-1 0 15,1 0 1,-25 0-16,24 0 16,1 0-16,-25 0 15,49 0-15,-49 0 16,49 0-16,-24 0 15,-1 0-15,-24 0 16,0 0-16,25 0 16,-26 0-16,1 0 15,25 0-15,-1 0 16,1 0-16,-25 0 16,0 0-16,-1 0 15,1 0-15,0 0 16,0 0-1,0 0 1,-1 0-16,1 0 16</inkml:trace>
  <inkml:trace contextRef="#ctx0" brushRef="#br0" timeOffset="68924.626">4887 12278 0,'24'0'0,"1"0"16,0 0-16,0 0 15,0 0 1,-1 0-16,26 0 0,0 0 15,-26 0 1,51 0-16,24 0 16,50 0-16,-25 0 15,-25 0 1,-25 0-16,1 0 16,-25 0-16,24 0 15,0 0-15,-49 25 16,0-25-1,0 0-15,0 0 16,-1 0 15,1 0-15,0 0 0,0 0-16,24 0 15,26 0 1,-1 0-16,1 0 0,24 0 15,-25 0-15,1 0 16,24 0 0,-25 0-16,50 0 15,-49 0-15,24 25 0,25-25 16,25 0 0,-25 0-16,25 0 15,-25 0-15,0 0 0,49 0 16,-98 0-16,24 25 15,-25-25-15,-24 0 16,-25 0 0,0 0-16,-1 0 15,1 0 32,0 0-31,0 0-16,24 0 15,1 0-15,0 0 16,-1 0-16,-24 0 16,0 0-16,24 0 15,-24 0-15,0 0 16,0 0 0,0 0-1,24 0 1,-24 0-1,25 0 1,-25 0 15</inkml:trace>
  <inkml:trace contextRef="#ctx0" brushRef="#br0" timeOffset="161323.195">15726 13494 0,'25'0'46,"49"0"-46,50 0 16,75 0-16,-1 0 16,1 0-16,123 0 15,-24 0-15,-1 0 16,1 0 0,25 0-16,-26 0 15,1 0-15,-50 0 0,25 0 16,0 0-1,-50 0-15,0 0 16,-24 0-16,-1 0 16,0 0-16,1 0 15,24 0-15,-24 0 16,-75 0-16,49 0 16,-49 0-16,25 0 15,-50 0-15,1 0 16,-26 0-16,25 0 15,-24 0-15,-26 0 16,26 0-16,-26 0 16,50 0-16,25 0 15,25 25-15,0-1 16,-50 1-16,50 0 16,-74-25-16,-26 0 15,-24 0 1</inkml:trace>
  <inkml:trace contextRef="#ctx0" brushRef="#br0" timeOffset="181091.306">4961 15751 0,'50'0'62,"49"0"-62,50 0 16,-25 0-1,0 0-15,24 0 16,-24 0-16,50 0 16,-50 0-16,50 0 15,24 0-15,-24 0 16,74 0-16,-25 0 15,-24 0-15,-75 0 16,0 0 0,24 0-16,-98 0 15,24 0 1,-24 0-16,-25 0 16,24 0-16,1 0 15,0 0-15,-1 0 16,1 0-16,49 0 15,-24 0-15,-1 0 16,0 0-16,1 0 16,24 0-16,-49 0 15,-1 0-15,26 0 16,-26 0-16,1 0 16,-25 0-16,24 0 15,1 0-15,-25 0 16,0 0-1,-1 0-15,1 0 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4:08:0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21729 8111 0,'25'0'63,"24"0"-63,51 0 16,-26 0-16,25 0 15,-49 0-15,49 0 16,25 0-16,-25 0 15,0 0-15,25 0 16,25 0 0,-49 0-16,-1 0 0,0 0 15,-25 0 1,1 0-16,-1 0 16,1 0-16,-26 0 15,50 0-15,-49 0 16,0 0-16,-26 0 15,1 0 17</inkml:trace>
  <inkml:trace contextRef="#ctx0" brushRef="#br0" timeOffset="1330.122">5085 9004 0,'25'0'15,"74"0"1,25 0-16,50 0 15,24 0-15,50 0 16,0 0-16,-25 0 16,1 0-16,49 0 15,-1 0-15,-48 0 16,73 0-16,1 0 16,0 0-16,49 0 15,0 0-15,-99 0 16,0 0-16,-99 0 15,0 0-15,-50 0 16,25 0-16,-25 0 16,-24 0-16,-1 0 15,1 0-15,-1 25 16,50-25-16,-25 0 16,-24 0-16,24 0 15,25 0-15,0 0 16,-50 0-16,1 0 15,-1 0-15,1 0 16,-1 0 0,0 0-16,-24 0 0,0 0 15,-26 0 1,1 25-16,25-25 0</inkml:trace>
  <inkml:trace contextRef="#ctx0" brushRef="#br0" timeOffset="5568.669">10889 11708 0,'25'0'46,"49"0"-46,1 0 16,24 0-16,-24 0 16,49 0-16,-25 0 15,-25 0-15,25 0 16,-24 0-16,49 0 16,0 0-16,25 0 15,-25 0 1,0 0-16,25 0 15,-25 0-15,74 0 16,50 0-16,0-25 0,50 25 16,49 0-16,-25 0 15,75 0 1,-49 0-16,-1 0 16,50 0-16,-100 0 15,51 0 1,-1 0-16,-49 0 0,-26 0 15,-23 0-15,-26 0 16,0 0-16,-49 0 16,-1 0-16,1 0 15,-25 0-15,0 0 16,24 0-16,-49 0 16,0 0-16,-25 0 15,-24 0-15,24 0 16,25 0-16,-74 0 15,-25 0-15,24 0 16,-24 0-16,0 0 16</inkml:trace>
  <inkml:trace contextRef="#ctx0" brushRef="#br0" timeOffset="7863.815">22002 11485 0,'74'0'32,"-24"0"-17,-1 0-15,51 0 16,24 0-16,24 0 16,1 0-1,25 0-15,-25 0 0,-25 0 16,0 0-1,-50 0-15,1 0 16,98 0-16,-24 0 0,25 0 16,-1 0-1,26 0-15,-75 0 16,49 0-16,-73 0 16,48 0-16,-23 0 15,-26 0-15,-25 0 16,1 0-16,-26 0 15,-24 0-15,25 0 16,-26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4:12:58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9971 8334 0,'-24'0'47,"-1"0"-31,0 0-1,-49 0-15,24 0 16,0 0-16,1 0 15,-1-24-15,1 24 16,-1 0 0,-74 0-16,74 0 15,1 0-15,24 0 16,-74 0 0,74 0-16,0 0 15,0 0-15,1 0 16,-1 0-1,0 0 1</inkml:trace>
  <inkml:trace contextRef="#ctx0" brushRef="#br0" timeOffset="1815.672">15999 8310 0,'25'0'47,"24"0"-31,-24 0-1,0 0 1,0 0 0,0 0-16,-1 0 15,1 0 1,0 0-16,25 0 16,-1 0-1,100 0-15,-124 0 16,25 0-1,49 0 1,-50 0 0,1 0-16,-25 0 15,0 0 1,24 0 0,-24 0-16,25 0 15,24 0 1,25 0-1,-74 0-15,74 0 16,-24 0 0,-26 0-1,-24 0-15,25 0 16,24 0 0,1 0-1,-1 0 1,-24 0-1,-26 0-15,1 0 16,25 0 0,-25 0-16,24 0 0,26 0 15,24 0 1,0 0-16,0 0 0,50 0 16,-25 24-16,-49-24 15,-1 0-15,-24 0 16,-1 0-16,-24 0 31</inkml:trace>
  <inkml:trace contextRef="#ctx0" brushRef="#br0" timeOffset="4000.752">8979 9029 0,'75'0'47,"-26"0"-32,26 0-15,74 0 16,-50 0-16,-50 0 16,51 0-1,-26 0-15,-24 25 16,-1-25-1,50 0-15,-74 0 16,25 0 0,-1 0-1,1 0 1,-25 0 0,0 0-1,0 0 1,-1 0-16</inkml:trace>
  <inkml:trace contextRef="#ctx0" brushRef="#br0" timeOffset="5825.571">19720 8930 0,'-25'0'63,"0"0"-63,-24 0 15,-51 0 1,-173 0-16,25 0 16,124 0-1,-198 0 1,198 0 0,-25 0-16,-25 0 0,1 0 15,49 0 1,-75 0-16,125 0 15,-1 24 1,26-24-16,-26 0 0,26 0 16,-26 0-16,1 0 15,0 0-15,-26 25 16,26-25 0,-25 0-16,0 0 0,24 0 15,-24 0 1,25 0-16,-1 0 15,1 0-15,-26 0 16,51 0-16,-50 0 16,49 0-16,0 0 15,-24 0-15,24 0 16,26 0-16,-26 0 16,25 0-16,0 0 15,1 0-15,-26 0 16,25 0-16,0 0 15,1 0-15,-1 0 32,0 0-32</inkml:trace>
  <inkml:trace contextRef="#ctx0" brushRef="#br0" timeOffset="10415.325">9128 9773 0,'25'0'79,"0"0"-64,0 0-15,-1 0 16,1 0-1,0 0 17,0 0-17,0 0 1,-1 0 0,1 0 15,0 0-31,0 0 15,0 0 32,-1 0-15,1 0 14,0 0-30,0 0 15,0 0 16,-1 0 0,1 0-47,0 0 47,0 0 31,0 0-62,-1 0-1,1 0 48,0 0-32,0 0 16,0 0-31,-1 0 15,1 0 0</inkml:trace>
  <inkml:trace contextRef="#ctx0" brushRef="#br0" timeOffset="12895.442">19100 9699 0,'24'0'46,"26"0"-30,-25 0-16,0 0 16,-1 0-16,26 0 15,-25 0 1,0 0 0,-1 0-16,1 0 31,0 0-16,0 0 48,0 0-63,-1 0 31,1 0 32,0 0-48,0 0 1,0 0 0,0 0 30,-1 0-30,1 0 0,0 0 15,0 0 78,0 0-46,-1 0-1,1 0 188</inkml:trace>
  <inkml:trace contextRef="#ctx0" brushRef="#br0" timeOffset="16608.805">16049 10567 0,'74'0'16,"100"0"-16,198 0 16,-174 0-1,-24 0 1,24 0-1,-99 0-15,-49 0 16,24 0 0,-49 0-1,0 0-15,0 0 16,0 0 0,49 0-1,-49 0 1,0 0-16,0 0 15,74 0 1,-50 0 0,1 0-1,-25 0-15,0 0 16,-1 0 0,1 0-1,0 0 1,0 0 15</inkml:trace>
  <inkml:trace contextRef="#ctx0" brushRef="#br0" timeOffset="19416.62">9029 10592 0,'74'0'47,"1"0"-47,-26 0 15,-24 0 1,25 0-16,49 0 16,-25 0-1,75 0-15,-74 0 16,73 0-1,-98 0 1,24 0-16,-24 0 16,74 0-1,-25 24 1,-49-24 0,0 0-16,74 0 15,-50 0 1,-49 0-1,24 0-15,-24 0 0,0 0 47,-25-24 1016,0-26-1063,-50 0 15,50-49 1,0 50 0,0-1-1,0 25 1,0 0 0,0 1-1,0-1 1,0 0-16,0-25 31,0 26-15,0-26-16,0 25 15,0 0 1</inkml:trace>
  <inkml:trace contextRef="#ctx0" brushRef="#br0" timeOffset="35112.813">15925 17214 0,'24'0'47,"26"0"-31,0 0-16,-1 0 16,1 0-16,-1 0 15,51 0-15,-1 0 16,0 0-1,25 0-15,0 0 16,25 0-16,-25 0 16,-25 0-1,50 0-15,-99 0 0,98 0 16,-23 0-16,-26 0 16,0 0-16,50 0 15,-25 0 1,49 0-16,51 0 15,-125 0-15,25 0 16,-50 0 0,1 0-16,-26 0 0,-24 0 15,0 0 1,0 0-16,0 0 16,-1 0-16,1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4:15:04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5283 12328 0,'0'74'62,"50"26"-62,-25 24 16,-25 24-1,0-24-15,0-24 16,0-26-16,0-24 16,0-26-16,25-24 31,-1 0 0</inkml:trace>
  <inkml:trace contextRef="#ctx0" brushRef="#br0" timeOffset="457.16">5135 11633 0</inkml:trace>
  <inkml:trace contextRef="#ctx0" brushRef="#br0" timeOffset="1704.937">5829 12551 0,'0'25'62,"0"0"-62,25 49 16,-25 25-16,0 1 16,0-26-16,25 25 15,24-24-15,-24 24 16,-25-49-16,0-26 16,0 1-16,25-25 15,0 0 1,-25-25-1,0-49 1,49-50 0,1 25-16,-25-1 15,0-24-15,24 25 0,1-25 16,24 50 0,-49-1-16,0 75 15,0-24-15,-1 24 16,1 0-1,-25 49 1,0 1-16,25 24 16,-25-24-16,0 24 15,0 1-15,25-1 16,-25-24-16,0 24 16,0-24-1,25-50 16,-25-25-15,24-25-16,26-24 16,-25-1-16,0 1 15,49 0-15,-24-1 16,-26 1 0,1 49-16,25-25 15,-25 50 1,-25 25-1,0 25 1,0 24 0,0-49-16,25 49 15,-25-24-15,24 0 16,-24 24-16,25-49 16,-25 0-16,50 24 15,-50-24 1,25-25 15,-25-25 16</inkml:trace>
  <inkml:trace contextRef="#ctx0" brushRef="#br0" timeOffset="2226.709">7392 12526 0,'0'75'46,"0"-1"-46,0 50 16,0-25-16,25 75 16,-1-25-16,-24-25 15,50 50-15,-25-50 16,-25-25-16,25 0 16,-1 0-16,1-24 15,0-26 1,-25-24-16,25-25 15,-25-50 32,0 1-47,0-1 0,0 1 16,0-1 0,0-24-16,0-1 15</inkml:trace>
  <inkml:trace contextRef="#ctx0" brushRef="#br0" timeOffset="3193.525">7441 12650 0,'25'0'0,"0"0"15,-25-24-15,25 24 16,0-25-16,-1 0 15,1 25-15,0-25 16,25 0-16,-26 25 16,1 0-1,0 0-15,0 0 16,0 0-16,-1 0 16,1 25-1,-25 0-15,25-25 16,-25 25-16,0 0 15,25-1 1,-25 1-16,0 0 16,0 25-16,0-1 15,0-24-15,0 25 16,0-26-16,0 1 16,-25 25-16,0-50 15,25 49-15,-25-49 16,1 0-1,-51 0-15,26 0 16,-1 0-16,0 0 16,26 0-16,-26 0 15,25 0 1,0 0 31</inkml:trace>
  <inkml:trace contextRef="#ctx0" brushRef="#br0" timeOffset="4128.108">8706 12750 0,'0'-25'16,"-24"25"31,-26 0-32,25 0-15,-24 0 16,-1 0-16,0 25 16,26 24-1,-26 1-15,50-1 0,-50 1 16,50 24-16,0-49 15,0 25 1,0-25-16,0 24 16,25-49-1,0 0-15,0 25 16,0-25-16,-1 0 16,26 0-1,-25 0-15,24 0 16,-24 0-1,0-50 1,0 26-16,0-1 16,-1 0-16,1 0 15,-25 0-15,25-24 16,0 24-16,-25 0 16,25-24-16,-25 24 15,0 0 1,0 0-16,0 0 47,-25 25-47,0 0 31,0 0-31,0 0 31,1 0-31</inkml:trace>
  <inkml:trace contextRef="#ctx0" brushRef="#br0" timeOffset="4930.912">9054 12725 0,'25'25'62,"-25"-1"-62,24 26 16,1-25-16,0 24 15,25 26 1,-50-50-16,49 24 16,-24 1-16,0-1 15,24 1-15,-49 0 16,25-50-16,0 25 16,-25-1-16,0 1 15,0-50 79,0-24-94,0-1 16,0-24-16,0 24 15,0-49 1,0 49-16,25-24 0,24 24 15,-49 25-15,50-24 16,-50-1-16,25 50 16,0 0-16,-1 0 15,1 0 1,0 0 0,0 0-16,0 0 31</inkml:trace>
  <inkml:trace contextRef="#ctx0" brushRef="#br0" timeOffset="5681.154">10220 12254 0,'0'24'16,"0"26"0,0 49-16,0 0 15,0 1-15,0 48 16,-25-24-16,0 25 16,25-74-16,-25-1 15,25-24-15,0-25 16,0-1-16,0 1 15,25-25 1,0 0-16,0 0 31,-1 0-31,1 0 16,0 0-16,25 0 16,-1 0-16,26 0 15,-51 0-15,1 0 16,25 0-1,-25 0-15,-1 0 16,1 0-16,0 0 31,0-25 32,-25 1-32</inkml:trace>
  <inkml:trace contextRef="#ctx0" brushRef="#br0" timeOffset="6503.797">9971 12774 0,'25'0'47,"0"0"-32,0 0 1,0 0-16,0 0 16,-1 0-16,1 0 15,0 0-15,0 0 16,0 0-16,24 0 16,1 0-16,-1 0 15,-24 0-15,25 0 16,-1 0-1,-24 0 1,0 0-16,0 0 16</inkml:trace>
  <inkml:trace contextRef="#ctx0" brushRef="#br0" timeOffset="7545.034">11956 13122 0,'0'24'47,"-25"-24"-16,0 0-15,0 0 62</inkml:trace>
  <inkml:trace contextRef="#ctx0" brushRef="#br0" timeOffset="8288.571">12502 13171 0,'-25'0'109,"25"25"-109,-25-25 16</inkml:trace>
  <inkml:trace contextRef="#ctx0" brushRef="#br0" timeOffset="9224.421">13246 13221 0,'-50'0'78,"25"0"-62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C06-EAB7-44BF-A95C-A6095479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A4E4-6C25-4215-BE6C-E3EE665D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Python computer language consists of a “core” language plus a</a:t>
            </a:r>
            <a:br>
              <a:rPr lang="en-US" dirty="0"/>
            </a:br>
            <a:r>
              <a:rPr lang="en-US" dirty="0"/>
              <a:t>vast collection of supplementary software that is contained in modules</a:t>
            </a:r>
          </a:p>
          <a:p>
            <a:r>
              <a:rPr lang="en-US" b="1" dirty="0"/>
              <a:t>NumPy</a:t>
            </a:r>
            <a:r>
              <a:rPr lang="en-US" dirty="0"/>
              <a:t> is the standard Python package for scientific computing with</a:t>
            </a:r>
            <a:br>
              <a:rPr lang="en-US" dirty="0"/>
            </a:br>
            <a:r>
              <a:rPr lang="en-US" dirty="0"/>
              <a:t>Python. 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b="1" dirty="0"/>
              <a:t>SciPy</a:t>
            </a:r>
            <a:r>
              <a:rPr lang="en-US" dirty="0"/>
              <a:t> provides a wide spectrum of mathematical functions and numerical routines for Python. </a:t>
            </a:r>
          </a:p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FBFAA1-0AB7-4551-A9F7-EED189171EB3}"/>
                  </a:ext>
                </a:extLst>
              </p14:cNvPr>
              <p14:cNvContentPartPr/>
              <p14:nvPr/>
            </p14:nvContentPartPr>
            <p14:xfrm>
              <a:off x="1607400" y="2946960"/>
              <a:ext cx="7769160" cy="272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FBFAA1-0AB7-4551-A9F7-EED189171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8040" y="2937600"/>
                <a:ext cx="7787880" cy="27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20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354-24CD-433F-A1F8-23F9423D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A08E-8F1B-420E-8945-C0C0E481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matplotlib</a:t>
            </a:r>
            <a:r>
              <a:rPr lang="en-US" dirty="0"/>
              <a:t> is the standard Python package for making two- and</a:t>
            </a:r>
            <a:br>
              <a:rPr lang="en-US" dirty="0"/>
            </a:br>
            <a:r>
              <a:rPr lang="en-US" dirty="0"/>
              <a:t>three-dimensional plots. </a:t>
            </a:r>
          </a:p>
          <a:p>
            <a:r>
              <a:rPr lang="en-US" dirty="0"/>
              <a:t>pip install matplotlib</a:t>
            </a:r>
          </a:p>
          <a:p>
            <a:r>
              <a:rPr lang="en-US" b="1" dirty="0"/>
              <a:t>Pandas</a:t>
            </a:r>
            <a:r>
              <a:rPr lang="en-US" dirty="0"/>
              <a:t> is a Python package providing a powerful set of data analysis</a:t>
            </a:r>
            <a:br>
              <a:rPr lang="en-US" dirty="0"/>
            </a:br>
            <a:r>
              <a:rPr lang="en-US" dirty="0"/>
              <a:t>tools. </a:t>
            </a:r>
          </a:p>
          <a:p>
            <a:r>
              <a:rPr lang="en-US" dirty="0"/>
              <a:t>pip install pandas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469656-C4B5-476D-832E-1709FF2EEED2}"/>
                  </a:ext>
                </a:extLst>
              </p14:cNvPr>
              <p14:cNvContentPartPr/>
              <p14:nvPr/>
            </p14:nvContentPartPr>
            <p14:xfrm>
              <a:off x="1830600" y="2919960"/>
              <a:ext cx="7295760" cy="129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469656-C4B5-476D-832E-1709FF2EE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240" y="2910600"/>
                <a:ext cx="7314480" cy="13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34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C9C4-AAA1-48BB-B1B3-6AC5CBE1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: NumPy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3B21D5-9D39-4D04-A72A-4C7BDAB0F2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844954"/>
                  </p:ext>
                </p:extLst>
              </p:nvPr>
            </p:nvGraphicFramePr>
            <p:xfrm>
              <a:off x="3131208" y="2497015"/>
              <a:ext cx="5929583" cy="3719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5551">
                      <a:extLst>
                        <a:ext uri="{9D8B030D-6E8A-4147-A177-3AD203B41FA5}">
                          <a16:colId xmlns:a16="http://schemas.microsoft.com/office/drawing/2014/main" val="3739596291"/>
                        </a:ext>
                      </a:extLst>
                    </a:gridCol>
                    <a:gridCol w="3434032">
                      <a:extLst>
                        <a:ext uri="{9D8B030D-6E8A-4147-A177-3AD203B41FA5}">
                          <a16:colId xmlns:a16="http://schemas.microsoft.com/office/drawing/2014/main" val="1163880400"/>
                        </a:ext>
                      </a:extLst>
                    </a:gridCol>
                  </a:tblGrid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1" i="0" dirty="0">
                              <a:solidFill>
                                <a:srgbClr val="000000"/>
                              </a:solidFill>
                              <a:effectLst/>
                              <a:latin typeface="Kp-Medium"/>
                            </a:rPr>
                            <a:t>Function </a:t>
                          </a:r>
                          <a:endParaRPr lang="en-US" sz="18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1" i="0" dirty="0">
                              <a:solidFill>
                                <a:srgbClr val="000000"/>
                              </a:solidFill>
                              <a:effectLst/>
                              <a:latin typeface="Kp-Medium"/>
                            </a:rPr>
                            <a:t>Description</a:t>
                          </a:r>
                          <a:endParaRPr lang="en-US" sz="1800" b="1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933701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sqrt(x)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square root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320569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exp(x)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exponential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,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Italic"/>
                            </a:rPr>
                            <a:t>i.e.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507940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log(x)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natural log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,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Italic"/>
                            </a:rPr>
                            <a:t>i.e.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, </a:t>
                          </a:r>
                          <a:r>
                            <a:rPr 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ln</a:t>
                          </a:r>
                          <a:r>
                            <a:rPr lang="en-US" sz="1100" b="0" i="1" dirty="0" err="1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483159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log10(x)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base 10 log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4294939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degrees(x)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converts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from radians to degrees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248587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radians(x)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converts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from degrees to radians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10034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sin(x)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sine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(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in radians)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521322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cos(x)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cosine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(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in radians)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512530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tan(x)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tangent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(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in radians)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315372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arcsin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Arc sine (in radians)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042207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arccos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arc cosine (in radians)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66825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arctan(x)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arc tangent (in radians)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6547241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fabs(x)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absolute value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9348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13B21D5-9D39-4D04-A72A-4C7BDAB0F24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844954"/>
                  </p:ext>
                </p:extLst>
              </p:nvPr>
            </p:nvGraphicFramePr>
            <p:xfrm>
              <a:off x="3131208" y="2497015"/>
              <a:ext cx="5929583" cy="3719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5551">
                      <a:extLst>
                        <a:ext uri="{9D8B030D-6E8A-4147-A177-3AD203B41FA5}">
                          <a16:colId xmlns:a16="http://schemas.microsoft.com/office/drawing/2014/main" val="3739596291"/>
                        </a:ext>
                      </a:extLst>
                    </a:gridCol>
                    <a:gridCol w="3434032">
                      <a:extLst>
                        <a:ext uri="{9D8B030D-6E8A-4147-A177-3AD203B41FA5}">
                          <a16:colId xmlns:a16="http://schemas.microsoft.com/office/drawing/2014/main" val="1163880400"/>
                        </a:ext>
                      </a:extLst>
                    </a:gridCol>
                  </a:tblGrid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1" i="0" dirty="0">
                              <a:solidFill>
                                <a:srgbClr val="000000"/>
                              </a:solidFill>
                              <a:effectLst/>
                              <a:latin typeface="Kp-Medium"/>
                            </a:rPr>
                            <a:t>Function </a:t>
                          </a:r>
                          <a:endParaRPr lang="en-US" sz="1800" b="1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1" i="0" dirty="0">
                              <a:solidFill>
                                <a:srgbClr val="000000"/>
                              </a:solidFill>
                              <a:effectLst/>
                              <a:latin typeface="Kp-Medium"/>
                            </a:rPr>
                            <a:t>Description</a:t>
                          </a:r>
                          <a:endParaRPr lang="en-US" sz="1800" b="1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933701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sqrt(x)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square root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320569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exp(x)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872" t="-200000" r="-709" b="-1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507940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log(x)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natural log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,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Italic"/>
                            </a:rPr>
                            <a:t>i.e.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, </a:t>
                          </a:r>
                          <a:r>
                            <a:rPr 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ln</a:t>
                          </a:r>
                          <a:r>
                            <a:rPr lang="en-US" sz="1100" b="0" i="1" dirty="0" err="1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483159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log10(x)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base 10 log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4294939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degrees(x)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converts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from radians to degrees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9248587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radians(x)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converts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from degrees to radians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710034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sin(x)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sine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(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in radians)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521322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cos(x)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cosine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(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in radians)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512530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tan(x)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tangent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(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 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in radians)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5315372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arcsin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Arc sine (in radians)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1042207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 err="1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arccos</a:t>
                          </a:r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arc cosine (in radians)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66825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arctan(x)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arc tangent (in radians)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6547241"/>
                      </a:ext>
                    </a:extLst>
                  </a:tr>
                  <a:tr h="265667"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NimbusMonL-Regu"/>
                            </a:rPr>
                            <a:t>fabs(x) 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b="0" i="0" dirty="0">
                              <a:solidFill>
                                <a:srgbClr val="000000"/>
                              </a:solidFill>
                              <a:effectLst/>
                              <a:latin typeface="Kp-Regular"/>
                            </a:rPr>
                            <a:t>absolute value of </a:t>
                          </a:r>
                          <a:r>
                            <a:rPr lang="en-US" sz="1100" b="0" i="1" dirty="0">
                              <a:solidFill>
                                <a:srgbClr val="000000"/>
                              </a:solidFill>
                              <a:effectLst/>
                              <a:latin typeface="Kp--M-Italic"/>
                            </a:rPr>
                            <a:t>x</a:t>
                          </a:r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9348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82173D-F353-456A-B08F-466303022BD0}"/>
                  </a:ext>
                </a:extLst>
              </p14:cNvPr>
              <p14:cNvContentPartPr/>
              <p14:nvPr/>
            </p14:nvContentPartPr>
            <p14:xfrm>
              <a:off x="3232440" y="2991600"/>
              <a:ext cx="3893760" cy="320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82173D-F353-456A-B08F-466303022B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3080" y="2982240"/>
                <a:ext cx="3912480" cy="32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45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7695-6679-4304-8A53-D3735104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Modules: Different ways of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8E47-E69E-4D52-B746-57B259F0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... as ... </a:t>
            </a:r>
          </a:p>
          <a:p>
            <a:r>
              <a:rPr lang="en-US" dirty="0"/>
              <a:t>from … import … (from </a:t>
            </a:r>
            <a:r>
              <a:rPr lang="en-US" i="1" dirty="0"/>
              <a:t>module </a:t>
            </a:r>
            <a:r>
              <a:rPr lang="en-US" dirty="0"/>
              <a:t>import </a:t>
            </a:r>
            <a:r>
              <a:rPr lang="en-US" i="1" dirty="0"/>
              <a:t>functions</a:t>
            </a:r>
            <a:r>
              <a:rPr lang="en-US" dirty="0"/>
              <a:t> )</a:t>
            </a:r>
          </a:p>
          <a:p>
            <a:r>
              <a:rPr lang="en-US" dirty="0"/>
              <a:t>from </a:t>
            </a:r>
            <a:r>
              <a:rPr lang="en-US" dirty="0" err="1"/>
              <a:t>numpy</a:t>
            </a:r>
            <a:r>
              <a:rPr lang="en-US" dirty="0"/>
              <a:t> import *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B2E6E8-991D-47BD-9B41-2EC406C1976F}"/>
                  </a:ext>
                </a:extLst>
              </p14:cNvPr>
              <p14:cNvContentPartPr/>
              <p14:nvPr/>
            </p14:nvContentPartPr>
            <p14:xfrm>
              <a:off x="1848600" y="4187880"/>
              <a:ext cx="2920320" cy="88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B2E6E8-991D-47BD-9B41-2EC406C19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240" y="4178520"/>
                <a:ext cx="293904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9962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</TotalTime>
  <Words>281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Cambria Math</vt:lpstr>
      <vt:lpstr>Garamond</vt:lpstr>
      <vt:lpstr>Kp-Italic</vt:lpstr>
      <vt:lpstr>Kp-Medium</vt:lpstr>
      <vt:lpstr>Kp--M-Italic</vt:lpstr>
      <vt:lpstr>Kp-Regular</vt:lpstr>
      <vt:lpstr>NimbusMonL-Regu</vt:lpstr>
      <vt:lpstr>Organic</vt:lpstr>
      <vt:lpstr>Python for Science and Engineering</vt:lpstr>
      <vt:lpstr>Python Modules</vt:lpstr>
      <vt:lpstr>Python Modules</vt:lpstr>
      <vt:lpstr>Python Modules : NumPy</vt:lpstr>
      <vt:lpstr>Python Modules: Different ways of importing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18</cp:revision>
  <dcterms:created xsi:type="dcterms:W3CDTF">2019-11-30T09:37:12Z</dcterms:created>
  <dcterms:modified xsi:type="dcterms:W3CDTF">2019-12-02T04:29:32Z</dcterms:modified>
</cp:coreProperties>
</file>