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3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3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7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6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19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6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A28245-A374-44D9-88F1-9E510DC0D62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440D4C-5843-4338-8861-A03971888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8422817/jupyter-notebook-with-python-3-8-notimplementederr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ECB4-9F88-4593-BD06-B48943D54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Science and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71C1F-0524-43B0-8E1D-0865EEB54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13578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FC06-EAB7-44BF-A95C-A6095479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and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A4E4-6C25-4215-BE6C-E3EE665D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https://python.org</a:t>
            </a:r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and type: pip install </a:t>
            </a:r>
            <a:r>
              <a:rPr lang="en-US" dirty="0" err="1"/>
              <a:t>jupyterlab</a:t>
            </a:r>
            <a:endParaRPr lang="en-US" dirty="0"/>
          </a:p>
          <a:p>
            <a:r>
              <a:rPr lang="en-US" dirty="0"/>
              <a:t>If there was any problem: pip install –upgrade </a:t>
            </a:r>
            <a:r>
              <a:rPr lang="en-US" dirty="0" err="1"/>
              <a:t>setuptools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0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E354-24CD-433F-A1F8-23F9423D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 on running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A08E-8F1B-420E-8945-C0C0E481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https://stackoverflow.com/questions/58422817/jupyter-notebook-with-python-3-8-notimplementederror</a:t>
            </a:r>
            <a:endParaRPr lang="en-US" dirty="0"/>
          </a:p>
          <a:p>
            <a:r>
              <a:rPr lang="en-US" dirty="0"/>
              <a:t>C:\Users\Mohammadreza\AppData\Local\Programs\Python\Python38\Lib\site-packages\tornado\platform\asincio.py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sys.platform</a:t>
            </a:r>
            <a:r>
              <a:rPr lang="en-US" dirty="0"/>
              <a:t> == 'win32':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asyncio.set_event_loop_policy</a:t>
            </a:r>
            <a:r>
              <a:rPr lang="en-US" dirty="0"/>
              <a:t>(</a:t>
            </a:r>
            <a:r>
              <a:rPr lang="en-US" dirty="0" err="1"/>
              <a:t>asyncio.WindowsSelectorEventLoopPolicy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91344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198</TotalTime>
  <Words>102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Python for Science and Engineering</vt:lpstr>
      <vt:lpstr>Installing Python and Jupyter</vt:lpstr>
      <vt:lpstr>Errors on running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Science and Engineering</dc:title>
  <dc:creator>Mohammadreza</dc:creator>
  <cp:lastModifiedBy>Mohammadreza</cp:lastModifiedBy>
  <cp:revision>8</cp:revision>
  <dcterms:created xsi:type="dcterms:W3CDTF">2019-11-30T09:37:12Z</dcterms:created>
  <dcterms:modified xsi:type="dcterms:W3CDTF">2019-12-01T09:42:23Z</dcterms:modified>
</cp:coreProperties>
</file>