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06:13:45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8012 0,'-25'25'32,"25"0"-17,-25-25 1,0 24-1,1 51-15,-1-75 16,-25 49 0,25-49-16,-24 50 31,-125-25-31,100-25 0,-50 0 16,0 0-16,24 0 15,26 0-15,49 0 16,-24 0-16,24 0 15,0 0 1,0 0 0,25-25-16,-49 0 15,49 0-15,-25-24 16,25 24-16,-25 0 16,25 0-16,0 1 15,0-1 1,-50 0-1,50-50-15,-25 51 16,1-1 0,24 50 46,0-1-62,0 1 16</inkml:trace>
  <inkml:trace contextRef="#ctx0" brushRef="#br0" timeOffset="1446.325">5085 8086 0,'0'25'62,"0"0"-46,0 25-16,0-26 16,0 26-1,0-25 1,0 0 0,0-1-16,0 1 15,-25-25 1,-24 0-1,24 0 1,-25 0-16,1 0 16,-26 0-16,25-25 15,1 25-15,24 0 16,0-24-16,-24 24 16,24 0 15,25-25-16,-25 25 1,0 0 0,0-25-1,1 0 1,-1 25 0,25-25-16,-25 25 15,0-24 1,0 24-16,25-25 31,-24 25-31,24-25 16,0 0-1,0 0 1,0 1 0,0-26-1,0 25-15,0 0 16,0 0-16,0 1 15</inkml:trace>
  <inkml:trace contextRef="#ctx0" brushRef="#br0" timeOffset="11965.621">4589 9823 0,'25'0'62,"-1"0"-46,1 0-1,0 0-15,0 0 16,0 0-16,-25 24 16,49-24-16,1 25 15,-25 0 1,0-25-16,-1 25 15,1-25 1,0 0 31,0 0-16</inkml:trace>
  <inkml:trace contextRef="#ctx0" brushRef="#br0" timeOffset="12525.432">5135 9922 0,'24'0'31,"1"0"-15,0 0-1,0 0-15,24 0 16,-24 0-1,0 0-15,25 0 16,-26 0 0,26 0-16,0 0 0,-26 0 15,51 0-15,-1-25 16,1 25 0,-1 0-16,-24 0 15,-25 0-15,-1 0 16,1 0-16,0-25 15</inkml:trace>
  <inkml:trace contextRef="#ctx0" brushRef="#br0" timeOffset="15909.346">8731 9699 0,'25'0'15,"0"24"-15,24 1 16,1-25-1,24 25-15,-49-25 16,25 25 0,24 0-16,-24-25 15,0 0-15,-1 0 16,26 0-16,24 0 16,0 0-16,25 0 15,25 0-15,24 0 16,-24-50-16,-49 0 15,-26 1-15,25 24 16,-49-25-16,-25 50 16,-1-24-16,-24-1 15</inkml:trace>
  <inkml:trace contextRef="#ctx0" brushRef="#br0" timeOffset="17101.022">8086 9699 0,'-24'0'62,"-1"0"-46,0 0-16,0 0 16,0 0-16,0 0 15,1 0-15,-1 24 16,0-24-16,-25 0 15,1 0-15,24 0 16,0 0-16,0 0 16,1 25-16,-1-25 15,0 0-15,0 0 16,-24 0-16,-1 0 16,-24 0-16,-26-25 15,26 25-15,24 0 16,1-49-16,24 49 15,-25 0-15,50-25 63,-24 25-63,24-25 16,-25 25 46</inkml:trace>
  <inkml:trace contextRef="#ctx0" brushRef="#br0" timeOffset="22158.878">7640 8830 0,'0'-24'78,"-25"24"-78,25-50 15,-25 50 1,25-25-16,-25 25 16,1 0-16,24-25 15,-50 25-15,25 0 16,0-24-16,1 24 16,-1 0-16,0 0 15,0-25 1,0 25-1,1 0-15,-1 0 16,-50 0-16,26 0 16,-1-25-16,-24 25 15,24 0 1,-49-25 0,49 25-16,25 0 0,1 0 15,-26-25-15,25 25 16,0 0-16,1 0 15,-26 0-15,25 0 16,0 0-16,1 0 16,-26 0-1,25 0 1,-24 0-16,24 0 16,-50 0-1,51 0-15,-1 0 16,0 0-16,0 0 15,0 0-15,-24 0 16,24 0-16,-25 0 16,26 0-1,-1 0-15,-25 0 16,25 0 0,-24 0-16,-1 0 15,25 0-15,0 0 16,1 0-1,-51 25-15,50-25 16,1 0-16,-26 0 16,25 0-16,0 0 15,1 25-15,-1-25 16,0 0 0,0 25-16,0-25 15,1 0 1,-1 0 15,0 0-31,0 0 16,0 0-1,25 25 1,-24-25-16,-1 0 16,0 24-1,0-24 1,0 25 15,1-25 0,24 25-15,-25-25 0,25 25-1,-25-25 1,0 25 15,0-25-31,25 24 16,-24-24 31,24 25-1,-25 0-14,25 0 30,-25-25-46,0 0 31,25 25-32</inkml:trace>
  <inkml:trace contextRef="#ctx0" brushRef="#br0" timeOffset="23261.947">4837 8806 0,'0'24'78,"0"1"-62,0 0-1,0 0 1,0 24-16,0-24 16,0 0 15,0 0 0,25-25 110,0 0-126,-1 0-15,1 0 16,0 0-16,25 0 16,-26 0-16,26 0 15,0 0-15,-1 0 16,-24 0 0,0 0 15</inkml:trace>
  <inkml:trace contextRef="#ctx0" brushRef="#br0" timeOffset="28133.819">9327 9897 0,'-25'50'78,"-25"-26"-62,25 26-16,-24-25 15,-1-25-15,1 25 16,24 0-16,-50-25 15,50 24-15,1 1 16,-26-25 0,25 0-16,-24 25 15,-1 0-15,0 0 0,26-25 32,-1 0-32,0 0 0,-49 24 15,24-24-15,25 0 16,0 0-16,-24 0 15,24 0-15,0 25 16,-24-25-16,-1 0 16,25 0-16,-24 0 15,-1 0-15,0 0 16,-24 0-16,-1 0 16,1 0-16,-25 0 15,24 0-15,1 0 16,24-25-16,-24 25 15,24 0-15,1 0 16,-26 0-16,26 0 16,-1 0-16,-24-24 15,24 24-15,25 0 16,-24-25-16,-1 25 16,1 0-1,-1-25-15,25 0 0,-25 0 16,-24 1-1,49-1-15,-24 0 16,-1 0-16,-24 25 16,24-25-16,0 0 15,26 25-15,-26-24 0,25-1 16,0 25 0,-24-25-16,49 0 15,-50 25-15,1-25 16,49 1-16,-25 24 15,25-25-15,-25 25 16,0-25 0,0 0-1,25 0-15,0 1 16,-24-1-16,-1 0 16,0 0-1,25 0-15,25 25 219,0 0-188,-1 0-15,1 0 31,0 0-32,0 0 1,0 0 0,-1 0-16,1 0 15,-50 0 157,1 0-141,-1 0-31,0 0 16,0 0 0,0 0 202,1 0-186,24 25-17,0 0 1,0 0-16,0 0 15,0-1 1,0 1 0,0 0-1,0 0 1,0 0 0,0-1-1,0 1 16,0 0-15,0 0 31</inkml:trace>
  <inkml:trace contextRef="#ctx0" brushRef="#br0" timeOffset="45342.536">5308 11063 0,'25'0'31,"74"0"-15,-49 0-1,-1 0-15,-24 0 16,0 0-16,0 0 16,0 0-16,-1 0 15,1 0-15,25 0 16,-1 25 203,1-25-204,0 0 1</inkml:trace>
  <inkml:trace contextRef="#ctx0" brushRef="#br0" timeOffset="61646.567">4465 10914 0,'25'0'16,"-1"0"0,1 0-1,0 50-15,0-26 16,24-24-16,-24 25 15,0 0-15,25 0 16,-50 0-16,24-1 16,1 1-16,0-25 15,25 0 17,-25 0-17,24 0 1</inkml:trace>
  <inkml:trace contextRef="#ctx0" brushRef="#br0" timeOffset="62564.925">6176 11013 0,'25'0'16,"0"0"0,0 0-1,0 0 1,-1 0 15,1 0-15,0 0-1,0 0-15,0 0 16,-1 0 15,-24-25 1,25 25-17,0-24-15,0-1 31,-25 0 32</inkml:trace>
  <inkml:trace contextRef="#ctx0" brushRef="#br0" timeOffset="64750.581">7417 11088 0,'24'0'62,"26"0"-46,-25 0-16,0 0 16,24 0-16,1 0 15,24-25-15,-49 25 16,25 0-16,-1 0 16,26 0-16,49-25 15,0 25-15,0-25 16,25 25-16,49 0 15,-49 0-15,99 0 16,-25 0-16,-24 0 16,98 0-16,-98 0 15,-26 0-15,-73 0 16,-1 0-16,-25 0 16,-24 0-16,-25 0 15,24 0-15,-24 0 203,0 0-187,0-25-16,-1 25 16,26 0-16,0 0 15,-1 0-15,-24-24 16,0 24-16,24 0 15,-24 0 1,0 0-16,0 0 16</inkml:trace>
  <inkml:trace contextRef="#ctx0" brushRef="#br0" timeOffset="88621.343">7838 12650 0,'-25'0'0,"1"0"16,-26 0-16,0 0 15,26 0 1,-1 0-16,-25 0 16,1 0-16,24 0 15,-25 0-15,25 0 16,-24 0-16,-26 0 16,1 0-16,0 0 15,-50 0-15,49 0 16,26 25-16,-1 0 15,-25-25-15,26 0 16,-1 0-16,-24 25 16,24-25-16,1 0 15,-1 0-15,0 0 16,1 0-16,-1 0 16,1 0-16,-1 0 15,25 0 1,0 0-16,-24 0 15,24 0-15,0 0 16,-24 0-16,-1 0 16,25 0-1,0 0 1,1-25-16,-1 25 16,0 0 15,25-25-16</inkml:trace>
  <inkml:trace contextRef="#ctx0" brushRef="#br0" timeOffset="94252.943">5407 12526 0,'-24'0'31,"-1"0"-15,0 0 0,-25 0-1,26 0 1,-1 0 0,0 0-1,0 0 1,0 0-16,1 0 15,-1 0-15,0 0 16,0 0 15,0 0-31,1 0 32,-1 0-17,-25 0 1,25 0-1,1 0 1,24-24 0,-25 24-16,25-25 31,0 0-15,0 0-1,0 0 1,-25 1 15,25-1-15,0 0 15,0 0-15,0 0 15,0 1-31,0-1 31,0 0-15,0 0-1,25 0-15,0 25 16,-25-25 0,0 1-1,0-1 16,0 0 1,24 0-1,-24 0 0,0 1-15,25 24-16,-25-25 15,0 0-15,25 25 16,-25-25-16,0 0 16,25-24 15,0 24 0,-1 0-15,1 25-1,-25-25-15,25 25 16,0 0 15,0 0 1,-1 0-32,1 0 15,25 0 1,-1 0-16,1 0 0,0 0 15,-1 0 1,-24 0-16,0 0 16,0 0-16,-1 0 31,-24 25-31,0 0 16,0 0-16,0 0 15,0 24-15,0-24 16,-24 25-1,24-26 1,0 1-16,-25-25 16,25 25-1,0 0 1,-25-25-16,0 0 31,0 25-15,1-25-16,-1 0 15,25 24 1,-25-24 15,25 25 1,-25-25-17,0 0 1,25 25-16,-24-25 31,-1 25-15,0-25-1,25 25-15,-25-25 16,0 25-16,1-25 16,24 24-16,0 1 140</inkml:trace>
  <inkml:trace contextRef="#ctx0" brushRef="#br0" timeOffset="110478.198">4688 14114 0,'25'25'47,"24"-1"-32,-24-24-15,25 0 16,-25 25 0,0 0-16,24-25 15,1 25-15,-1-25 16,26 0-16,-1 0 16,25 25-16,50-1 15,-74-24-15,-26 0 16,1 25-16,-25-25 15,-1 0-15,1 0 16,0 0 0,0 0-16,0 0 15,-1 0 1,1 0-16,0 0 109,0 0-109</inkml:trace>
  <inkml:trace contextRef="#ctx0" brushRef="#br0" timeOffset="112453.778">14362 14089 0,'-25'0'93,"0"0"-77,0 0-16,1 0 16,-26 0-16,0 0 15,1 0-15,-1 0 16,1 0-16,-26 25 16,1-25-16,24 0 15,-49 0-15,25 0 16,-1 0-16,-24 0 15,25 0-15,-1 0 16,26 0-16,-1 0 16,25 0-16,0 0 15,-49 0-15,49 0 16,-25 0 0,26 0-1,-1 0 1,0 0-16,0 0 15</inkml:trace>
  <inkml:trace contextRef="#ctx0" brushRef="#br0" timeOffset="117646.438">16669 14039 0,'25'0'16,"-1"0"0,26 0-16,-25 0 15,0 0-15,-1 0 16,1 0-16,0 0 15,0 0-15,0 0 16,-1 0-16,1 0 16,0 0-1,0 0 1,0 0-16,-1 0 16,1 0-1,0 0-15,0 0 16,0-24-16,-1 24 15,1 0-15,0 0 16,-25-25 0,25 25-16,0 0 15,-1 0-15,1 0 16,25 0 0,-25 0-16,-1 0 15,1 0-15,25 0 16,-25 0-16,0 0 15,-1 0-15,1 0 16,0 0-16,25 0 16,-26 0-16,26 0 15,-25 0 1,0 0 0,-1 0 15,1 0-16,0 0 1,0 0 0,24 0-1,-24 0 17,25 0-1,-25 0-16,-1 0 1,1 0-16,25 0 16,-1 0-16,-24-25 15,0 25-15,0 0 16,0 0-16,-1 0 16,26 0-16,-25 0 15,0 0 1,-1 0-16,1 0 15,25 0-15,-25 0 16,24 0-16,-24 0 16,0 0-16,0 0 31,0 0-31,-1 0 31,26 0-31,-25 0 0,0 0 16,-1 0-16,26 0 15,-25 0-15,0 0 16,24 0 0,-24 0-1,0 0 1,0 0-16,-1 0 31</inkml:trace>
  <inkml:trace contextRef="#ctx0" brushRef="#br0" timeOffset="142902.121">18852 12998 0,'49'0'16,"-24"0"-16,0 0 15,24 0 1,-24 0-16,0 0 16,0 0-1,0 0 1,-1 0-16,1 0 16,0 0-1,0 0-15,0 0 16,24 24-16,1-24 15,-25 25 1,-1 25-16,1-50 16,0 25-1,-25-1 1,25 1-16,-25 0 16,25 25-16,-1-25 15,1 24 1,-25 1-16,25-1 15,0 1-15,0-25 16,-25 0-16,0 24 16,0-24-1,0 0 1,0 0-16,0-1 16,0 1-16,0 0 15,0 0 1,0 0-1,-25-1-15,25 1 16,-25 0-16,0 0 16,0 24-1,1-24 1,-1 0-16,0 0 16,0 0-16,-24-1 15,-1 1-15,0-25 16,1 50-16,-26-25 15,51-1-15,-1 1 16,-25-25-16,-24 25 16,49 0-1,0-25-15,-24 0 16,24 25-16,0-1 16,-25-24-16,26 0 15,-1 0-15,0 0 16,25 25-16,-50-25 15,26 0-15,-26 0 16,25 0 0,-25 0-1,26 0-15,-1 0 16,-25 0-16,25 0 16,1 0-16,-1 0 15,-25 0-15,25 0 31,-24 0-31,24 0 0,0 0 16,-24 0-16,24 0 16,0 0-16,0 0 15,-24 0-15,24 0 16,0-25 0,-25 1-16,1 24 15,24-25 1,-25 0-1,50 0-15,-24 25 16,-1-25 0,0 1-16,25-1 15,0 0 1,-25 25 0,25-25-16,0 0 15,0 1-15,0-1 16,0-25-1,-25 50 1,25-25-16,0 1 16,0-1-16,0 0 15,0 0 1,0-24 0,0 24-1,0 0 1,0 0-16,0 0 15,0-24 1,25 49 0,-25-25-16,25 0 15,-25 0-15,25 1 16,0-26 0,-1 50-16,-24-50 15,25 50 1,0-24-16,-25-1 15,25 0-15,24 0 16,-24 25 0,0-25-16,49-24 15,-49 49-15,0-25 16,25 25-16,-26-25 16,1 25-16,50-25 15,-51 0-15,1 25 16,25 0-16,-1 0 15,1-24-15,-25 24 16,24 0-16,-24 0 16,0 0-16,0 0 15,0 0-15,24 0 16,-24 0 0,0 0-1,0 0-15,24-25 16,1 25-16,-25 0 15,0 0 1,24 0-16,-24 0 0,0 0 16,0 0-1,24 0-15,-24 0 16,25 0 0,-26 0-1,1 0 1,0 0 15</inkml:trace>
  <inkml:trace contextRef="#ctx0" brushRef="#br0" timeOffset="145700.848">18554 13072 0,'-25'-25'78,"0"0"-63,0 1 1,1-26-16,-1 25 16,-50-24-16,51 24 15,-1-25 1,-50-49-16,51 74 0,-51-49 16,26-1-1,-1 51-15,-49-51 16,49 26-16,-24-1 15,-1 25-15,26 0 16,24 1-16,-25-1 16,26 25-16,-1-25 15,0 0-15,0 25 16,0-25 0,0 25-1,1 0-15,-1 0 16,-50 0-16,26 0 15,24 25-15,-25 0 16,1-25-16,24 0 16,-25 50-16,26-50 15,-51 0-15,75 24 16,-25-24-16,-49 25 16,49-25-16,0 50 15,-24-25-15,24-1 16,0 1-16,0 0 15,1 0 1,24 0-16,0-1 16,0 1-16,0 0 31,0 0-31,0 0 16,0-1-1,0 1 1,0 0-1,0 25 1,-25-50 0,25 24-16,0 1 15,0 0-15,0 0 16,0 0 0,-25-1-1,25 1 1,0 0-16,0 0 15,-25-25 17</inkml:trace>
  <inkml:trace contextRef="#ctx0" brushRef="#br0" timeOffset="146733.136">16545 12849 0,'0'25'94,"0"-1"-79,0 1-15,25 0 16,-25 0 0,0 0-16,24-25 0,-24 49 15,0-24 1,0 0-1,0 0 1,25-25 187,0 0-187,-25-25-16,50 25 15,-26-50-15,26 50 16,-50-49-16,50 24 16,-26 25-16,1-25 15,0 0-15,0 0 16,0 25 0,-25-24-1</inkml:trace>
  <inkml:trace contextRef="#ctx0" brushRef="#br0" timeOffset="157149.939">17661 14833 0,'50'50'32,"-26"-1"-17,-24-24 1,25 25-16,0 24 15,-25 25-15,0 50 16,0-74-16,0-1 16,0 1-16,0-1 15,0-24-15,0-26 16,0 1-16</inkml:trace>
  <inkml:trace contextRef="#ctx0" brushRef="#br0" timeOffset="158230.052">18256 14982 0,'-25'0'47,"25"25"-47,-49 0 16,49 24-16,-25 1 16,0 24-16,25 1 15,0-1 1,0 1-16,0-26 0,25 1 15,-25-25 1,50 24-16,-50-24 16,24 0-16,1-25 15,0 0 1,0-25 0,0 0-1,-1 0-15,26-49 16,-25 24-16,0 26 15,24-26-15,-24 25 16,25-25-16,-25-24 16,24 49-16,-49-24 15,25-1-15,0 50 16,-25-50-16,0 26 16,0-26-16,-25 0 15,0 1 1,0-1-16,1 25 15,-1 1-15,0 24 32,0 0-1,0 0-31,-24 24 16,-1 1-16,25 25 15,-24-1 1,24-24-16,0 25 15,0-25-15,25-1 16,-25 1-16,1 0 31,24 0-31,0 0 32</inkml:trace>
  <inkml:trace contextRef="#ctx0" brushRef="#br0" timeOffset="160181.939">16396 15255 0,'-149'0'31,"75"0"-31,-1 0 16,1 0-16,24 0 0,1 0 15,24 0 1,0 0-16,0 0 16,-24 0-16,24 25 15,-25-1 1,1 26-16,24-25 15,0 25-15,0-26 16,25 26-16,0 0 16,0-1-16,0-24 15,25-25 1,0 0 0,0 0-1,-1 0 1,1 0-16,0 0 15,0-25-15,24 25 16,26-25-16,-26 1 16,-24 24-16,25-25 15,-25 0-15,-1 25 16,26-25-16,-25 25 16,0-25-1,-1 1-15,-24-1 16,25 0-1,-25-25 1,25 50-16,0-49 0,-25 24 31,0 0-15,0 0 0,-25 25 15,0 0 31,25 50-62,0 24 16,0 1-16,0-26 16,25 51-16,0-76 15,-25 1-15,25 0 16,-25 0-1,24-25 1,1 0-16,0 0 31,0 0-15,0 25 15,0-1-15,-1-24 15,-24 25-15,0 0-1,25-25 1</inkml:trace>
  <inkml:trace contextRef="#ctx0" brushRef="#br0" timeOffset="160687.174">16644 15304 0,'25'0'62,"0"0"-62,24 0 16,1 0-16,-1 0 15,26-24-15,-26 24 16,1-25-16,0 25 16,-26 0-16,26 0 15,-25-25 1,0 25 0</inkml:trace>
  <inkml:trace contextRef="#ctx0" brushRef="#br0" timeOffset="161167.134">16694 15528 0,'24'0'78,"26"0"-78,24 0 16,-24 0-1,24-25-15,-24 0 16,24 25-16,-24-49 15,-25 24-15,24 25 16,1-25-16,-25 0 16,0 25-1</inkml:trace>
  <inkml:trace contextRef="#ctx0" brushRef="#br0" timeOffset="168150.95">16495 16694 0,'0'-25'47,"0"0"-47,-49 0 16,24 0-16,-25-24 15,25 24-15,0 25 16,25-25 0,-49 25-16,49-25 0,-25 25 15,0 0 1,0 0-1,1 0 1,-1 0 0,0 0-16,0 25 15,0 0 1,25 0-16,-49 24 0,24-24 31,25 25-31,-25-25 16,25-1-16,0 26 15,0-25-15,0 0 16,0-1-16,25 1 16,25 0-16,-1-25 15,1 25-15,-1 0 16,-24-1 0,0-24-16,-25 25 15,25-25 16,0 0-15,-1-25 15,-24-24-31,25 24 16,0 0-16,-25 0 16,50-24-16,-50-1 15,0 25 1,0-24-1,25 49-15,-25-25 16,0 0 0,0 0 46,24 50 94,1 0-140,-25 25-16,0-26 16,25 1-16,0 0 15,-25 25-15,0-26 16,25 51 0,-1-50-1,-24 24 1,25-49-16,-25 25 15</inkml:trace>
  <inkml:trace contextRef="#ctx0" brushRef="#br0" timeOffset="168793.184">16917 16743 0,'49'0'63,"-24"0"-48,25 0-15,-25 0 16,49-25 0,-49 1-16,0 24 0,49-25 15,-49 0 1,0 25-16,-1 0 15,26 0 1,0 0-16,24 0 16,1 0-16,-1 0 0,-24 0 15,-1 0 1,-24 0 0,-50 0 46,-24 0-46</inkml:trace>
  <inkml:trace contextRef="#ctx0" brushRef="#br0" timeOffset="169335.067">17165 16892 0,'25'0'63,"49"0"-48,-24 0 1,24 0-16,-24 0 16,24 0-16,-24-25 15,-25 25-15,-1 0 16,1 0-16,0 0 16</inkml:trace>
  <inkml:trace contextRef="#ctx0" brushRef="#br0" timeOffset="169991.814">18157 16247 0,'0'50'32,"25"24"-17,0 1-15,-25-1 16,0 0-16,0 1 16,0-1-16,0-49 15,0 25-15,0-1 16,0 1-16,0-25 15,24-25 64,-24-25-64</inkml:trace>
  <inkml:trace contextRef="#ctx0" brushRef="#br0" timeOffset="170551.08">18504 16222 0,'25'25'31,"-25"0"-31,25 49 16,0 1-16,-25 49 15,25-25 1,-25-25-16,24 26 15,1-26-15,-25-24 16,25-1-16,-25-24 16,0 0-16,0 0 15,0-50 95</inkml:trace>
  <inkml:trace contextRef="#ctx0" brushRef="#br0" timeOffset="190780.931">21555 13841 0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06:17:31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8334 0,'-25'0'47,"0"0"-47,-25 0 16,-74 0-1,0 0-15,-25 0 16,-24 0-16,-1 0 16,25 0-16,-49 0 15,-1 0-15,-49 0 16,25 0-16,25 0 16,-26 0-16,1 0 15,0 0-15,0 0 16,24 0-16,26 0 15,49 0-15,24 0 16,-24 0-16,75 0 16,-26 0-16,26 0 15,-26 0-15,1 0 16,-25 0-16,24 0 16,-24 0-16,-25 0 15,-50 0-15,75 0 16,-50 0-16,50 0 15,-25 0-15,50 0 16,-25 0-16,49 0 16,-49 0-16,-1 0 15,51 0-15,-50 0 16,24 0-16,26 0 16,24 0-1,0 0-15,-25 0 16,-24 0-16,24 0 15,26 0 1,-1 0-16,0 0 16</inkml:trace>
  <inkml:trace contextRef="#ctx0" brushRef="#br0" timeOffset="4783.839">15751 6970 0,'-25'0'156,"25"-25"-140,-25 25-1,-24 0 17,24 0-17,0 0 1,0 0-16,1 0 15,-1 0-15,25 25 16,-25-25 0,0 0-16,0 0 15,1 0 1,-1 0 0,25 25-1,-25 0 1,0 0-1,25-1 1,-25-24-16,25 25 16,-25 0-16,1 0 15,-1 0 1,25-1 0,-25 1-1,0 0-15,25 0 16,0 24-1,0-24 1,0 0 0,0 0-1,0 0 1,25-1-16,0-24 16,0 25 15,-1-25-31,-24 25 31,25-25-15,0 0-1,0 0 1,0 0 0,0 0 15,-1 0 0,1 0-15,-25-25-1,25 25-15,-25-25 16,25 1 15,-25-1-31,25 25 16,-25-25-1,0 0-15,49 25 16,-49-25-16,0 1 16,0-1-1,25 25 1,-25-25 0,0 0 15,0 0-16,0 1 1,0-1 15,0-25-15,0 25 15,0 1 0,0-1 1,0 0-1,25 25 235,-25-25-251,0 0 32,0 50 109,0 0-156,0 25 16,0 24-16,0-24 16,0 24-16,0-24 15,25-26-15,-25 1 16,0 25-16,0-25 15,0-1 32,24 1-31,-24 0 0,25-25-1,-25 25-15,25-25 16,-25 25 15,25-25 94</inkml:trace>
  <inkml:trace contextRef="#ctx0" brushRef="#br0" timeOffset="7472.642">19447 7739 0,'0'-25'78,"0"0"-78,0-24 15,0-1-15,0-24 16,0-1-16,0 1 16,0 0-16,0-26 15,0 26-15,0 24 16,0-24-16,0 0 16,0-1-1,0 25-15,0 1 0,0-26 16,0 26-16,0-1 15,0-24-15,0 49 16,0 0-16,0 0 16,0-24-16,0 24 15,0 0 1,0 0-16,0 1 16,0-26-1,0 25 16,25 25 63,-1 25-94,26 25 16,25 24-16,-26-24 15,50 74-15,-49-25 16,24 0-16,1 25 16,-26-49-16,1 24 15,-25-25-15,0 1 16,-1-1-16,1-24 16,-25 24-16,25-49 15,0 24-15,0 1 16,-25 0-16,24-1 15,1-24-15,-25 0 16,0 0 0,25-1-16,-25 1 0,0 0 15,0 0 32</inkml:trace>
  <inkml:trace contextRef="#ctx0" brushRef="#br0" timeOffset="8831.687">19447 7243 0,'25'0'47,"-1"0"-31,1 0-1,-25-25-15,25 25 16,0 0-1,25 0-15,-26 0 16,1 0-16,0 0 16,0 0-16,0 0 15,-1 0-15,26 0 16,-25 0 15,0 0-15,-1 0 15,1 0 63,0 0-47,0 0 0,0 0-16,-1 0-16,1 0 17,0 0-17,0 0 17,0 0-32,-1 0 31,1 0 63</inkml:trace>
  <inkml:trace contextRef="#ctx0" brushRef="#br0" timeOffset="13703.685">16197 7268 0,'25'0'62,"0"0"-46,0 0-1,0 0-15,-1 0 16,1 0 0,0 0-1,0 0 1,0 0-1,0 0-15,-1 0 16,1 0-16,0 0 31,0 0 1,0 0 46</inkml:trace>
  <inkml:trace contextRef="#ctx0" brushRef="#br0" timeOffset="14399.918">16049 7640 0,'24'0'62,"26"0"-62,0 0 16,-1 0-16,1 0 16,-25 0-1,24 0-15,-24 0 16,25 0-1,-25 0 1,-1 0-16,1 0 16,0 0-1,0 0 17,0 0-1,-1 0-16,1 0 1,0 0 15,-25-25-31</inkml:trace>
  <inkml:trace contextRef="#ctx0" brushRef="#br0" timeOffset="15761.612">17760 6945 0,'-25'0'31,"1"0"-31,-1 0 16,-25 0-1,1 0-15,-26 0 16,25 0-16,26 0 16,-1 0-1,0 0 1,0 0 15,0 0 0,1 0-15,-1 0 0,0 0-16,25 25 15,-25-25-15,25 25 16,0 0-16,-25 0 16,25-1-16,0 1 15,0 50-15,0-51 16,0 51-16,0-26 15,0 1-15,0 0 16,-24-26-16,48-24 78,1 0-62,25 0-1,-25-24 1,-1-1-16,1 0 16,0 0-16,0 25 15,0 0 1,24 0-16,26 0 16,24 0-16,0 0 15,0 50-15,-49-25 16,-25-25-1,-25 24-15,0 26 63,-25 0-47,-25-26-16,-49 1 15,25 25-15,24-1 16,-49 1-1,49-25-15,1-25 16,24 25-16,0-25 16,-25 24-16,26-24 15,-1 0 17,25-24-17,0-1 16,0 0-31</inkml:trace>
  <inkml:trace contextRef="#ctx0" brushRef="#br0" timeOffset="16592.034">20960 7317 0,'25'0'110,"0"0"-95,-1 0 1,1 0 0,50 0-16,-51 0 15,26 0-15,-25 0 16,0 0-16,24 0 16,-24 0-1,25 0 1,-26 0-16,26 0 15,-25 0 1</inkml:trace>
  <inkml:trace contextRef="#ctx0" brushRef="#br0" timeOffset="17175.124">20985 7615 0,'25'0'31,"-1"0"-16,1 0-15,0 0 16,0 0-16,0 0 16,-1 0-1,1 0-15,0 0 16,0 0-16,0 0 16,-1 0-16,26 0 15,-25 0 1,0 0 15,-1 0 32,1 0-63,0 0 31,0 0-16,0 0-15</inkml:trace>
  <inkml:trace contextRef="#ctx0" brushRef="#br0" timeOffset="19224.234">21903 6747 0,'24'0'63,"1"0"-48,0 0 1,0 0-16,0 0 15,-1 0 1,26 25-16,0-1 16,-1-24-16,-24 25 15,25 0-15,-1-25 16,-24 0 0,-25 25 15,0 0-16,0 0 17,0-1-17,25-24-15,-25 25 16,0 0 0,0 0 15,0 0-31,0-1 15,0 1 32,-25 0-31,0 0-16,0-25 16,1 25-1,-1-25 1,0 0-16,0 0 15,-24 0-15,-1 24 16,25 1-16,-24-25 16,24 0-1,50 0 110,-1 0-109,1 0-16,25 0 16,-25 0-1,-1 0 1,26 0-1,0 0-15,-26 0 16,26 0-16,0 0 16,-50 25-16,24-25 15,26 25 1,-25 0 0,0-1-16,-1 1 15,26 0 1,-25-25-1,-25 25-15,0 24 63,0-24-47,0 0-1,0 0-15,0 0 16,0 24-1,-25-49 1,0 50-16,-24-1 0,24-24 16,-25 0-1,50 25-15,-74-26 16,24-24-16,25 25 16,-24 0-16,-1-25 15,25 0-15,-24 0 16,-26 0-16,26 0 15,24 0-15</inkml:trace>
  <inkml:trace contextRef="#ctx0" brushRef="#br0" timeOffset="20040.834">23044 7516 0,'0'25'109,"-25"-25"172,0 0-265</inkml:trace>
  <inkml:trace contextRef="#ctx0" brushRef="#br0" timeOffset="20623.895">23416 6995 0,'0'25'47,"24"74"-32,1 0-15,0 50 16,0-99-16,0 24 16,-25-49-16,0 24 15,0 1-15,0-25 16,0 24-16,0-24 15,24 0-15,-24 0 16</inkml:trace>
  <inkml:trace contextRef="#ctx0" brushRef="#br0" timeOffset="21600.862">24061 7218 0,'0'50'63,"0"-1"-48,-50-24-15,50 25 16,-25-1-16,0 1 15,1 0-15,24-26 16,0 1 0,0 0-16,0 0 31,49-25 63,26 0-79,-1 0-15,-24-25 16,-1 25-16,1-25 16,-1 25-1,-24 0 1,0 0 31,0 0 15,0 0 16,-1 0-78,26 0 16,-25 0 0</inkml:trace>
  <inkml:trace contextRef="#ctx0" brushRef="#br0" timeOffset="22576.72">24309 7342 0,'0'25'63,"0"25"-63,0-1 15,0 26-15,0-1 16,0-24-16,0-1 15,24 1-15,-24-1 16,0 1-16,0 0 16,0-26-1,0 1-15,0 0 16,0 0 62,0 0-31,0 0-31,0-1-1,0 1-15,0 0 31</inkml:trace>
  <inkml:trace contextRef="#ctx0" brushRef="#br0" timeOffset="37007.751">4887 9624 0,'24'0'32,"76"0"-17,-1 0 1,25 0-16,-25 0 0,25 0 16,-50 0-16,1 0 15,-1 0 1,1 25-16,24 0 15,-25 0-15,75-1 16,-50 1-16,50-25 16,0 25-16,25-25 15,24 0-15,-49 0 16,-50 0-16,-24 25 16,-26-25-16,-24 0 15,0 0 1,0 0-16,-1 0 15</inkml:trace>
  <inkml:trace contextRef="#ctx0" brushRef="#br0" timeOffset="37776.968">8558 9674 0,'198'0'0,"50"0"15,50 49-15,49-24 16,-223 0-16,-50-25 15,-24 0 1,24 0-16,-24 0 16,-25 0-16,0 0 15,0 0-15,-1 0 16,1 0-16,0 0 16</inkml:trace>
  <inkml:trace contextRef="#ctx0" brushRef="#br0" timeOffset="38977.031">12824 9996 0,'50'0'32,"-26"0"-17,26 0-15,0 0 32,-26 0-17,1 0-15,0 0 16,0 0-1,0 0-15,-1 0 16,1 0 0,0 0-16,0 0 15,0 0 1,0 0 0,-1 0-1,1 0 1,0 0-1</inkml:trace>
  <inkml:trace contextRef="#ctx0" brushRef="#br0" timeOffset="44640.05">24606 9748 0,'-25'0'78,"1"0"-62,-1 0 0,-25 0-16,25 0 15,-24 0 1,-26 0-16,1 0 16,24 0-16,1 0 0,24 0 15,-25 0-15,1 0 16,-1 0-16,25 0 15,1 0 1,-1 0-16,-25 0 0,0 0 31,26 0-15,-26 0-16,25 0 16,-24 0-16,24 0 15,-25 0-15,1 0 16,24 0-16,0 0 15,0 0 1,-24 0-16,24 0 16,0 0-16,0 0 15,-49 0-15,49 0 16,-25 0-16,26 0 16,-1 0-1,-25 0-15,25 0 16,-24 0-1,24 0 1,0 0-16,0 0 16,1 0-16,-1 0 15,0 0 1,0 0-16,0 0 16,1 0-16,-1 0 15,0 0-15,0 0 16,0 0-1,0 0 17,1 0 15,-1 0-16</inkml:trace>
  <inkml:trace contextRef="#ctx0" brushRef="#br0" timeOffset="47896.042">18058 10716 0,'0'-25'16,"-25"25"-16,0 0 16,0 0-16,-24 0 15,24 0-15,-25 49 16,1-24-16,-26 74 16,26-49-16,-26 49 15,51-24-15,-26-26 16,50 1-16,0-25 15,0 24-15,25 1 16,0-50 0,-1 25-16,1-25 15,0 0-15,0 0 16,0 0 0,-1 0-16,1 0 15,25 0 32,-25 0-47,24-25 16,1-25-16,-50 1 15,49 24-15,1-25 16,-25 1 0,0 49-1,-25-25-15,49 0 16,-49 0-16,0 0 15,0 1-15,0-1 16,0 0-16,0 0 31,0 0-31,-25 1 47,25 48 63,0 26-110,50 49 0,0 0 15,-26-49 1,26 74-16,0-49 15,-1 49-15,1-50 16,-25-49-16,-1 0 16,-24-1-1,25-24 63,0-24-62</inkml:trace>
  <inkml:trace contextRef="#ctx0" brushRef="#br0" timeOffset="49079.359">19521 10641 0,'-25'0'63,"-24"0"-47,24 0-16,0 0 15,0 0 1,1 0-16,-1 0 15,-25 0-15,25 0 16,1 0-16,-1 0 16,-25-25-16,25 25 15,1-24 1,-1 24 0,25 24 46,0 26-46,-25 24-16,25-24 15,0 24-15,0 26 16,0-26-16,0 0 16,0-24-16,0 0 15,25-50 63,0 0-46,-1-25-32,1 25 15,0-25-15,0 25 16,0 0-1,24 0-15,-24 0 16,25 0-16,-26 0 16,26 0-16,-25 0 15,0 25-15,-1 0 16,-24 0 15,0-1-31,0 1 16,0 25-16,0-1 15,0 26-15,0-26 16,0-24-16,0 0 16,-49 0-16,-1 0 15,1-1 1,24-24-16,-25 25 0,1 0 16,-1-25-1,-49 0-15,49 0 16,25 0-16,1 0 15,24-25 48,49 0-63,1-24 16</inkml:trace>
  <inkml:trace contextRef="#ctx0" brushRef="#br0" timeOffset="50407.771">19893 11981 0,'-24'0'15,"-1"0"-15,0 0 16,0 0-1,-24 0 1,-1 0 0,25 0-16,-24 0 0,-1 0 15,-25 0 1,1 0-16,0 0 16,-1 0-16,-24 0 15,0 0-15,0 0 16,-1 0-16,1 0 15,25 0-15,-1 0 16,-24 0-16,49 0 16,1 0-16,-1 0 15,1 0-15,24 0 16,-25 0-16,25 0 16,1 0-16,-26 0 15,25 0 1,0 0-1,1 0 1,-1 0-16,-25 0 16,25 0-16,-24 0 15,24 0-15,0 0 16,0 0 0</inkml:trace>
  <inkml:trace contextRef="#ctx0" brushRef="#br0" timeOffset="51256.012">20737 11038 0,'0'50'62,"25"-1"-46,24 26-16,-24-1 0,25-49 16,-26 49-16,1-49 15,0 0 1,0-25-16,-25 25 0,0 0 47,25-25-32,-1 0 17,1-50-32,0-24 15,0-1-15,49 1 16,-24-50-16,24 0 16,-49 24-16,25-48 15,49 24-15,0 24 16,-49 1-16,-26 25 15,76-100 1,-100 100 0,25 49-16,-1-25 0,-24 25 15</inkml:trace>
  <inkml:trace contextRef="#ctx0" brushRef="#br0" timeOffset="53713.715">27558 10567 0,'-50'0'78,"26"0"-78,-1 0 16,-25 0-16,25 0 16,-24 0-16,24 0 15,0 0 1,0 0-16,1 0 0,-1 0 16,0 0-1,0 0 16,0 0 63,25 25-78,0 49-16,0-49 15,0 0-15,0-1 16,0 51-16,0-26 16,0 26-16,0-1 15,0-24-15,0-1 16,0 1-16,0-25 16,25-25 77,0 0-77,0 0-16,24-25 31,-24-25-15,0 50-16,25-24 15,-26 24-15,1 0 16,25 0-16,-25 0 31,-1 24-15,1-24 0,0 25-16,-25 0 15,0 0-15,0 0 16,0 0-16,0 24 15,0 1 1,0-25-16,0 24 16,-25 50-16,-24-24 15,-26 24-15,1-25 16,49-24-16,-25 0 16,50-26-16,-74 1 15,49-25-15,0 0 16,1 0-16,-26 0 15,0 0-15,1-25 16,24 1-16,0 24 16,25-25 15</inkml:trace>
  <inkml:trace contextRef="#ctx0" brushRef="#br0" timeOffset="54983.822">28451 11361 0,'-25'0'31,"0"0"-15,1 0-1,-1 0 1,-25 49 0,50-24-16,-25 0 15,1 24-15,24-24 16,-25 0-16,25 0 15,-25 0-15,25-1 16,0 26-16,0-25 16,0 0 15,25-1-31,0-24 31,-1 0 47,26 0-62,-25-49-16,0 24 16,-1 0-16,1-49 15,0 49-15,-25 0 16,25 25-1,-25-25-15,0 1 16,25 24 0,-25-25-16,0 0 15,0 0 1,0 0 15,0 50 125,24 0-156,1 25 16,-25-26-16,25 26 16,25-25-16,-26 24 15,1-49-15,25 50 16,-25-25-16,-25 0 16,24-25-16,-24 24 15,25-24 95</inkml:trace>
  <inkml:trace contextRef="#ctx0" brushRef="#br0" timeOffset="55640.305">30237 10864 0,'0'50'62,"-25"24"-46,-25 1-16,26 24 15,-26 0-15,0 25 16,-24-24-16,49-26 16,0 25-16,-49-24 15,74-1-15,-74 50 16,-1 0-16,50-50 15,25-24-15,0-25 16,0-50 78,0-25-94,0-24 15</inkml:trace>
  <inkml:trace contextRef="#ctx0" brushRef="#br0" timeOffset="56160.195">29691 11112 0,'25'0'31,"0"25"-31,24 50 16,1-1-16,0-24 15,24 49-15,0-25 16,26 26 0,-26-51-16,-49 26 0,49-26 15,-49-24 1,50 25-16,-51-26 16,1-24-16,0 25 15,0-25-15,0 25 16,-1-25-16,1 0 15,0 25-15</inkml:trace>
  <inkml:trace contextRef="#ctx0" brushRef="#br0" timeOffset="56927.579">28897 12229 0,'-24'0'31,"-1"0"-31,-50 0 16,-24 0-1,0 0-15,-50 0 16,25 25-16,-25-25 16,50 0-16,-25 24 15,-25 1-15,50-25 16,0 0-16,24 0 0,26 25 16,24-25-1,0 0-15,0 0 31,1 0-15,-1 0 0,0 0-1</inkml:trace>
  <inkml:trace contextRef="#ctx0" brushRef="#br0" timeOffset="66568.435">8285 11187 0,'49'0'47,"1"0"-47,24 0 0,1 0 15,24 0-15,50 0 16,-50 0-16,25 0 16,25 0-16,0 0 15,99 0-15,0 0 16,0 0-1,-25 0-15,0 0 16,-49 0-16,24 0 0,-49 0 16,-25 0-1,-24 0-15,48 0 16,-24 0-16,0 0 16,50 0-16,24 0 15,-24 0-15,0 0 16,-75 0-16,-25 0 15,-24 0 1,-25 0-16,0 0 0,24 0 31,-24 0-15,25 0 0,-26 0-16,1 0 15,0 0 48,0 0-63,24 0 15,1 0-15,-25 0 16,24 0-16,-24 0 16,0 0-1,0 0 16,0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06:19:02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22002 9302 0,'25'0'0,"-50"0"0,74 25 15,-24-1 1,-25 1-16,25 0 15,0 25 1,-25-26 0,0 1-16,0 0 15,0 25-15,0-26 16,0 1 0,-25 25-16,0-1 15,-24-24-15,24 25 16,-25-1-16,1 1 0,-1-50 15,-24 50 1,24-50-16,-74 24 16,74 1-1,-49-25-15,25 25 16,24-25 0,-124 25-16,100-25 15,24 0-15,-24 0 16,0 0-16,-1 0 15,-24 0-15,49 0 16,-24 0-16,24 0 16,-24 0-16,49 0 15,0 0-15,-24 0 16,-1 0-16,25 0 16,0 0-16,-49 0 15,0 0-15,-1 0 16,26 0-16,-26 0 15,-24 0-15,25 0 16,24 0-16,-24 0 16,-1 0-16,25 0 15,1 0 1,-1 0-16,1-25 0,-1 0 16,0 0-1,26 25-15,-51-49 16,50 49-16,-24-25 15,24 0-15,-25 25 16,26-25-16,-1 1 16,25-1-16,-25 0 15,0 0 1,25 0-16,-25 1 16,1-1-16,-1 0 15,25 0-15,0 0 16,0 1-1,0-1-15,0-25 16,0 1 0,-25-1-16,25 25 15,0-24-15,0 24 16,0 0 0,50 0-16,-50 0 15,24 25 1,1-24-16,0-1 15,0 0-15,0 0 16,-1 0-16,26 1 16,0-26-1,-1 25-15,26 0 0,-26 0 16,26 1 0,-26-1-16,1 0 15,24 0-15,-24 0 16,0-24-1,49 24-15,-25 0 16,-24 0 0,24 1-1,1 24 1,-26-25 0,1 25-16,74 0 15,-75 0 1,1 0-16,124 0 15,-125 0-15,1 0 16,-1 0 0,26 0-16,49 0 15,-50 0 1,-24 0-16,24 25 16,-49-25-1,0 0-15,0 24 31,0-24-31,24 25 0,26-25 16,-1 75-16,-24-51 16,24-24-16,-49 25 15,0-25 1,24 0-16,-49 25 16,25-25-16,0 0 15,0 0 1,-1 0-1,1 25-15,0-25 32,0 0-32,0 0 15,-25 25 1,25-25-16,-1 24 16,1 1-16,0 25 15,0-50 1,0 0-16,-25 25 15,24-25 1,1 0 0,-25 25-16,25-25 0,-25 24 15,25 1-15,0-25 16,-25 25 0,24 0-16,1 0 15,-25-1 1,25-24-16,-25 25 15,0 0 1,25 0 0,0-25-1,-25 25-15,0-1 32,0 1-1,24-25-16,-24 25-15,0 0 16,0 0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06:21:38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13295 8260 0,'0'25'31,"-74"0"-31,-1-1 16,-49-24-16,25 0 15,-74 25-15,-1-25 16,0 0-16,1 25 15,24-25-15,0 0 16,-49 0-16,-1 0 16,-49 0-16,0 0 15,25 25-15,24-25 16,-49 0-16,124 0 16,-74 0-16,74 0 15,-25 0-15,50 0 16,0 0-16,-75 0 15,50 0 1,-50 0-16,25 0 16,25 0-16,0 0 0,-24 0 15,24 0 1,-25 0-16,0 0 0,0 0 16,50 0-1,-25 0-15,0 0 16,-25 0-16,50 0 15,0 0-15,-50 0 16,25 0-16,49 0 16,-24 0-16,-25 0 15,50 0-15,-26 0 16,-24 0-16,-49 0 16,49 0-16,49 0 15,1 0-15,0 0 16,-26 0-16,26 0 15,-1 0-15,1 0 16,24 0 0,-49 0-16,25 0 0,-1 0 15,26 0-15,24 0 16,0 0-16,0 0 31,1 0-31,-26 0 16,25 0-16,0 0 15,1 0-15,-1 0 32,25-25-17,-25 25 1</inkml:trace>
  <inkml:trace contextRef="#ctx0" brushRef="#br0" timeOffset="44120.173">6226 9674 0,'74'0'78,"26"25"-62,-26-1-16,-24-24 15,-1 25-15,100-25 16,-75 50-16,26-50 15,73 25-15,-73-1 16,73-24 0,1 0-16,-25 0 0,-1 0 15,51 0-15,-25 0 16,-26 0-16,26 0 16,-25 0-16,0 0 15,-1 0 1,-48 0-16,-26 0 0,-24 0 15,-25 0-15,24 0 16,-24 0-16,0 0 16,0 0-1,24 0-15,26 0 16,-1 0-16,0 0 16,26 0-16,-1 0 15,-25 0-15,-24 0 16,-1 0-16,-24 0 15,25-24-15</inkml:trace>
  <inkml:trace contextRef="#ctx0" brushRef="#br0" timeOffset="45295.922">10988 9847 0,'75'0'15,"24"0"1,0 25-16,50-25 15,0 25-15,-25 0 16,25-25-16,-50 25 16,25-25-1,25 0-15,-50 0 0,75 0 16,-25 0-16,74 0 16,-25 0-16,1-25 15,-26 0-15,26 0 16,-26 0-16,-73-24 15,24 24-15,-50 0 16,-24 0-16,-1 1 16,-49-1-16,25 25 15</inkml:trace>
  <inkml:trace contextRef="#ctx0" brushRef="#br0" timeOffset="55239.027">8136 8880 0,'-25'0'16,"25"-25"0,-25 25-1,1 0 1,-1 0 0,25-25-16,-25 25 15,-25-24-15,25 24 16,1 0-1,-1-25-15,-25 0 16,1 25 0,24 0-16,-25 0 15,25 0 1,-24-25 0,24 25-16,-25 0 15,26 0-15,-26 0 16,0 0-16,1 0 15,-26 0-15,1 0 16,24 0-16,1 0 16,24 0-16,0 0 15,-49 0-15,49 0 16,0 0 0,0 0-1,1 0 1,-1 0-1,-25 0-15,25 0 16,0 25-16,-24-25 16,24 0-16,0 25 15,0-25-15,1 0 16,-1 0-16,0 0 16,25 25-16,-25-25 15,0 0-15,1 24 16,-1-24-16,-25 0 15,25 0 1,1 25 0,-1-25-16,0 0 31,0 0 0,25 25-31,-25-25 31,1 0 1,-1 0-32,25 25 15,-25-25-15,0 0 16,0 25 15,1-25-31,24 24 16,-25 1-16,0-25 15,0 25 1,25 0-16,-25-25 16</inkml:trace>
  <inkml:trace contextRef="#ctx0" brushRef="#br0" timeOffset="57185.081">6548 9575 0,'-24'0'15,"-1"0"1,0 0-1,0 0-15,0 0 16,-24 24-16,-1-24 16,25 0-16,-49 0 15,24 0 1,1 0-16,24 0 0,0 0 16,-24 0-1,24 0-15,-25 0 16,25 0-1,1 0-15,-1 0 16,0 0 0,0 0-16,0 0 15,25-24-15,-25-1 16,25 0 0,0 0-1,0-24 1,0 24-1,0 0-15,0 0 16,0-24-16,25 24 16,-25 0-16,25 25 15,-25-25-15,25 0 16,0 25-16,-25-24 16,25 24-16,-25-25 15,24 0-15,1 25 31,-25-25-15,25 0-16,0 25 31,0 0-15,-1-24-16,1 24 0,-25-25 16,25 0-16,0 25 15,0 0 1,-1 0-1,1 0-15,-25-25 16,25 25-16,0 0 16,0 0 15,-1 0-15,1 0-1,0 0 48,0 0-32,0 0-15,-1 25 15,1-25-16,0 50 1,0-26 0,0-24-1,-25 25 1,0 0-16,24-25 16,-24 25-1,25 0 1,0-25-1,-25 24 1,0 1 0,0 0 15,0 0 16,0 0-16,0-1-15</inkml:trace>
  <inkml:trace contextRef="#ctx0" brushRef="#br0" timeOffset="60736.413">8682 8930 0,'0'-25'79,"-25"0"-79,0 0 15,0 25 1,0-25-1,1 25 17,24-24-32,-25 24 15,-25 0 17,50-25-17,-25 25 1,-24 0-1,49-25 1,-25 25 0,0 0-16,0 0 15,1 0 1,-1 0 0,0 0-16,0 0 15,0 0 1,1 0-16,-1 0 15,0 25 1,0-25 0,0 0-1,25 25 1,-24-25-16,24 24 16,-25-24-1,0 25 16,25 0-31,0 0 32,-25-25-17,0 25 1,25 24 0,0-24-1,0 0 1,0 0-1,0 0-15,0-1 16,0 1 0,0 0-1,0 0 1,0 0 0,0 24-1,0-24 1,25 0-1,-25 0 17,0-1-32,0 1 15,0 0 1,0 0 0,0 0-1,0-1-15,0 1 16,0 0-1,0 0 17,25-25-32,-25 25 15,25-1 48,-25 1-48,25-25-15,-1 0 16,1 25 0,0-25 15,0 25-31,0-25 16,-1 0-1,-24 25-15,25-25 16,0 0 31,0 0-32,0 0 1,-1 0 15,1 0-15,0 0-1,0 0 1,0 0 0,-1 0-1,1 0-15,0 0 16,0-25 15,0 25-15,-25-25-1,24 25-15,1 0 32,-25-25-17,0 0 1,25 1 15,-25-1 0,0 0 1,0 0-32,0 0 31,0 1-15,0-1-1,0 0 1,0 0-1,0 0 1,0-24 0,0 24-1,0 0 1,0 0 0,0 1-1,0-1 1,0 0-1,0 0 1,0 0-16,0 1 16,0-1-1,-25 0-15,25 0 32,0 0-32,0 0 31,0 1 0,-25 24-15,25-25 46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1BA-3F42-4084-A40C-CBC83B2B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Variables: Why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23F7-4015-40B9-82F8-2CD4B64B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sense of coding</a:t>
            </a:r>
          </a:p>
          <a:p>
            <a:r>
              <a:rPr lang="en-US" dirty="0"/>
              <a:t>Using in some parts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C06-EAB7-44BF-A95C-A6095479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A4E4-6C25-4215-BE6C-E3EE665D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= 23 </a:t>
            </a:r>
          </a:p>
          <a:p>
            <a:r>
              <a:rPr lang="fr-FR" dirty="0"/>
              <a:t>p, q = 83.4, 2**0.5</a:t>
            </a:r>
          </a:p>
          <a:p>
            <a:r>
              <a:rPr lang="fr-FR" dirty="0"/>
              <a:t>5 = a (It causes </a:t>
            </a:r>
            <a:r>
              <a:rPr lang="fr-FR"/>
              <a:t>error</a:t>
            </a:r>
            <a:r>
              <a:rPr lang="fr-FR" dirty="0"/>
              <a:t>)</a:t>
            </a:r>
          </a:p>
          <a:p>
            <a:r>
              <a:rPr lang="fr-FR" dirty="0"/>
              <a:t> a = q+1</a:t>
            </a:r>
          </a:p>
          <a:p>
            <a:r>
              <a:rPr lang="en-US" dirty="0"/>
              <a:t>+=, -=, *=, and /=  e.g. a +=1 and a = a+1</a:t>
            </a:r>
            <a:br>
              <a:rPr lang="en-US" dirty="0"/>
            </a:br>
            <a:endParaRPr lang="fr-FR" dirty="0"/>
          </a:p>
          <a:p>
            <a:endParaRPr lang="fr-FR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B0673-8C22-462C-939F-6F0AAB3631F7}"/>
                  </a:ext>
                </a:extLst>
              </p14:cNvPr>
              <p14:cNvContentPartPr/>
              <p14:nvPr/>
            </p14:nvContentPartPr>
            <p14:xfrm>
              <a:off x="1571760" y="2839680"/>
              <a:ext cx="6188400" cy="330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B0673-8C22-462C-939F-6F0AAB363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2830320"/>
                <a:ext cx="620712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20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C05-6931-486C-9B59-1475E3EA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Variables: Name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9AEE-A5D9-4B25-811E-5B3B5E9F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CaSe</a:t>
            </a:r>
            <a:r>
              <a:rPr lang="en-US" dirty="0"/>
              <a:t> </a:t>
            </a:r>
            <a:r>
              <a:rPr lang="en-US" dirty="0" err="1"/>
              <a:t>SeNsEtIvE</a:t>
            </a:r>
            <a:endParaRPr lang="en-US" dirty="0"/>
          </a:p>
          <a:p>
            <a:r>
              <a:rPr lang="en-US" dirty="0"/>
              <a:t>Alphabet, numbers and ‘_’ (but should not start with a number)</a:t>
            </a:r>
          </a:p>
          <a:p>
            <a:r>
              <a:rPr lang="en-US" dirty="0"/>
              <a:t>Not in the reserved words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F11673-B1C1-4A1B-AE12-39A57CEA2C43}"/>
                  </a:ext>
                </a:extLst>
              </p14:cNvPr>
              <p14:cNvContentPartPr/>
              <p14:nvPr/>
            </p14:nvContentPartPr>
            <p14:xfrm>
              <a:off x="1509120" y="2232360"/>
              <a:ext cx="9510480" cy="22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F11673-B1C1-4A1B-AE12-39A57CEA2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760" y="2223000"/>
                <a:ext cx="9529200" cy="22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1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C963-FEFA-48AD-B8A3-FB870DBB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Variables: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2BFE-DA6C-4DF8-BC27-5B6E8E82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48DC15-907E-4470-BFA9-DF9413A55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30013"/>
              </p:ext>
            </p:extLst>
          </p:nvPr>
        </p:nvGraphicFramePr>
        <p:xfrm>
          <a:off x="2031999" y="2675468"/>
          <a:ext cx="812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53554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77673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07505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5062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628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7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6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nonlocal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elif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0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613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825628-B97C-42C8-A078-59710595ADB1}"/>
                  </a:ext>
                </a:extLst>
              </p14:cNvPr>
              <p14:cNvContentPartPr/>
              <p14:nvPr/>
            </p14:nvContentPartPr>
            <p14:xfrm>
              <a:off x="6768720" y="3116520"/>
              <a:ext cx="1214640" cy="50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825628-B97C-42C8-A078-59710595A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9360" y="3107160"/>
                <a:ext cx="123336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35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D8EA-C057-4A8E-8D2E-49522D64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DD9C-78FA-4776-9D82-2A859EF6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 semicolon (;)</a:t>
            </a:r>
          </a:p>
          <a:p>
            <a:r>
              <a:rPr lang="en-US" dirty="0"/>
              <a:t>Use camelCase or </a:t>
            </a:r>
            <a:r>
              <a:rPr lang="en-US" dirty="0" err="1"/>
              <a:t>under_score</a:t>
            </a:r>
            <a:r>
              <a:rPr lang="en-US" dirty="0"/>
              <a:t> for your variables</a:t>
            </a:r>
          </a:p>
          <a:p>
            <a:r>
              <a:rPr lang="en-US" dirty="0"/>
              <a:t>Running codes in </a:t>
            </a:r>
            <a:r>
              <a:rPr lang="en-US"/>
              <a:t>the python IDLE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62C344-2454-4FA6-875B-7313A1E5BEEE}"/>
                  </a:ext>
                </a:extLst>
              </p14:cNvPr>
              <p14:cNvContentPartPr/>
              <p14:nvPr/>
            </p14:nvContentPartPr>
            <p14:xfrm>
              <a:off x="1785960" y="2973600"/>
              <a:ext cx="3331080" cy="6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62C344-2454-4FA6-875B-7313A1E5B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600" y="2964240"/>
                <a:ext cx="334980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458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356</TotalTime>
  <Words>157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Python for Science and Engineering</vt:lpstr>
      <vt:lpstr>Python Variables: Why Variables?</vt:lpstr>
      <vt:lpstr>Python Variables</vt:lpstr>
      <vt:lpstr>Python Variables: Name of Variables</vt:lpstr>
      <vt:lpstr>Python Variables: Reserved Words</vt:lpstr>
      <vt:lpstr>Some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25</cp:revision>
  <dcterms:created xsi:type="dcterms:W3CDTF">2019-11-30T09:37:12Z</dcterms:created>
  <dcterms:modified xsi:type="dcterms:W3CDTF">2019-12-03T06:34:36Z</dcterms:modified>
</cp:coreProperties>
</file>