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2T03:52:29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22324 13618 0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3T17:12:53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8806 8359 0,'-25'0'63,"-25"0"-63,-49 0 16,0 0-16,-75 0 15,1 25-15,73-25 16,-73 0-16,73 0 15,-24 0 1,-24 0-16,24 0 16,-25 0-16,0 0 15,0 0-15,-25 0 16,50 0-16,25 0 16,-50 0-16,75 0 15,0 0-15,-1 0 16,26 0-16,-1 0 15,0 0-15,26-25 16,-26 25-16,0 0 16,26 0-16,-1 0 15,-25 0-15,0 0 16,26 0 0,-26 0 46,0 0-62,26 0 16,-1 0-16,0 0 31,0-25 0,0 25-31,1 0 16,-26 0-16,0 0 15,1 0 1,24 0-16,0 0 16,-24 0-16,-1 0 15,0 0-15,26 0 16,-26 0-16,25 0 16,0 0-16,1 0 15,-1 0 1,0 0-1,-25 0 1,26 0 0,-1 0-16,0 0 15,0 0-15,0 0 16,0 0-16,1 0 16,-1 0 15</inkml:trace>
  <inkml:trace contextRef="#ctx0" brushRef="#br0" timeOffset="102576.241">4589 9798 0,'124'0'31,"74"0"-31,26 0 15,-1 0-15,-50 0 16,1 0-16,-50 0 16,25 0-16,-75 0 15,1 0-15,-50 0 16,-1 0 0,1 0-16</inkml:trace>
  <inkml:trace contextRef="#ctx0" brushRef="#br0" timeOffset="103296.545">4738 11162 0,'124'0'47,"49"0"-47,51 0 16,48 0-16,26 25 16,0 0-16,-100-25 15,-49 0-15,-75 0 16,-24 0-16,-25 0 15,0 0-15,24 0 16,-24 0-16,0 0 16,0 0-16,-1 0 31,1 0-31,0 0 16,25 0-16,-1 0 15,1 0-15,-25 0 16,0 0-16,-1 0 15,1 0 1</inkml:trace>
  <inkml:trace contextRef="#ctx0" brushRef="#br0" timeOffset="104119.097">4837 12526 0,'99'0'31,"100"0"-15,-1 25-16,25-25 15,25 0-15,0 25 16,0 0-16,-24-25 15,-51 0-15,-24 25 16,-25-25-16,-49 0 16,24 0-16,0 0 15,50 0-15,-25 0 16,49 0-16,75 0 16,25 0-16,75 0 15,-51 0-15,51 0 16,-100 24-16,0-24 15,-25 0-15,-99 0 16,0 0-16,-74 25 16,-1-25-1,-24 0-15,0 0 16,0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3T17:15:46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22324 5779 0,'25'0'16,"25"0"-16,49 0 15,99 0-15,50 0 16,0 0 0,-24 0-16,-1 0 0,99 25 15,-74-25 1,75 25-16,-50-25 16,-75 0-16,-49 25 15,-50-25-15,0 0 16,25 0-16,0 0 15,-24 0-15,-1 0 16,-25 0-16,1 0 16,-26 0-16,-24 0 15,0 0-15</inkml:trace>
  <inkml:trace contextRef="#ctx0" brushRef="#br0" timeOffset="2855.578">4688 8334 0,'74'0'47,"1"0"-47,-1 0 16,1 0-16,-1 0 16,1 0-16,49 0 15,0 0-15,24 25 16,1-25-16,50 0 15,74 0-15,-100 0 16,-49 0-16,25 0 16,-50 0-16,25 0 15,-24 0-15,-26 0 16,50 0-16,0 0 16,74 25-16,50-25 15,-24 0-15,-1 0 16,75 0-16,-1 0 15,-24 0-15,-74 0 16,-100 0-16,0 0 16,-25 0-16,-49 0 15,50 0-15,-26 0 16,26 0 0,-1 0-16,25 0 15,-24 0-15,24 0 16,0 0-16,25 0 15,-25 25-15,25-25 16,-24 0-16,-1 0 16,74 0-16,-73 0 15,98 25-15,1-25 16,-1 0-16,25 24 16,25-24-16,-49 0 15,-75 25-15,-25-25 16,-25 0-16,-24 0 15,-25 0-15,24 0 16,-24 0-16,25 0 16,24 0-16,1 0 15,24 0-15,25 0 16,-25 0-16,0 0 16,-49 0-16,24 0 15,-24 0-15,-25 0 16,0 0-16,-1 0 15,1 0 1,0 0-16,0 0 16,0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3T17:22:37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15726 9872 0,'-49'0'15,"-1"0"1,25 0-16,0 0 15,-24 0-15,-1 0 16,-24-25-16,-1 25 16,-24 0-16,0 0 15,-25 0-15,25 0 16,-75 0-16,0 0 16,50 0-16,-49 0 15,49 0-15,49 0 16,1 0-1,-1 0-15,26 0 16,24 0-16,-49 0 16,24 25-16,-24-25 15,-1 0-15,-49 0 16,25 0-16,0 0 16,24 0-16,1 0 15,-25 0-15,24 0 16,1 0-16,24 0 15,-24 0-15,-1 0 16,1 0-16,0 0 16,24 0-16,0 0 15,26 0-15,-26 0 16,25 0-16,-24 0 16,24 0-16,0 0 15,-50 0-15,26 0 16,-1 0-16,-49 0 15,25 0-15,-1 0 16,-24 0-16,25 0 16,-1 0-16,1 0 15,-1 0 1,26-25-16,-26 25 16,-24 0-16,25 0 15,24 0-15,0 0 16,1-24-16,-26 24 15,51 0-15,-26 0 16,25 0-16,-24-25 16,-1 25-16,0 0 15,26-25-15,-26 25 16,0 0-16,1 0 16,-1 0-16,25 0 15,-24 0-15,-1 0 16,25 0-16,1 0 15,-26 0-15,25 0 16,0 0-16,1 0 16</inkml:trace>
  <inkml:trace contextRef="#ctx0" brushRef="#br0" timeOffset="1776.937">10046 9079 0,'-25'24'125,"0"-24"-110,0 0 1,1 0 0,-1 0 46,0 0 1,0 0-32,0 0-31,-24 0 16,24 0 15,0-24-16,0-1 1,1 25-16,24-25 16,-25 25-1,0-25-15,25 0 16,0 0 0,0 1-1,0-1 16,-25 25 1,25-25-17,0 0-15,0 0 32,25 1-17,0 24 1,-25-50-16,25 50 15,24 0 1,-49-25 0,25 25-16,0 0 15,0 0-15,-1 0 16,1 0 15,0 0 0,0 0-31,0 0 32,-1 0-1,1 0 94,0 0-109,-25 50-1,0-25 1,0-1-16,0 1 15</inkml:trace>
  <inkml:trace contextRef="#ctx0" brushRef="#br0" timeOffset="4176.349">16024 9178 0,'-25'0'93,"0"0"-77,0 0-16,-24 0 16,24 0 15,0 0-31,0 0 15,1 0 1,-1 0 0,0 0-1,-25 0 1,26 0 0,-1 0-16,0 0 31,0-25 63,25 0-79,0 0 1,0 1-16,0-1 15,0-25 1,0 25 0,0 0-1,0 1 1,0-1 0,0 0 15,0 0-31,0 0 31,0 1-31,0-1 16,0 0-1,25 25 1,-25-25 0,50 0-1,-26 1 1,1 24-1,0 0 1,0 0 0,0 0-1,-1 0 1,1 0 0,0 0 15,0 0 0,0 0-15,-1 0-1,1 24 32,0-24-31,-25 25-1,0 0 1,0 0 62,25-25-47,-25 25-15,0-1 0,0 1-1,0 0 1,0 0 0,0 0-1,0-1 1,0 1 15,0 0 0,0 0 1,0 0-32,0 0 31,0-1-16,0 1 1,0 0 15,0 0-15,0 0 31,0-1-16,0 1-15</inkml:trace>
  <inkml:trace contextRef="#ctx0" brushRef="#br0" timeOffset="5911.48">12551 10120 0,'-25'0'47,"25"25"-31,-24-25-16,24 25 31,-25-25-31,0 25 31,0-25-31,0 0 47,1 25-31,-1-25-1,0 0 1,0 0-16,0 0 15,1 0-15,-1 0 16,0 0 0,0 0-1,0 0-15,-24 0 16,24-25 0,0 0-16,0 25 15,25-25-15,-25 0 16,1 25 15,24-24-31,-25 24 16,25-25 15,0 0 0,0 0 32,0 0-16,0 0-16,25 1-16,-1 24 1,1 0 0,0 0 15,0 0-15,0 0-1,-1 0 1,1 0-1,0 0 17,0 0-32,0 0 31,0 0 16,-1 0-16,1 0-15,0 0 93</inkml:trace>
  <inkml:trace contextRef="#ctx0" brushRef="#br0" timeOffset="8039.564">10145 10170 0,'0'25'32,"0"0"-17,25 24 1,-25-24-16,0 0 0,25 0 16,-25-1-1,0 1 1,-25-25 15,0 0-15,25 25-1,-25-25-15,-24 0 16,24 0 0,0 0-16,0 0 15,-24 0-15,24 0 16,0 0-16,-25 0 15,26-25 1,-1 25-16,-25 0 16,25 0 15,25-25-31,-24 1 16,24-1-1,0 0 1,0 0-1,0 0-15,0 1 16,0-1 0,0 0-16,0 0 15,0 0 1,24 1-16,-24-1 16,25 0-16,0 0 15,-25 0-15,50 25 16,-50-49-1,24 49 17,1 0 77,0 0-93,0 0-1,0 0 17,-1 0 30,1 0 47,0 0-62,0 0 31</inkml:trace>
  <inkml:trace contextRef="#ctx0" brushRef="#br0" timeOffset="45271.237">7541 12129 0,'-149'0'16,"50"0"-16,49 0 15,25 0-15,0 0 16,1 0-16,-1 0 16,0 0-1,0 0-15,0 0 16,-49 0-16,24 0 16,-24 0-16,24 0 15,1 0-15,24 0 16,-25 0-16,1 0 15,24 0-15,0 0 16,0 0-16,0 0 16</inkml:trace>
  <inkml:trace contextRef="#ctx0" brushRef="#br0" timeOffset="45871.678">9004 12229 0,'-25'0'47,"0"0"-47,-24 0 15,24 0 1,-25 0-16,-24 0 0,24 0 16,1 0-1,-1 0 1,25 0-1,1 0 1,-1 0 0</inkml:trace>
  <inkml:trace contextRef="#ctx0" brushRef="#br0" timeOffset="51656.066">9723 14660 0,'-24'0'15,"-1"0"-15,0 0 16,-25 0-1,1 0-15,24 0 16,-25 0-16,1 0 16,-1 0-16,1-25 15,-1 25-15,0 0 16,1 0-16,-26 0 16,26 0-16,-1-25 15,0 25-15,1-25 16,-1 25-1,-24 0-15,-1 0 16,26 0-16,-1 0 16,-24 0-16,24-25 15,25 25-15,-24 0 16,24 0-16,0 0 31,0 0-15,1 0 31,-1 0 0</inkml:trace>
  <inkml:trace contextRef="#ctx0" brushRef="#br0" timeOffset="52503.374">8632 13494 0,'25'0'15,"99"0"-15,49 0 16,1 0-16,-25 0 16,0 0-16,-50 0 15,-25 0-15,-24 0 16,24 0-16,-49 0 15,25 0-15,-25 0 32,-1 0-32,1 0 15,0 0-15,49 0 16,-49 0-16,25 0 16,-25 0-16,24 0 15,1 0-15,0 0 16,-26 0-16,1 0 15,0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9-12-03T17:32:52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16892 8508 0,'-25'0'15,"-49"0"-15,-1 0 16,1 0-16,0 0 16,-1 0-16,-74 0 15,-49 0-15,24 0 16,75 0-16,0 0 16,0 0-16,-25 0 15,0 0-15,-75 0 16,75 0-16,50 0 15,-1 0-15,50 0 16,1 0-16,-26 0 16,0 0-16,-24 0 15,0 0-15,-1 0 16,1 0-16,24 0 16,25 0-16,1 0 15,-26 0-15,-25 0 16,26 0-16,24 0 15,-25 0-15,26 0 16,-1 0 0</inkml:trace>
  <inkml:trace contextRef="#ctx0" brushRef="#br0" timeOffset="1023.667">20141 8533 0,'-24'0'16,"-26"0"-1,0 0 1,26 0-16,-51 0 16,26 0-16,-1 0 15,-24 0-15,-26 25 16,1-25-16,-25 0 15,25 0-15,0 0 16,-1 0-16,1 0 16,0 0-16,25 0 15,-26 0-15,1 0 16,50 0-16,-26 0 16,25 0-16,1 0 15,-1 0-15,25 0 16,-49 0-16,49 0 15,0 0-15,1 0 16,-1 0 15</inkml:trace>
  <inkml:trace contextRef="#ctx0" brushRef="#br0" timeOffset="1750.74">22969 8409 0,'-74'0'31,"-1"0"-31,26 0 16,-51 0-16,-24 0 15,0 0-15,0 0 16,0 0-16,0 0 15,-49 0-15,24 0 16,0 0 0,25 0-16,25 0 0,24 0 15,1 0-15,0 0 16,24 0 0,25 0-16,0 0 15,-24 0-15</inkml:trace>
  <inkml:trace contextRef="#ctx0" brushRef="#br0" timeOffset="4535.912">4663 9723 0,'25'0'47,"0"0"-31,0 0-16,-1 0 15,1 0 1,0 0-1,0 0-15,0 0 16,0 0-16,-1 0 16,1 0-16,0 0 15,0 0-15,0 0 16,-1 0-16,1 0 16,-25 25-1,25-25 1,0 0 15</inkml:trace>
  <inkml:trace contextRef="#ctx0" brushRef="#br0" timeOffset="6232.297">6300 9798 0,'50'0'78,"0"0"-62,-1 0-16,-24 0 47,0 0-32,0 0-15,-1 0 16,1 0 15,0 0 0,0 0-15,0 0 0,-1 0-1,1 0 63</inkml:trace>
  <inkml:trace contextRef="#ctx0" brushRef="#br0" timeOffset="6686.546">6846 9798 0,'25'0'16,"25"0"-1,-26 0 1,1 0 0,0 0-1,0 0-15,0 0 16,24 0-16,-24 0 15,0 0-15,24 0 16,1 0-16,-25 0 31</inkml:trace>
  <inkml:trace contextRef="#ctx0" brushRef="#br0" timeOffset="7247.104">7615 9823 0,'50'0'94,"-26"0"-94,1 0 15,0 0-15,0 0 16,0 0-1,-1 0-15,1 0 16,50 0 0,-51 0-16,26 0 15</inkml:trace>
  <inkml:trace contextRef="#ctx0" brushRef="#br0" timeOffset="8350.87">8533 9823 0,'25'0'0,"-1"0"31,26 0-31,-25 0 16,0 0-16,-1 0 16,1 0-1,0 0 32,0 0 0,0 0-16,-1 0-15,1 0-1,0 0-15,0 0 32,24 0-32,1 0 15,-25 0 1,0 0 0,0 0-16,-1 0 0,1-25 31,0 25-16</inkml:trace>
  <inkml:trace contextRef="#ctx0" brushRef="#br0" timeOffset="9055.18">9525 9798 0,'25'0'78,"0"0"-62,-1 0-16,1 0 16,0 0-16,0 0 15,0 0 48,-1 0-32,1 0-15,25 0-1,-25 0-15,-1 0 16,1 0-16,0 0 15</inkml:trace>
  <inkml:trace contextRef="#ctx0" brushRef="#br0" timeOffset="10783.226">4762 11286 0,'75'0'62,"-1"0"-46,-49 0-16,0 0 15,0 0-15,0 0 0,-1 0 16</inkml:trace>
  <inkml:trace contextRef="#ctx0" brushRef="#br0" timeOffset="12111.199">6325 11311 0,'50'0'47,"-1"0"-32,-24 0-15,0 0 16,0 0-16,0 0 15,24 0-15,-24 0 16,0 0-16,0 0 16,-1 0-16,1 0 62,0 0-31,0 0 1,0 0-1,-1 0 63,1 0-79</inkml:trace>
  <inkml:trace contextRef="#ctx0" brushRef="#br0" timeOffset="15887.166">7491 11361 0,'25'0'47,"49"0"-47,-24 0 16,24 0-16,-49 0 15,25 0-15,24 0 16,-24 0-16,49 0 15,-25 0-15,-24 0 16,0 0-16,24 0 16,-24 0-16,24 0 15,-49 0-15,0 0 32,-1 0-1,1 0-16,25 0 1,-25 0-16,-1 0 16,1 0-1,0 0-15,0 0 0,24 0 16,-24 0-16,25 0 31,-25 0-15</inkml:trace>
  <inkml:trace contextRef="#ctx0" brushRef="#br0" timeOffset="17150.885">9451 11261 0,'24'0'0,"26"0"16,-25 0-16,0 0 16,24 0-16,1 0 15,49 0-15,25 0 16,-50 25-16,1-25 16,-25 0-16,-1 0 15,50 0-15,-49 0 16,0 0-16,24 0 15,-49 0-15,49 0 16,1 0-16,-26 0 16,-24 0-1,0 0-15,24 0 16,-24 0-16,0 0 16,0 0-1</inkml:trace>
  <inkml:trace contextRef="#ctx0" brushRef="#br0" timeOffset="18175.368">11633 11261 0,'25'0'16,"74"0"-16,-49 0 15,0 0-15,24 0 16,0 0-16,26 0 16,-1 0-16,99 0 15,-24 0-15,0 0 16,-75 0-16,0 0 15,-25 25-15,-24-25 16,-25 0-16,49 0 16,-49 0-1,0 0 1</inkml:trace>
  <inkml:trace contextRef="#ctx0" brushRef="#br0" timeOffset="19231.753">14436 11286 0,'50'0'47,"0"0"-32,-26 0 1,26 0-16,-25 0 15,0 0-15,24 0 16,-24 0 15,0 0-15,0 0 15,-1 0-31,1 0 47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98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3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14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975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96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19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0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6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94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6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7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6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A28245-A374-44D9-88F1-9E510DC0D62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0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ECB4-9F88-4593-BD06-B48943D54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Science and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71C1F-0524-43B0-8E1D-0865EEB54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EC583A-4A46-4681-B810-D8220677B43A}"/>
                  </a:ext>
                </a:extLst>
              </p14:cNvPr>
              <p14:cNvContentPartPr/>
              <p14:nvPr/>
            </p14:nvContentPartPr>
            <p14:xfrm>
              <a:off x="8036640" y="49024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EC583A-4A46-4681-B810-D8220677B4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7280" y="4893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83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D8EA-C057-4A8E-8D2E-49522D64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BDD9C-78FA-4776-9D82-2A859EF6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 array</a:t>
            </a:r>
          </a:p>
          <a:p>
            <a:r>
              <a:rPr lang="en-US" dirty="0"/>
              <a:t>Lists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Dictionaries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ABF0C6-DD3D-426D-885A-AAF25B2110EF}"/>
                  </a:ext>
                </a:extLst>
              </p14:cNvPr>
              <p14:cNvContentPartPr/>
              <p14:nvPr/>
            </p14:nvContentPartPr>
            <p14:xfrm>
              <a:off x="1652040" y="3000240"/>
              <a:ext cx="2072160" cy="1563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ABF0C6-DD3D-426D-885A-AAF25B2110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680" y="2990880"/>
                <a:ext cx="2090880" cy="15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45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C02C-8116-43F2-BA29-5B138984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Structures: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06635-48FB-4E94-BE38-7D761FC5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lists of characters. </a:t>
            </a:r>
          </a:p>
          <a:p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US" b="1" dirty="0"/>
              <a:t>In [1]: </a:t>
            </a:r>
            <a:r>
              <a:rPr lang="en-US" dirty="0"/>
              <a:t>a = "My dog's name is"</a:t>
            </a:r>
            <a:br>
              <a:rPr lang="en-US" dirty="0"/>
            </a:br>
            <a:r>
              <a:rPr lang="en-US" dirty="0"/>
              <a:t>	    </a:t>
            </a:r>
            <a:r>
              <a:rPr lang="en-US" b="1" dirty="0"/>
              <a:t>In [2]: </a:t>
            </a:r>
            <a:r>
              <a:rPr lang="en-US" dirty="0"/>
              <a:t>b = ‘Bingo’</a:t>
            </a:r>
          </a:p>
          <a:p>
            <a:r>
              <a:rPr lang="en-US" dirty="0"/>
              <a:t>c = a + " " + b </a:t>
            </a:r>
          </a:p>
          <a:p>
            <a:r>
              <a:rPr lang="it-IT" b="1" dirty="0"/>
              <a:t>In [5]: </a:t>
            </a:r>
            <a:r>
              <a:rPr lang="it-IT" dirty="0"/>
              <a:t>d = "927"</a:t>
            </a:r>
            <a:br>
              <a:rPr lang="it-IT" dirty="0"/>
            </a:br>
            <a:r>
              <a:rPr lang="it-IT" b="1" dirty="0"/>
              <a:t>In [6]: </a:t>
            </a:r>
            <a:r>
              <a:rPr lang="it-IT" dirty="0"/>
              <a:t>e = 927 </a:t>
            </a:r>
            <a:br>
              <a:rPr lang="it-IT" dirty="0"/>
            </a:b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A8AADD-340B-44AE-8A6F-D398D034486A}"/>
                  </a:ext>
                </a:extLst>
              </p14:cNvPr>
              <p14:cNvContentPartPr/>
              <p14:nvPr/>
            </p14:nvContentPartPr>
            <p14:xfrm>
              <a:off x="1687680" y="2080440"/>
              <a:ext cx="7688880" cy="973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A8AADD-340B-44AE-8A6F-D398D0344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8320" y="2071080"/>
                <a:ext cx="7707600" cy="9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DCA917-79E1-4649-94B8-DCAB28846402}"/>
                  </a:ext>
                </a:extLst>
              </p14:cNvPr>
              <p14:cNvContentPartPr/>
              <p14:nvPr/>
            </p14:nvContentPartPr>
            <p14:xfrm>
              <a:off x="2357280" y="3125520"/>
              <a:ext cx="3411720" cy="2152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DCA917-79E1-4649-94B8-DCAB288464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7920" y="3116160"/>
                <a:ext cx="3430440" cy="21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53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2DE9-9C97-4E55-B784-AFAFBFAF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Structures: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4D7E0-9559-4B2A-9C17-E0F14873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elements of lists can be numbers or strings, or both </a:t>
            </a:r>
          </a:p>
          <a:p>
            <a:r>
              <a:rPr lang="pt-BR" dirty="0"/>
              <a:t>a = [0, 1, 1, 2, 3, 5, 8, 13] </a:t>
            </a:r>
            <a:endParaRPr lang="en-US" dirty="0"/>
          </a:p>
          <a:p>
            <a:r>
              <a:rPr lang="en-US" dirty="0"/>
              <a:t>b = [5., "girl", 2+0j, "horse", 21] </a:t>
            </a:r>
          </a:p>
          <a:p>
            <a:r>
              <a:rPr lang="en-US" dirty="0"/>
              <a:t>b[0] and b[-1] and b[2:4]</a:t>
            </a:r>
          </a:p>
          <a:p>
            <a:r>
              <a:rPr lang="en-US" dirty="0" err="1"/>
              <a:t>a+b</a:t>
            </a:r>
            <a:endParaRPr lang="en-US" dirty="0"/>
          </a:p>
          <a:p>
            <a:r>
              <a:rPr lang="en-US" dirty="0"/>
              <a:t>b[0::2]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75618D-5155-41EE-A08C-52068F9636C2}"/>
                  </a:ext>
                </a:extLst>
              </p14:cNvPr>
              <p14:cNvContentPartPr/>
              <p14:nvPr/>
            </p14:nvContentPartPr>
            <p14:xfrm>
              <a:off x="1678680" y="3027240"/>
              <a:ext cx="6590520" cy="106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75618D-5155-41EE-A08C-52068F9636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9320" y="3017880"/>
                <a:ext cx="6609240" cy="10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5609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431</TotalTime>
  <Words>154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Python for Science and Engineering</vt:lpstr>
      <vt:lpstr>Python Data Structures</vt:lpstr>
      <vt:lpstr>Python Data Structures: Strings</vt:lpstr>
      <vt:lpstr>Python Data Structures: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Science and Engineering</dc:title>
  <dc:creator>Mohammadreza</dc:creator>
  <cp:lastModifiedBy>Mohammadreza</cp:lastModifiedBy>
  <cp:revision>34</cp:revision>
  <dcterms:created xsi:type="dcterms:W3CDTF">2019-11-30T09:37:12Z</dcterms:created>
  <dcterms:modified xsi:type="dcterms:W3CDTF">2019-12-03T18:16:02Z</dcterms:modified>
</cp:coreProperties>
</file>