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4T11:24:53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7888 0,'24'0'62,"1"0"-30,0 0-32,0 0 15,0 0-15,-1 0 16,1 0-16,0 0 31,0 0 0,0 0 32,0 0-63,-1 0 47</inkml:trace>
  <inkml:trace contextRef="#ctx0" brushRef="#br0" timeOffset="1304.234">10740 7888 0,'25'0'62,"0"0"-46,0 0-16,0 0 15,-1 0 1,1 0-16,0 0 16,0 0-1,0 0 1,-1 0 93,1 0-77</inkml:trace>
  <inkml:trace contextRef="#ctx0" brushRef="#br0" timeOffset="2166.501">10517 9327 0,'25'0'62,"0"0"-31,0 0-31,-1 0 16,1 0 15</inkml:trace>
  <inkml:trace contextRef="#ctx0" brushRef="#br0" timeOffset="3416.631">4837 9351 0,'-25'0'94,"0"0"-94,0 0 16,1 0-1,-1 0-15,0 0 16,-25 0-16,26 0 16</inkml:trace>
  <inkml:trace contextRef="#ctx0" brushRef="#br0" timeOffset="17250.176">11187 9327 0,'25'0'47,"0"0"-32,24 0 1,26 0-16,-51 0 0,51 0 16,-1 0-1,1 0-15,-1 0 16,-24 0-16,-1 24 16,26-24-16,-1 0 15,25 0 1,-24 0-16,-1 0 0,-49 0 15,25 0-15,-1 0 16,-49 25-16,-25 0 156,-24-25-156,24 50 16,-50-50-16,26 49 16,-1-24-16,25 0 15,-24-25-15,49 25 16,25-25 62,24-50-78,26-24 16,24-1-16,-49 50 15,-1-24 1,-49-1-16,50 50 0,-50-25 15,-50 25 79,25-24-78,-24 24-16,-1-25 15,25 0-15,0 25 16,25-25-16,-24 25 31</inkml:trace>
  <inkml:trace contextRef="#ctx0" brushRef="#br0" timeOffset="18350.891">13271 9277 0,'-25'0'31,"-25"0"-15,25 25-16,0-25 15,25 25-15,0-1 16,0 26-1,0-25 1,25 0-16,0-1 16,0-24-1,25 0-15,-26 50 16,26-50-16,0 0 16,-1 0-16,1 0 0,-25-25 15,-1 25 1,-24-25-16,50-24 15,-50 24-15,0 0 16,0 0 0,0 1-1,0-1 1,-50 25 0,26 0-16,-1-25 15,0 25-15,0 0 16,0 0-16,-24 0 15,-1 0-15,1 0 16,24 0-16,-25 0 16,0 0-16,26 50 15,-26-26-15,50 1 16,-25 50-16,25-51 16,-25 1-16,25 25 15,0-1-15,0-24 31,0 0-31,25-25 16,0 50-16,49-26 16,-49 26-1,0-50-15,0 0 16,0 0-16,0 0 16,-1 0-1,1 0-15,0 0 16,0 0-16,24-25 15,1-24-15,24 24 0,-24-25 16,24 50 0,1-49-16,-26-1 15,-24 50-15,0 0 16,0-25-16,-25 0 31</inkml:trace>
  <inkml:trace contextRef="#ctx0" brushRef="#br0" timeOffset="19135.897">14089 9277 0,'25'50'94,"0"-26"-94,-1 26 0,1 0 16,-25-1-16,50-24 15,-25 49-15,24-24 0,-49 0 32,50-26-32,-50 26 0,25-50 15,-25 25 1,-25-50 93,0-25-109,25 26 16,-25-26-16,0 25 15,25-24-15,0-26 16,0 50-16,0-24 16,0-26-16,0 51 15,0-1-15,25-25 16,25 1-16,-25 24 16,0 25-1,-1-25-15,1 25 31</inkml:trace>
  <inkml:trace contextRef="#ctx0" brushRef="#br0" timeOffset="20126.293">14684 9203 0,'50'24'63,"-25"51"-63,-25-26 15,25-24-15,-1 25 16,1-1-16,-25-24 16,25 0-16,-25 0 31,25-25 16,-25 25-32,0-1 63,0-73 79,0 24-142,0-25 1,0 1-16,0 24 16,0 0-1,0-24-15,0 24 16,0 0-16,25 0 15,-25 0-15,24-24 16,1 24 0,0 25-16,0-25 15,0 25-15,-1 0 16,26 0 0,-25 0-1,0 0 32</inkml:trace>
  <inkml:trace contextRef="#ctx0" brushRef="#br0" timeOffset="21350.808">15726 9302 0,'25'0'16,"-50"0"124,25 49-124,-25-49-1,25 25-15,0 0 16,0 0-16,0 0 16,0-1-1,0 1 1,0 0-16,0 0 16,25 0-16,0-25 15,-25 24 1,25-24-1,0 0 1,-25 25-16,49-25 16,-24 25-1,0-25 1,0-25 93,-25 0-109,0 1 16,0-1-16,0 0 31,0 0-31,0 0 31,0 1 1,0-1-1,-25 0-15,0 0 15,0 25 0,0 0 32,1 0-63,-1 0 46</inkml:trace>
  <inkml:trace contextRef="#ctx0" brushRef="#br0" timeOffset="22116.225">16247 9351 0,'25'0'47,"0"0"-31,-25 25-16,24-25 15,-24 50-15,0-25 16,25-1-16,0 26 15,0-25-15,-25 0 16,25 49-16,0-49 0,-25 0 16,0 24-1,24-24 1,-24-75 109,0 26-109,-24-1-16,24-50 15,0 51-15,0-26 16,0 25-16,0 0 15,0-24-15,0 24 0,24 0 16,1 0 0,25 1-16,-1 24 15,-24-25 1,25 25-16,-1 0 16,1 0-16,-25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4T11:33:42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11782 8607 0,'50'0'0,"-1"0"16,51 0-16,98 0 15,75 0-15,49 0 16,-49 25-16,-99-25 15,-124 0-15,-26 0 16,1 0-16,0 0 31</inkml:trace>
  <inkml:trace contextRef="#ctx0" brushRef="#br0" timeOffset="479.594">14660 8434 0,'49'0'16,"1"0"-1,-25 0 1,49 0-16,0 0 0,-24 0 16,24 0-16,1 0 15,-26 0-15,51 0 16,-1 0-16,-49 0 15,-1 0-15,1 0 16,-25 0-16</inkml:trace>
  <inkml:trace contextRef="#ctx0" brushRef="#br0" timeOffset="959.375">16346 8458 0,'50'0'31,"-25"0"-31,0 0 16,-1 0-1,51 0-15,24 0 0,-25 0 16,50 0 0,-49 0-16,-26 0 0,-24 0 15,0 0-15,25 0 16,-1 0 0,1 0-16,-25 0 15,-1 0-15</inkml:trace>
  <inkml:trace contextRef="#ctx0" brushRef="#br0" timeOffset="26703.714">4911 9872 0,'25'0'16,"25"0"-16,-25 0 15,24 0-15,26 0 16,-1 0-16,50 0 16,50 0-16,-1 0 15,-49 0 1,124 0-16,-24 25 15,73-25-15,1 0 16,0 0-16,-1 0 16,-98 0-16,-51 0 15,1 0-15,-74 0 16,-1 0-16,-24 0 16,24 0-16,-24 0 15,-25 0-15,24 0 16,-24 0 15</inkml:trace>
  <inkml:trace contextRef="#ctx0" brushRef="#br0" timeOffset="27512.004">5333 11460 0,'50'0'15,"74"0"-15,0 0 16,49 0-16,26 0 16,24 0-16,25 0 15,50 0-15,-50 0 16,0 0-16,-50 0 16,-74 0-16,50 0 15,-50 0-15,25 0 16,-50 0-16,0 0 15,-24 0-15,-51 0 16,1 0-16,25 0 16</inkml:trace>
  <inkml:trace contextRef="#ctx0" brushRef="#br0" timeOffset="28328.464">5978 12477 0,'124'0'32,"-50"0"-32,26 0 15,73 0-15,26 0 16,98 25-16,26-25 16,-1 0-16,-49 0 15,25 24-15,-125-24 16,26 25-16,-1-25 15,-74 0-15,75 0 16,-50 0-16,-25 0 16,0 0-16,0 0 15,-25 0-15,-50 0 16,26 0-16,-26 0 16,-24 0-1,0 0 1,0 0 46,0 0-62,-1 0 16,1 0 0,0 0 30</inkml:trace>
  <inkml:trace contextRef="#ctx0" brushRef="#br0" timeOffset="29151.984">6176 14089 0,'25'0'15,"50"0"-15,24 0 16,25 25-16,74-25 16,100 0-16,24 0 15,-24 0-15,-50 0 16,-99 0-16,25 0 16,-1 0-16,-24 0 15,25 0-15,-1 0 16,-49 0-16,25 0 15,-74 0-15,-26 0 16,1 0-16,-25 0 16,-1 0-16</inkml:trace>
  <inkml:trace contextRef="#ctx0" brushRef="#br0" timeOffset="29921.079">6573 15577 0,'25'0'16,"49"0"-16,50 0 16,50 0-16,99 25 15,25-25-15,-50 0 16,0 0-16,-25 0 16,-25 0-16,-24 0 15,49 0-15,25 25 16,50-25-16,-75 0 15,75 0-15,-75 0 16,0 0-16,-74 25 16,-74 0-16,-51-25 15,1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4T11:41:05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26814 5581 0,'-50'0'32,"-24"0"-32,-50 25 15,-25 0 1,-99-1-16,0 51 16,25-26-16,-100-24 0,26 0 15,-51 50 1,51-75-16,73 0 15,51 0-15,-1 0 16,75 0-16,0 0 16,49 0-16,0 0 0,26 0 31</inkml:trace>
  <inkml:trace contextRef="#ctx0" brushRef="#br0" timeOffset="5774.012">11857 8285 0,'-50'0'0,"-49"0"15,24 0-15,-49 0 16,-24 0-16,24 0 16,-50 0-16,-49 0 15,-50 0-15,25 0 0,-50 0 16,100 0 0,-1 0-16,1 0 15,24 0-15,75 0 16,25 0-16,-26 0 15,26 0-15,49 0 16,-25 0-16,26 0 16</inkml:trace>
  <inkml:trace contextRef="#ctx0" brushRef="#br0" timeOffset="33373.216">5308 9847 0,'50'0'16,"-1"0"0,26 0-16,24 0 15,-25 0-15,26 0 16,49 0-16,24 0 16,26 0-16,-75 0 15,49 0-15,-24 0 16,0 0-16,0 0 15,-50 0-15,0 0 16,25 0-16,25 0 0,-50 0 16,25 0-16,25 0 15,-50 0 1,1 0-16,-1 0 0,0 0 16,50 0-1,-25 0-15,25 0 0,-25 0 31,0 0-31,0 0 0,-50 0 16,-24 0 0,-1 0-16,-24 0 0,0 0 15</inkml:trace>
  <inkml:trace contextRef="#ctx0" brushRef="#br0" timeOffset="34329.904">5928 11311 0,'50'0'15,"24"0"1,50 0-16,0 0 16,25 0-16,-25 0 15,-49 0-15,-1 0 16,-24 0-1,-1 0-15,26 0 0</inkml:trace>
  <inkml:trace contextRef="#ctx0" brushRef="#br0" timeOffset="35203.695">11410 11336 0,'0'0'0,"25"0"16,0 0-16,0 0 16,24 0-16,26 0 15,-1 0 1,-24 0-16,24 0 0,-24 0 15,-1 0 1,1-25-16,-25 25 16,24 0-16,1 0 0,-1 0 15,1 0-15,-25 0 16,25 0 0,-26 0-16</inkml:trace>
  <inkml:trace contextRef="#ctx0" brushRef="#br0" timeOffset="47539.774">4713 12824 0,'25'0'78,"24"0"-62,26 25 0,-26 0-16,1-1 0,24 26 15,-24-50 1,0 0-16,-1 25 0,-24 0 15,49-25 1,-24 0-16,0 24 16,24-24-16,-49 25 15,49-25-15,1 0 16,-26 0-16,-24 0 0,25 0 16,-26 0-1,1 0-15,25 25 16,-25-25-1,0 0-15,24 0 0,-24 0 16,0 0 0,0 0-16,24 0 15,-24 0-15,25 0 0,-26 0 16,26 0 0,-25 0-16,0 0 0,24 0 15,-24 0 1,49 0-16,-24 0 0,24 0 15,-24 0 1,0-25-16,24 25 0,-24 0 16,-26-25-16,1 25 15,50-24 1,-50-26-16,24 50 0,-24 0 16,0 0-1,0-25-15,24 25 0,-24 0 31,0 0-31,-25-25 16,25 25-16,-1-24 16,1 24-1,-25-25-15,50 25 16,-50-25-16,25 0 16,24 0-16,-24 1 15,-25-1-15,25 0 16,0 25-16,-1-25 15,1 0 1,0 1-16,0 24 16</inkml:trace>
  <inkml:trace contextRef="#ctx0" brushRef="#br0" timeOffset="49959.774">4862 11286 0,'74'0'16,"-49"0"0,0 0-16,24 0 0,-24 0 15,25 0 1,49 0-16,-49 0 0,49 0 16,-25 0-1,25 0-15,-24 25 0,24-25 16,-25 0-1,26 0-15,-26 0 16,50 0-16,25 0 16,0 0-16,24 0 15,1 0-15,0 0 0,24 0 16,-49 0 0,49 0-16,50 0 15,-99 0-15,50 0 16,-26 0-1,26 0-15,49 0 16,-99 0-16,49 0 0,-24 0 16,-1 0-16,1 0 15,-50 0-15,50 0 16,-50 0 0,49 0-16,-73 0 15,73 0-15,-74 0 16,25 0-16,-24 0 15,48 0-15,-48 0 16,24 0-16,25 0 16,-50 0-16,0 0 15,-25 0-15,-24 0 0,-25 0 32,0 0-32,-1 0 15,1 0 1,0 0-16,25 0 15,-26 0 1,1 0-16,0 0 16,25 0-1,-26 0-15,1 0 32</inkml:trace>
  <inkml:trace contextRef="#ctx0" brushRef="#br0" timeOffset="56959.904">11708 10071 0,'25'0'16,"-1"0"-16,1 0 15,25 0-15,-25 0 16,24 0 0,1 0-16,-25 0 0,-1 0 15,1 0-15,25 0 16,-25 0-16,-1 0 16,1 0-1,0 0 1,25 0-1,-25 25 1,-1-25-16,1 0 16,0 0-16,0 0 31,-25 49 110,0 1-141,0 24 15,0 1-15,0-1 16,0 25-16,0 0 15,0 25 1,0-49-16,0 24 0,0-49 16,0 24-1,0-24-15,0 24 16,0-24-16,25-25 0,-1 24 16,-24 26-1,0-51-15,0 1 31,0 0-31,-49-25 219,24 0-219,0 0 16,0 0-1,-24 0-15,24 0 0,-25 0 16,1 0 0,-1 0-16,25 0 0,-24 0 31,24 0 0</inkml:trace>
  <inkml:trace contextRef="#ctx0" brushRef="#br0" timeOffset="58899.765">6300 10145 0,'-24'0'62,"-26"0"-46,0 0-16,1 0 0,-1 0 15,-24 0 1,-1 0-16,26 0 16,24 0-16,0 0 15,-25 0-15,26 0 16,-1 0-16,0 0 0,0 0 31,0 0-15,1 0-1,-1 0 1,0 0 31,25 25 0,0 25-32,0-1 1,0 1-16,0-1 0,0 1 16,0 24-16,0-24 15,0 0 1,0-1-16,0 1 16,0-25-16,0-1 15,0 26-15,0-25 16,0 0-1,0-1-15,0 1 32,0 0-17,0 0-15,0 0 32,0-1-17,25 26 1,-25-25 15,0 0-31,25-1 16,-25 1-16,49-25 234,50 0-218,-24 0-16,-1 0 0,-24 0 15,24 0 1,-24 25-16,-25-25 16,0 0-16,24 0 15,-24 0 16</inkml:trace>
  <inkml:trace contextRef="#ctx0" brushRef="#br0" timeOffset="60642.202">12626 11261 0,'49'0'62,"-24"50"-46,0 0 0,0-1-16,-1 1 0,1-25 15,0 24 1,0 1-16,-25-25 0,0-1 16,0 26-16,0 0 15,0-26-15,0 26 16,-25 0-16,0 24 15,-49-49 1,24 24-16,-24 1 0,-1-25 16,-49 0-16,50-1 15,-25 1-15,49-25 16,25 0 0,-49 0-16,74 25 15,-25-25-15</inkml:trace>
  <inkml:trace contextRef="#ctx0" brushRef="#br0" timeOffset="61323.3">12030 12080 0,'-25'25'78,"1"-1"-62,-1 1-16,25 0 16,0 0-16,-25-25 15,25 25-15,0 0 47,0-1-16,25-24 1,0 25-17,-1-25 1</inkml:trace>
  <inkml:trace contextRef="#ctx0" brushRef="#br0" timeOffset="62209.602">11013 12427 0,'0'25'63,"25"25"-63,-25-26 15,0 1 1,25 25-16,0-25 16,-25-1-16,24-24 62,1 0-15,0 0-47,0 0 0,0-24 16,0-26-1,24 0-15,1 1 16,-25-1-16,24 25 15,1-24 1,-25 24-16,-1-25 16,1-24-16,0 49 15,-25 0-15,25 0 16,-25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4T11:44:57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4663 8334 0,'50'0'63,"-1"0"-47,-24 0-16,0 0 15,0 0 1,0 0-16,0 0 15,-1 0 1,1 0 93,0 0-77,0 0-17,0 0 17,-1 0-1,1 0 0,0 0-31,0 0 16,0 0 15,-1 0-15,1 0-16,0 0 31,0 0 0</inkml:trace>
  <inkml:trace contextRef="#ctx0" brushRef="#br0" timeOffset="4560.485">6474 8458 0,'25'0'47,"49"0"-31,25 50-16,-24 24 0,-26-24 16,1 0-1,-25-1-15,25-24 16,-26 0-16,51 0 15,-50-25-15,24 0 0,1 0 16,-1 0-16,1 0 31,-25 0-31,49 0 16,-24 0-16,-25-25 16,-1 25-16,-24-25 15,25 25 1,-25-25 15,25 0-15,0 25 15,-25-24-31</inkml:trace>
  <inkml:trace contextRef="#ctx0" brushRef="#br0" timeOffset="5483.483">8781 8533 0,'25'0'63,"24"0"-63,-24 25 15,25 24 1,24-24-16,-74 25 0,75-50 16,-51 24-16,1-24 15,25 0-15,-25 0 16,24 0 0,1-24-1,24-1-15,-24 0 0,-1-25 16,26 26-1,-50-1-15,-1 25 16,1 0-16,0-25 0,0 25 16</inkml:trace>
  <inkml:trace contextRef="#ctx0" brushRef="#br0" timeOffset="6718.795">10616 8409 0,'25'25'62,"25"-1"-62,-25 26 16,24-25-16,1 0 0,-25 24 16,24-49-1,1 25-15,-25-25 16,24 25-16,-24-25 16,25 0-16,-1 0 15,1 0-15,24 0 16,1 0-16,24 0 15,0 0-15,25 0 16,-49-25-16,-26 25 16,26 0-16,-51 0 0,1 0 15,0-25 1,-25 0 0,25 25-16,0 0 46,-25-24-46</inkml:trace>
  <inkml:trace contextRef="#ctx0" brushRef="#br0" timeOffset="20648.226">7913 7615 0,'0'-25'125,"0"-24"-94,-25 49-15,25-25-16,-25-25 15,25 25 1,0 1-1,-25-1-15,25 0 16,-25 25 0,1-50-16,-26 26 15,50-1-15,-50-25 16,1 1 0,24 24-16,-25 0 15,26-25-15,-1 26 0,0 24 16,0 0-1,0 0 1,25-25-16,-24 25 16,-26 0-16,50-25 15,-25 25-15,0-25 16,1 25-16,-1-25 16,-25 25-1,1-24 1,24 24-16,0 0 15,0 0 1,-24 0-16,24 0 0,0 0 16,-25-25-16,26 25 15,-1 0-15,0 0 16,-25 0 0,25 0-1,-24 0-15,24 0 16,0 0-1,0 25-15,1-25 16,-1 0 0,0 0-1,0 24 1,0-24 0,25 25-1,-24-25-15,-1 0 16,0 25-16,25 0 15,0 0 17,-25-25-17,25 24 1,-49-24 0,49 25-16,0 0 15,-25-25-15,25 25 16,0 0 15,-25-25-15,25 24-16,0 1 31,0 0 0,-25-25-15,25 25-16,-25-25 15,25 25-15,-24-1 16,24 1-16,-25 0 16,25 0-1,0 0 1,0-1-16,-25-24 31,25 50-31,-25-50 0,25 25 16,0 0-1,0-1-15,-25-24 16,25 25 0,0 0 15,0 0-15,0 0-1,0-1 1,0 1-1,0 0-15,0 0 16,0 0-16,0-1 16,0 1-16,0 25 15,0-25 1,0-1 0,0 26-1,0-25 1,25-25-1,0 25-15,0 0 16,0 24-16,24-24 16,-49 25-16,25-50 15,-25 24-15,25-24 16,0 25-16,-25 0 31,24-25-15,-24 25 15,25-25-31,0 0 31,-25 25-15,25-25-16,0 0 16,-1 0-1,-24 24 1,25-24-16,0 0 15,0 25-15,0-25 16,-1 25 0,1 0-1,0-25-15,0 0 32,0 25-32,-1-25 15,1 24-15,0-24 16,0 0-1,0 0 1,0 0 0,-1 0-16,1 25 31,0-25-15,0 0-1,0 0 1,-1 0 15,1 0-31,0 0 16,0 0-1,24 0 1,-24 0-16,0 0 16,0 0-1,0 0 1,-1 0-16,1 0 15,0 0 1,0 0 0,24 0-1,-24 0 1,0 0-16,0 0 0,0 0 31,24 0-15,-49-25-16,25 25 15,0 0 1,0 0 0,-25-24-1,24 24-15,1 0 32,-25-25-17,25 25 1,0-25-16,0 25 0,-25-25 15,0 0 1,24 25-16,-24-24 16,25 24-16,0-25 0,-25 0 31,0 0-31,0 0 16,0 1-1,0-1 1,0 0-1,0 0 1,0 0 0,0 1-1,0-1 1,0 0 0,0 0-16,0 0 15,0 0 1,0 1 15,0-1-15,0 0-1,0 0 1,0 0 0,0 1-1,0-1 1,0 0 15,0 0-15,0 0-16,0 1 15,0-1 17,0 0-1,0 0-31,0 0 31,0 1-15,0-1 15,0 0 0,0 0 16</inkml:trace>
  <inkml:trace contextRef="#ctx0" brushRef="#br0" timeOffset="38080.208">8409 8483 0,'49'0'15,"1"0"1,-25 0 0,24 25-1,-24 0-15,0-25 16,25 25-16,-26-25 15,1 0-15,25 24 16,-25-24 0,24 0-16,-24 0 0,25 0 15,-1 0 1,1 0-16,24-24 16,-24 24-16,0 0 15,-1-25-15,26 25 16,-26-25-1,26 0-15,-51 25 0,1 0 16,0 0 0,25-25-16,-50 1 0,24 24 15,1-25 1,0 25 0,0-25-16,0 0 15,-1-24 1,1 24-16,0 25 0,0-50 15,0 1 1,-1 24 0,1 0-16,-25-25 15,25 50-15,-25-24 16,25-1-16,0 0 16,-1 0-1,-24 0 1,25 0-16,0-24 15,-25 24 17,0 0-17,0 0-15,0 1 16,0-1-16,0 0 16,0 0-1,0 0 1,0-24-1,-25 49 1,25-25-16,0 0 0,-49 0 16,24-24-1,0 24 1,25 0-16,-25 25 0,0-25 16,1 1-1,24-26-15,-25 25 0,0 25 16,25-25-1,-50-24-15,26 49 16,-26-50-16,25 25 16,0 25-16,-49-49 15,24 24-15,1 0 16,-1 0-16,1 25 16,-26-24-16,50-26 15,1 50-15,-26 0 16,-24-25-16,49 25 15,0-25 1,-25 25-16,1 0 0,24 0 16,0 0-16,-25 0 15,26 0-15,-26 0 16,25 0 15,-24 0-15,24 0-1,-25 0-15,25 50 16,1-50-16,-1 25 16,-25 0-1,1-1-15,-1 26 16,0-25-16,26 24 16,-1-49-16,0 0 0,0 25 15,25 0 16,0 0-15,-25 0 0,25-1-16,-24 1 31,24 0-31,0 0 16,0 0-1,0 24-15,-25-24 16,25 0-1,-25 0-15,25 24 16,0-24 0,0 0-16,0 0 0,0-1 15,0 26 1,0-25-16,0 0 16,0-1-16,0 1 0,0 0 31,0 25-31,0-26 15,0 26 1,0 0 0,25-25-16,-25-1 0,0 26 15,0-25 1,25-25-16,-25 49 0,24-49 16,1 25-1,-25 25-15,0-25 16,25-1-1,-25 1 1,25-25-16,0 50 0,-1-50 31,-24 25-15,25-25-16,-25 24 16,25-24 46</inkml:trace>
  <inkml:trace contextRef="#ctx0" brushRef="#br0" timeOffset="47360.13">6003 11212 0,'49'0'78,"-24"0"-47,0 0-31,0 0 16,49 0-16,-24 0 0,-1 0 16,1 0-1,0 0-15,-26 0 0,51 0 16,-50 0-1,-1 0-15,1 0 16,0 0 0,0 0-1,0 0-15,-1 0 16,26 0 0,-25 0-16,0 0 15,-1 0 1</inkml:trace>
  <inkml:trace contextRef="#ctx0" brushRef="#br0" timeOffset="50330.514">9079 7764 0,'0'25'78,"0"24"-63,0 1-15,0-1 16,0-24-16,0 0 0,0 0 16,0 0-1,0 0-15,0-1 0,-25 1 16,0-25-1,25 25 1,-25-25-16,0 25 16,0-25-16,1 25 15,24-1-15,-25-24 16,0 25-16,0-25 16,-24 25-1,24-25 1,0 0-1,0 0 1,0 0-16,1 0 16,-1 0-1,0 0 1,0 0 15,0 0-15,1-25-1,24-24-15,-25 24 16,0 0-16,0 0 16,0-24-16,25 24 15,-24 0-15,24 0 16,-25 25-16,25-50 16,-25 26-1,25-1-15,0 0 16,-25 0-16,25 0 15,0 1-15,0-1 16,-25 0 0,25 0-16,0 0 0,0 1 31,0-1-31,0 0 16,0 0-1,0 0 16,0 1-31,0-1 32,25 25-32,-25-25 0,25 25 15,0-25 1,0 0-16,-1 25 16,1-24-16,0 24 15,0-25-15,0 25 16,-25-25-16,24 25 15,1-25 1,0 25 0,0 0 15,0 0-31,-1 0 31,1 0-15,0 0-1,0 0 17,0 0-17,-25 25 1,0 0 0,24-25-1,-24 25 1,0-1-1,25-24 1,0 0-16,-25 25 0,25-25 31,-25 25-15,0 0 0,25-25-1,-25 25 1,0-1-1,24 1 1,-24 0-16,25-25 16,-25 25-1,0 24 1,0-24 15,0 0 16,0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8EA-C057-4A8E-8D2E-49522D6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DD9C-78FA-4776-9D82-2A859EF6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"My dog's name is" </a:t>
            </a:r>
          </a:p>
          <a:p>
            <a:r>
              <a:rPr lang="en-US" dirty="0"/>
              <a:t>'My dog's name is'</a:t>
            </a:r>
          </a:p>
          <a:p>
            <a:r>
              <a:rPr lang="en-US" dirty="0"/>
              <a:t>List slice in full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4E6361-264D-4C58-A258-EC0A243AC5C2}"/>
                  </a:ext>
                </a:extLst>
              </p14:cNvPr>
              <p14:cNvContentPartPr/>
              <p14:nvPr/>
            </p14:nvContentPartPr>
            <p14:xfrm>
              <a:off x="1661040" y="2839680"/>
              <a:ext cx="4384800" cy="68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4E6361-264D-4C58-A258-EC0A243AC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2830320"/>
                <a:ext cx="44035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02C-8116-43F2-BA29-5B138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6635-48FB-4E94-BE38-7D761FC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 function: range([start,] stop[, step]) </a:t>
            </a:r>
          </a:p>
          <a:p>
            <a:r>
              <a:rPr lang="en-US" dirty="0"/>
              <a:t>list(range(10)) </a:t>
            </a:r>
          </a:p>
          <a:p>
            <a:r>
              <a:rPr lang="en-US" dirty="0"/>
              <a:t>list(range(3, 10)) </a:t>
            </a:r>
          </a:p>
          <a:p>
            <a:r>
              <a:rPr lang="en-US" dirty="0"/>
              <a:t>list(range(0, 10, 2)) </a:t>
            </a:r>
          </a:p>
          <a:p>
            <a:r>
              <a:rPr lang="en-US" dirty="0"/>
              <a:t>list(range(-5, 5, 2)) </a:t>
            </a:r>
          </a:p>
          <a:p>
            <a:r>
              <a:rPr lang="en-US" dirty="0"/>
              <a:t>list(range(5, 0, -1))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599272-8131-4F6A-A67E-36960FE8847D}"/>
                  </a:ext>
                </a:extLst>
              </p14:cNvPr>
              <p14:cNvContentPartPr/>
              <p14:nvPr/>
            </p14:nvContentPartPr>
            <p14:xfrm>
              <a:off x="1767960" y="3036240"/>
              <a:ext cx="4429440" cy="260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599272-8131-4F6A-A67E-36960FE88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3026880"/>
                <a:ext cx="444816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53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2DE9-9C97-4E55-B784-AFAFBFA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D7E0-9559-4B2A-9C17-E0F14873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the difference?</a:t>
            </a:r>
          </a:p>
          <a:p>
            <a:r>
              <a:rPr lang="en-US" dirty="0"/>
              <a:t>How to define?</a:t>
            </a:r>
          </a:p>
          <a:p>
            <a:r>
              <a:rPr lang="en-US" dirty="0"/>
              <a:t>c = (1, 1, 2, 3, 5, 8, 13) </a:t>
            </a:r>
          </a:p>
          <a:p>
            <a:r>
              <a:rPr lang="en-US" dirty="0"/>
              <a:t>c[4] = 7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3ECF4-ACB1-42D8-BD99-E8B3C8134FA0}"/>
                  </a:ext>
                </a:extLst>
              </p14:cNvPr>
              <p14:cNvContentPartPr/>
              <p14:nvPr/>
            </p14:nvContentPartPr>
            <p14:xfrm>
              <a:off x="1696680" y="2009160"/>
              <a:ext cx="7956720" cy="26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3ECF4-ACB1-42D8-BD99-E8B3C8134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1999800"/>
                <a:ext cx="7975440" cy="27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6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DCF-2940-4D0C-B160-C4FD0066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List and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4AF9-E067-45A8-9121-D2E3D1A7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[[3, 9], [8, 5], [11, 1]] </a:t>
            </a:r>
          </a:p>
          <a:p>
            <a:r>
              <a:rPr lang="en-US" dirty="0"/>
              <a:t>a[0] </a:t>
            </a:r>
          </a:p>
          <a:p>
            <a:r>
              <a:rPr lang="en-US" dirty="0"/>
              <a:t>a[1][0]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B483A3-5102-4A37-AF9B-C4D69E4C3471}"/>
                  </a:ext>
                </a:extLst>
              </p14:cNvPr>
              <p14:cNvContentPartPr/>
              <p14:nvPr/>
            </p14:nvContentPartPr>
            <p14:xfrm>
              <a:off x="1678680" y="2482560"/>
              <a:ext cx="2634840" cy="155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B483A3-5102-4A37-AF9B-C4D69E4C3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320" y="2473200"/>
                <a:ext cx="2653560" cy="15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4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475</TotalTime>
  <Words>154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Python for Science and Engineering</vt:lpstr>
      <vt:lpstr>Python Data Structures</vt:lpstr>
      <vt:lpstr>Python Data Structures: Lists</vt:lpstr>
      <vt:lpstr>Python Data Structures: Tuples</vt:lpstr>
      <vt:lpstr>Multidimensional List and Tuple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37</cp:revision>
  <dcterms:created xsi:type="dcterms:W3CDTF">2019-11-30T09:37:12Z</dcterms:created>
  <dcterms:modified xsi:type="dcterms:W3CDTF">2019-12-04T11:57:27Z</dcterms:modified>
</cp:coreProperties>
</file>