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9-11-30T10:53:03.7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11112 7069 0,'25'0'31,"50"0"-31,-50 0 16,49 0-16,25 0 16,-24 0-16,-1 0 15,50-24-15,25 24 16,24-25-16,26 25 15,-1 0-15,26 0 16,73 0-16,-24 0 16,0 0-16,25 0 15,-1 0-15,-24 0 16,-50 0-16,50 0 16,-99 0-16,49 0 15,-49 0-15,24 0 16,-49 0-1,25 0-15,74 0 16,-50 0-16,25 0 16,50 0-16,0 0 15,25 0-15,74 0 16,-25 25-16,0-25 16,-24 0-16,-26 0 15,51 0-15,-51 24 16,1-24-16,0 0 15,-26 0-15,1 25 16,-25-25-16,0 0 16,-49 0-16,24 0 15,-49 0-15,-25 0 16,-1 0-16,-24 0 16,25 0-16,-25 0 15,25 0-15,50 0 16,-51 0-16,26 0 15,0 0-15,-26 0 16,26 0-16,25 0 16,-26 0-16,1 0 15,24 0-15,-99 0 16,1 0 0,-51 0-16,-24 0 15,25 0 48,99 50-63,49-25 15,75-1-15,-25 26 16,-25 24-16,-24 1 16,-26-50-16,-74-1 15,-24-24-15,-75 25 94,0 50-94,0-1 16,-50-24-16,25-1 15,1 1-15,-1-1 16,25 1-1,-25-50 1,25 25-16,-25-25 0,-24 25 16,24 24-1,0-49-15,-25 25 16,-24 0-16,24 25 16,-49 24-16,25-49 15,49 49-15,-99-49 16,99 49-16,-25-49 15,26 0-15,-1 25 16,-25-26-16,1 26 16,-1-50-16,25 25 15,-24 0-15,24-25 16,-50 0-16,1 49 16,-25-49-16,-50 0 15,-25 0-15,-24 0 16,49 0-16,-49 0 15,24 0-15,-24 0 16,24 0-16,-99 0 16,75 0-16,-50 25 15,49-25-15,-49 0 16,50-25-16,24 0 16,0 25-1,-24-24-15,24-1 0,-49 25 16,25 0-16,74 0 15,-100-25 1,76 25-16,-26-25 16,0 25-16,1 0 15,24 0-15,-25 0 16,1 0-16,-26 0 16,50 0-16,-99 0 15,124 0-15,-74 0 16,-1 0-16,1 0 15,-25 0-15,74 0 16,-99 0-16,99 0 16,-50 0-16,26 0 15,-50 0-15,-25 0 16,99 0-16,-99 0 16,49 0-16,1 0 15,24 0-15,-24 0 16,49 0-16,-25 0 15,50 0-15,-25 0 16,25 0-16,-49 0 16,-1 0-16,50 0 15,-25 0-15,0 0 16,1 0-16,-1 0 16,-25 0-1,25 0-15,25 0 16,-49 0-16,24 0 15,-25 0-15,75 0 16,-75 0-16,50 0 16,-24 0-16,24 0 15,-25 0-15,49 0 16,-24 0-16,-24 0 16,48 0-16,1 0 15,0 0-15,0 0 16,49 25-16,-24-25 15,-1 0-15,1 0 16,-1 0-16,1 0 16,24 0-16,-24 0 15,0 0-15,24 0 16,0 0-16,1 0 16,-26 0-16,1 0 15,0 0-15,-1 0 16,26 0-16,-26 0 15,50 0-15,-24 0 16,24 0-16,-25 0 16,-24 0-1,-1 0-15,26 0 16,-1 0-16,25 0 16,1 0-16,24-25 109,0-24-109,24-1 16,1-24-16,0-50 15,0 0-15,0 24 16,-25 26-16,0-25 15,0 24-15,0 1 16,0 24-16,0 25 16,0 1 15,0-1-31,49 25 62,1-50-46,-1 25 0,51-24-16,73-26 15,75 1-15,0-25 16,149-25 0,-248 74-16,-50 50 15,25 0-15,-99-25 16,0 25-16,25 0 15,-1 0-15,-24 0 16,0 0-16,24 0 16,1 0-16,-25 0 15,0 0 1,-1 0 0,1 0-1,0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9-11-30T10:53:24.1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8657 8086 0,'25'25'16,"49"-25"0,75 0-16,-25 0 15,-25 0-15,0 0 16,50 0-16,-50 25 16,-24-25-16,24 0 15,-25 0 1,-24 0-16,24 0 15,-24 0-15,24 0 16,1 0-16,-1 0 16,1 0-16,-50 0 15,24 0-15,-24 0 16,0 0-16,49 0 16,-24 0-16,24 0 15,1 0-15,-1 0 16,0 0-16,1 0 15,-26 0-15,-24 0 16,50 0-16,-51 0 16,51 0-16,-26 0 15,-24 0-15,0 0 16,0 0-16,25 0 31,-26 0-15</inkml:trace>
  <inkml:trace contextRef="#ctx0" brushRef="#br0" timeOffset="27992.459">7689 9550 0,'25'0'63,"25"0"-48,24 0-15,1 0 16,-51 0-16,1 0 16,50 0-16,49 0 15,-25 0-15,50 0 16,24 0-16,1 0 15,24 0-15,-24 0 16,25 0-16,-51 0 16,26 0-16,24 0 15,1 0-15,24 0 16,0 0-16,1 0 16,-51 0-16,50 0 15,-98 0-15,23 0 16,-98 0-16,-25 0 15,0 0-15,-1 0 16,26 0 0,24 0-1,26 0-15,98 0 16,-24 0-16,-1 0 16,1 0-16,-25 0 15,0 0-15,-25-25 16,-50 25-1,25 0-15,-49 0 16,24 0-16,1 0 16,-1 0-16,25 0 15,1 0-15,-1 0 16,-25 0-16,1 0 16,-26 0-1,-24 0-15,0 0 16,0 0-16,-1 0 15,1 0-15,0 0 16,0 0-16</inkml:trace>
  <inkml:trace contextRef="#ctx0" brushRef="#br0" timeOffset="56734.805">7367 10046 0,'0'25'78,"0"49"-63,0-24-15,0-1 16,50-24-16,-50 0 16,0 49-16,0-24 15,0 0-15,0 24 16,0-49-16,0 24 15,0 1-15,-25-25 16,25 0-16,0-1 16,-50 26-1,50-25-15,-25 0 16,-24-1-16,24 1 16,0-25-16,0 25 15,1-25-15,-26 0 16,0 0-1,26 0-15,-26 0 16,0 25-16,1-25 16,-26 0-16,1 0 15,-25 0-15,-25 0 16,74 0 0,-49 0-16,49 0 15,25 0-15,1 0 16,-26 0-16,50-25 15,-25 25-15,0-50 16,1 50 0,-1-24-16,-25-26 15,25 25-15,1-24 16,-1 49-16,-25-50 16,25 0-16,1 50 15,-26-49 1,25 24-16,0 0 15,25-24-15,-25 24 16,25 0 0,0-25-1,0 26 1,0-26-16,0-24 0,25 24 16,-25 0-16,50 1 15,-25 24-15,0-25 16,-1 25-1,-24-24-15,50 24 0,-50 0 16,74-24 0,-24 24-16,0-25 15,24 1-15,0 24 16,26-25-16,-26 50 16,0-25-16,-24 25 15,0-24-15,-26 24 16,1 0-16,0 0 15,0 0 1,0 0-16,-1 0 31,26 24-15,-25 1-16,0 25 16,0-25-16,24-25 15,1 49-15,-1-24 16,-24 25-1,0-50 1,-25 24-16,25 1 16,0 0-16,-25 0 15,24-25-15,-24 49 16,25-24-16,0 25 16,0-25-1,0-25-15,-25 49 0,24-24 31,-24 0-15,25 0 0,-25 0-1,25-25 1</inkml:trace>
  <inkml:trace contextRef="#ctx0" brushRef="#br0" timeOffset="132703.69">24284 10195 0</inkml:trace>
  <inkml:trace contextRef="#ctx0" brushRef="#br0" timeOffset="-97872.907">13940 12055 0,'-25'0'32,"-24"0"-17,-26 0-15,1 0 16,-25 0-16,-25 0 15,-50 0-15,-24 0 16,-1 0-16,-24 0 16,-75 0-16,25 0 15,50 0-15,50 0 16,49-25-16,24 25 16,51 0-16,-1 0 15,25 0 32,-49 0-31,0 0-16,-51 0 15,26 0-15,-25 0 16,25 0 0,-50-25-16,25 25 15,75 0-15,-51-24 16,76 24-16</inkml:trace>
  <inkml:trace contextRef="#ctx0" brushRef="#br0" timeOffset="-96938.378">8285 11956 0,'-25'0'93,"-49"0"-93,24 0 16,-24 0-16,-1 0 16,-24 0-16,24 0 15,1 0-15,0-25 16,-1 25-16,26 0 16,-26 0-16,50 0 15,1 0-15,-26 0 16,25 0-16,0 0 31,1 0-31,-1 0 16,0 0-1</inkml:trace>
  <inkml:trace contextRef="#ctx0" brushRef="#br0" timeOffset="-69751.945">11981 13022 0,'49'0'31,"50"0"-15,-49 0-1,0 25-15,24-25 0,1 0 16,-1 0 0,0 0-16,1 0 15,-1 25-15,25-25 16,1 0-16,-26 0 16,25 0-16,0 0 15,-49 0-15,25 0 16,-26 0-16,1 0 15,-25 0 1,-1 0-16,1 0 16,0 0-16,0 0 15,0 0-15,24 0 16,1 0-16,-25 0 16,-1 0-16,1 0 15,0 0-15,0 0 16,0 0 15,24 0 344,-24 0-375,0 0 16,0 0-1,-1 0 17,1 0-17</inkml:trace>
  <inkml:trace contextRef="#ctx0" brushRef="#br0" timeOffset="-69129.042">13072 13395 0,'25'0'63,"49"-25"-63,-24-25 0,24 25 16,1 25-16,24-24 15,-25 24-15,-24 0 16,0 0-1,-1 0-15,-24 0 16,0 0-16,0 0 16</inkml:trace>
  <inkml:trace contextRef="#ctx0" brushRef="#br0" timeOffset="-67657.977">23664 13122 0,'-50'24'31,"0"1"-15,1-25-1,-1 0-15,-24 0 16,-1 0-16,-24 0 16,25 0-16,-1 0 15,-24 0-15,50 0 16,-26 0-16,26 0 15,-26 0-15,25 0 16,1 0-16,-1 0 16,25 0-16</inkml:trace>
  <inkml:trace contextRef="#ctx0" brushRef="#br0" timeOffset="-66873.07">19348 13295 0,'-25'0'62,"-50"0"-46,1 0-16,0-24 15,24 24-15,0 0 16,-24 0-16,-124 0 16,74 0-1,-50 0-15,25 0 16,25 0-16,-50-25 16,50 25-16,-49 0 15,-1 0-15,-24 0 16,74 0-16,-50-25 15,75 25-15,0 0 16,-50 0-16,50 0 16,-75 0-16,99 0 15,-49 0-15,25 0 16,0 0-16,74 0 16,-24 0-1,-1 0-15</inkml:trace>
  <inkml:trace contextRef="#ctx0" brushRef="#br0" timeOffset="-43008.168">8979 14263 0,'50'24'47,"49"-24"-32,-24 0-15,24 0 16,25 0-16,25 25 15,-50-25-15,25 25 16,-50-25-16,75 0 16,50 0-16,49 0 15,49 0-15,26 0 16,-26 0-16,1 0 16,0 0-1,-1 0-15,-73 0 16,123-50-1,-198 50-15,-25 0 16,-25 0-16,0 0 16,-49 0-16,-1 0 15,1 0-15,0 0 16,-26 0-16,26 0 16,0 0-16,-26 0 15,1 0-15,0 0 16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4A28245-A374-44D9-88F1-9E510DC0D62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98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4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3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014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32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975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796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619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10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9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26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94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26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47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6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A28245-A374-44D9-88F1-9E510DC0D62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0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hyperlink" Target="https://mrdavoodi.github.io/python-cour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ECB4-9F88-4593-BD06-B48943D541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Science and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71C1F-0524-43B0-8E1D-0865EEB54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</a:t>
            </a:r>
          </a:p>
        </p:txBody>
      </p:sp>
    </p:spTree>
    <p:extLst>
      <p:ext uri="{BB962C8B-B14F-4D97-AF65-F5344CB8AC3E}">
        <p14:creationId xmlns:p14="http://schemas.microsoft.com/office/powerpoint/2010/main" val="135783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5CE5F-E90F-4ACD-8F45-0E8424A4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33276-4834-4156-B4AD-67ADB6CFF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website: </a:t>
            </a:r>
            <a:r>
              <a:rPr lang="en-US" dirty="0">
                <a:hlinkClick r:id="rId2"/>
              </a:rPr>
              <a:t>https://mrdavoodi.github.io/python-course</a:t>
            </a:r>
            <a:endParaRPr lang="en-US" dirty="0"/>
          </a:p>
          <a:p>
            <a:r>
              <a:rPr lang="en-US" dirty="0"/>
              <a:t>Reference Book: Introduction to Python for Science and Engineering ;</a:t>
            </a:r>
          </a:p>
          <a:p>
            <a:pPr marL="0" indent="0">
              <a:buNone/>
            </a:pPr>
            <a:r>
              <a:rPr lang="en-US" dirty="0"/>
              <a:t>by: David J. Pin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738D3C-9943-473C-9599-0D6D920EE426}"/>
                  </a:ext>
                </a:extLst>
              </p14:cNvPr>
              <p14:cNvContentPartPr/>
              <p14:nvPr/>
            </p14:nvContentPartPr>
            <p14:xfrm>
              <a:off x="3491640" y="2500200"/>
              <a:ext cx="6072480" cy="60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738D3C-9943-473C-9599-0D6D920EE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82280" y="2490840"/>
                <a:ext cx="6091200" cy="62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293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C34B4-BCEE-4B44-B96F-B2468683A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6D9D5-74E0-4828-9246-EE6E48452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Python is an </a:t>
            </a:r>
            <a:r>
              <a:rPr lang="en-US" i="1" dirty="0"/>
              <a:t>interpreted </a:t>
            </a:r>
            <a:r>
              <a:rPr lang="en-US" dirty="0"/>
              <a:t>language </a:t>
            </a:r>
          </a:p>
          <a:p>
            <a:r>
              <a:rPr lang="en-US" dirty="0"/>
              <a:t>It is also a </a:t>
            </a:r>
            <a:r>
              <a:rPr lang="en-US" i="1" dirty="0"/>
              <a:t>dynamically typed language</a:t>
            </a:r>
            <a:r>
              <a:rPr lang="en-US" dirty="0"/>
              <a:t> </a:t>
            </a:r>
          </a:p>
          <a:p>
            <a:r>
              <a:rPr lang="en-US" dirty="0"/>
              <a:t>It is free </a:t>
            </a:r>
          </a:p>
          <a:p>
            <a:r>
              <a:rPr lang="en-US" dirty="0"/>
              <a:t>Python’s clean and simple syntax </a:t>
            </a:r>
          </a:p>
          <a:p>
            <a:r>
              <a:rPr lang="en-US" dirty="0"/>
              <a:t>Python programs can be slower than compiled languages like C </a:t>
            </a:r>
          </a:p>
          <a:p>
            <a:r>
              <a:rPr lang="en-US" dirty="0"/>
              <a:t>Python is less well documented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D62C5E-D013-4CD6-9B09-63101B0FF267}"/>
                  </a:ext>
                </a:extLst>
              </p14:cNvPr>
              <p14:cNvContentPartPr/>
              <p14:nvPr/>
            </p14:nvContentPartPr>
            <p14:xfrm>
              <a:off x="2080440" y="2910960"/>
              <a:ext cx="6662160" cy="225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D62C5E-D013-4CD6-9B09-63101B0FF2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1080" y="2901600"/>
                <a:ext cx="6680880" cy="226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2185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92</TotalTime>
  <Words>78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Python for Science and Engineering</vt:lpstr>
      <vt:lpstr>Course materials</vt:lpstr>
      <vt:lpstr>Pros and 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Science and Engineering</dc:title>
  <dc:creator>Mohammadreza</dc:creator>
  <cp:lastModifiedBy>Mohammadreza</cp:lastModifiedBy>
  <cp:revision>3</cp:revision>
  <dcterms:created xsi:type="dcterms:W3CDTF">2019-11-30T09:37:12Z</dcterms:created>
  <dcterms:modified xsi:type="dcterms:W3CDTF">2019-11-30T11:09:27Z</dcterms:modified>
</cp:coreProperties>
</file>