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1T15:09:24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10939 9624 0,'74'0'78,"-49"0"-62,0 0-16,49 0 0,-49 0 15,25 0-15,-1 0 16,1 0 0,0 0-16,-1 0 0,1 0 15,-1 0-15,1 0 16,0 0-16,-1 0 15,26 0-15,-26 0 16,-24 0 0,0 0-16,24 0 0,-24 0 15,25 0 1,-25 0 0,-1 0-16,1 0 15,0 0 16</inkml:trace>
  <inkml:trace contextRef="#ctx0" brushRef="#br0" timeOffset="2020.025">13767 9723 0,'49'0'63,"-24"0"-47,0 0-1,0 0-15,-1 0 16,1 0-1,0 0 1,0 0 0,0 0-16,-1 0 15,1 0 1,0 0-16,0 0 16,0 0-1,-1 0 1,1 0-16,0 0 31,0 0-15,0 0-1,24 0-15,-24 0 32,0 0-32,0 0 15,0 0 1,-1 0-1,1 0 1,0 0 0,0 0-1,0 0 1,-1 0 0,1 0-16,0 0 31,0 0 0,0 0-15,-1 0-1,1 0 1,0 0 0,0 0-16,0 0 15,-1 0-15,1 0 16,0 0-1,0 0-15,0 0 32,-1 0-32,1 0 15,0 0 1,25 0 0,-26 0 15,1 0-16,0 0 17,0 0-17,0 0 17,-1 0-17,1 0 32,0 0-47,0 0 47,0 0 31</inkml:trace>
  <inkml:trace contextRef="#ctx0" brushRef="#br0" timeOffset="123273.184">17016 11336 0,'-50'0'31,"26"0"-31,-51 0 16,1 0 0,24 0-16,-24 0 15,24 0-15,-24 0 16,-25 0-16,24 0 16,1 0-16,-1 0 0,-24 0 15,0 0 1,0 0-16,-50 0 15,25 0 1,0 0-16,25 0 0,-50 0 16,49 0-1,26 0-15,0 0 0,24 0 16,0 0 0,1 0-16,-1 0 0,1 0 15,24 0-15,-25 0 16,-24 0-1,24 0-15,-49 0 0,-25 0 16,74 0 0,-49 0-16,-50 0 0,50-25 15,-50 25-15,50 0 16,-25 0 0,25 0-16,0 0 15,24 0-15,1 0 16,24 0-16,0 0 0,26 0 15,-1 0 1,0 0-16,0 0 16,0 0-1,1 0 1,-1 0-16,0 0 16,0 0-1,0 0 1,1 0-1,-1 0 1,0 0 0,0 0-16,0 0 0,-24 0 15,24 0 1,0 0-16,0 0 16,1 0-1,-1 0 1,0 0-16,0 0 0,0 0 15,-24 0 1,24 0 0,0 0 15</inkml:trace>
  <inkml:trace contextRef="#ctx0" brushRef="#br0" timeOffset="-191882.585">14486 14957 0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8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3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7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9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0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CB4-9F88-4593-BD06-B48943D5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Science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1C1F-0524-43B0-8E1D-0865EEB54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13578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FC06-EAB7-44BF-A95C-A6095479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Python as a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A4E4-6C25-4215-BE6C-E3EE665D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4BCB38-11B7-486A-90A7-98E874A27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28458"/>
              </p:ext>
            </p:extLst>
          </p:nvPr>
        </p:nvGraphicFramePr>
        <p:xfrm>
          <a:off x="2844799" y="2733040"/>
          <a:ext cx="650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092561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71166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607888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44272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p-Medium"/>
                        </a:rPr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p-Medium"/>
                        </a:rPr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p-Medium"/>
                        </a:rPr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p-Medium"/>
                        </a:rPr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9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p-Regular"/>
                        </a:rPr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12+7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p-Regular"/>
                        </a:rPr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5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p-Regular"/>
                        </a:rPr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12*7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p-Regular"/>
                        </a:rPr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1.714285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19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p-Regular"/>
                        </a:rPr>
                        <a:t>floor division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5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p-Regular"/>
                        </a:rPr>
                        <a:t>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p-Regular"/>
                        </a:rPr>
                        <a:t>exponentiation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12**7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35831808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9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20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354-24CD-433F-A1F8-23F9423D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Python as a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A08E-8F1B-420E-8945-C0C0E481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of operations</a:t>
            </a:r>
          </a:p>
          <a:p>
            <a:r>
              <a:rPr lang="en-US" dirty="0"/>
              <a:t>Floating point e.g. </a:t>
            </a:r>
            <a:r>
              <a:rPr lang="en-US"/>
              <a:t>12*3 or 12.*3</a:t>
            </a:r>
            <a:endParaRPr lang="en-US" dirty="0"/>
          </a:p>
          <a:p>
            <a:r>
              <a:rPr lang="en-US" dirty="0"/>
              <a:t>Complex numbers e.g. (2+3j)*(-4+9j)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D5FB2A-03F9-4C74-9CB4-D3F770608655}"/>
                  </a:ext>
                </a:extLst>
              </p14:cNvPr>
              <p14:cNvContentPartPr/>
              <p14:nvPr/>
            </p14:nvContentPartPr>
            <p14:xfrm>
              <a:off x="3938040" y="3464640"/>
              <a:ext cx="2188080" cy="192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D5FB2A-03F9-4C74-9CB4-D3F7706086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8680" y="3455280"/>
                <a:ext cx="2206800" cy="19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344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253</TotalTime>
  <Words>81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Garamond</vt:lpstr>
      <vt:lpstr>Kp-Medium</vt:lpstr>
      <vt:lpstr>Kp-Regular</vt:lpstr>
      <vt:lpstr>Organic</vt:lpstr>
      <vt:lpstr>Python for Science and Engineering</vt:lpstr>
      <vt:lpstr>Interactive Python as a Calculator</vt:lpstr>
      <vt:lpstr>Interactive Python as a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Science and Engineering</dc:title>
  <dc:creator>Mohammadreza</dc:creator>
  <cp:lastModifiedBy>Mohammadreza</cp:lastModifiedBy>
  <cp:revision>13</cp:revision>
  <dcterms:created xsi:type="dcterms:W3CDTF">2019-11-30T09:37:12Z</dcterms:created>
  <dcterms:modified xsi:type="dcterms:W3CDTF">2019-12-01T15:27:08Z</dcterms:modified>
</cp:coreProperties>
</file>