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2T03:52:29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22324 13618 0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12T17:08:55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8632 8359 0,'-25'0'0,"0"0"31,25 25-31,-223 25 47,149-50-47,-25 0 0,-50 24 16,25-24-1,-25 25-15,25-25 0,-25 0 16,50 0-1,24 25-15,-49-25 16,0 0-16,50 0 0,-25 0 16,-1 0-1,51 0-15,-26 0 0,51 0 16,-26 0 0,0 0-16,-24-25 15,49 0 1,-49 25-16,49-24 0,-49 24 15,-50-25 1,49 0-16,1 25 0,-50-25 16,49 0-16,-49 1 15,99 24-15,1-25 16</inkml:trace>
  <inkml:trace contextRef="#ctx0" brushRef="#br0" timeOffset="1930.285">9376 8458 0,'25'0'47,"25"0"-31,74 0-16,0 25 0,-50 25 15,25-25 1,-49-1-16,24 26 0,-24-50 16,0 25-16,-1-25 15,-24 25 1,25-25-16,24 0 0,0 0 16,1 0-1,49 0-15,0 0 0,-25 0 16,75 0-1,-75 0-15,75 0 0,-75 0 16,0 0-16,-25-25 16,1 25-1,-75-25-15,25 25 0,-1 0 16,-24-25 0,25 25-1</inkml:trace>
  <inkml:trace contextRef="#ctx0" brushRef="#br0" timeOffset="3113.65">12229 8458 0,'49'0'31,"-24"0"-31,50 0 0,-51 0 16,51 0-16,-26 25 15,26 0 1,49 0-16,-50-25 0,25 25 16,1-25-1,-1 0-15,0 0 0,25-25 16,-49 25-1,-1-50-15,50 1 16,-50 24-16,-24 0 16,0-25-16,24 50 15,0-49-15,-49 24 16,25 0-16,-50 0 16,25 25-16</inkml:trace>
  <inkml:trace contextRef="#ctx0" brushRef="#br0" timeOffset="89171.908">4837 12626 0,'0'24'47,"74"1"-47,-24 0 16,49 0-16,50-25 15,0 0-15,0 0 16,-25 0-16,24 0 16,1 0-16,25 0 15,-25 0-15,0 0 16,-1 0-16,1 0 16,25 0-1,99 0-15,-75 0 0,25 0 16,-24 0-1,-50 0-15,-25 0 16,-75 0-16,1 0 0,0 0 16,-1 0-1,-24 0-15,25 0 47,-26 0-47,26 0 16,-25 0-16,24 0 15,26 0-15,-26-25 16,1 25-16,24 0 16,-49-25-16,50 25 15,-26 0 1,-24 0-16,25 0 16,-1 0-1,1-25-15,-25 25 16,24 0-16,-24 0 15,0 0 1,0 0 0,0 0-1</inkml:trace>
  <inkml:trace contextRef="#ctx0" brushRef="#br0" timeOffset="100150.334">11832 13940 0,'-25'0'16,"0"0"-1,-24 0 1,49-49 0,-50 24-16,25-25 15,-24 25 1,24-24-16,-25-26 16,50 26-16,-49-1 15,24 1-15,25-1 16,-25 25-16,0 0 15,25-24-15,0 24 16,0-25-16,0 26 16,0-26-16,0 0 15,0 25-15,0-24 16,25-1-16,-25 25 16,0-24-1,25 49-15,-25-25 16,25 0-1,-1 0 1,1 25 62,0 0-78,0 0 16,0 0-1,-1 25-15,26-25 16,-25 50-16,0-50 0,-1 49 16,26-24-1,0 25-15,-1-50 0,-24 25 16,0-25 0,-25 24-16,25 1 15,-25 0 1,24 0-1,-24 0 1,0 0 0,25-25-16,-25 24 31,0 1 0,0 25-15,0-25-1,0-1 1,0 1 0,0 0 15,0 0-15,0 0 15</inkml:trace>
  <inkml:trace contextRef="#ctx0" brushRef="#br0" timeOffset="102470.121">11038 14139 0,'-25'0'31,"0"0"-31,1 0 16,-1 0 0,0 0-1,25-25 1,-25 0-16,0 0 16,1-24-16,-1 24 15,0 0 1,0-25-16,0 1 15,25 24-15,-24 0 16,24-24-16,-25 24 16,0 0-16,25 0 15,0 0-15,0-24 0,0 24 32,0-25-32,0 26 0,0-1 15,0 0 1,0-25-1,0 26 1,0-26-16,0 25 31,0-24-31,0 24 0,0-25 16,0 0 15,25 26-15,0 24 15,-25-25-15,24 25-1,1 0-15,0 0 16,0 0 31,0 0 0,-1 0 0,1 0-32,0 0 16,0 0 1,0 0-1,-1 0-31,1 0 16,-25 49-16,50-24 15,-50 0 1,49 0-16,-49 0 31,25 0-31,-25-1 16,0 1 62,25-25-63,-25 25-15,0 0 16,25-25-16,-25 25 16,0-1 15,0 26 47,0 0-78,0-26 0,0 1 16,0 50-16,0-51 31,0 1-31,0 0 31,0 0 94,0 0-109,0-1-16,0 1 15,0 0 17,-25 0 327,25 0-343,0-1-16,-25 1 15,25 0-15,-25-25 16,25 25 0</inkml:trace>
  <inkml:trace contextRef="#ctx0" brushRef="#br0" timeOffset="-107252.882">18604 14312 0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12T17:14:40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8260 0,'-25'25'63,"-25"0"-48,-49 49-15,0-49 16,0 74 0,-50-74-16,-25 24 15,75-49-15,25 25 0,-75-25 16,25 0 0,24 0-16,1 0 15,25 0-15,-25 0 0,-25-25 16,49 1-1,1 24-15,24 0 0,-49-50 16,25 0 0,24 50-16,0-49 0,1 24 15,-1 0 1,25 0-16,0 25 31,25-24-31,-49-1 0,24 25 16,0-50-1,-24 25-15,-1 1 16,50-1 0,-25 25-16</inkml:trace>
  <inkml:trace contextRef="#ctx0" brushRef="#br0" timeOffset="1643.821">6796 9798 0,'-24'0'94,"-26"25"-79,0-1-15,50 1 16,-24-25-16,-1 0 0,-25 25 15,1-25 1,24 25-16,0-25 0,-25 0 16,-24 0-1,49 0 1,0 0-16,1 0 16,-26 0-16,0 0 15,1 0-15,-26 0 0,1 0 16,-25 0-1,24 0-15,-24 0 16,0-25-16,0 25 16,-50 0-16,74-25 15,1 25 1,-25 0-16,49 0 0,-24 0 16,-1 0-16,26-25 15,-1 25 1,-24-24-16,49-1 0,-25 0 15,1 0 1,-1 0-16,25 25 16,-24-49-16,24 49 15,0-50-15,-25 25 0,1-24 16,24 24 0,0 25-16,25-25 15,-25 25-15,25-25 0,-24 25 16</inkml:trace>
  <inkml:trace contextRef="#ctx0" brushRef="#br0" timeOffset="42893.511">8111 12229 0,'25'0'47,"49"0"-31,26 0-16,73 49 15,26-49-15,73 0 16,1 25-16,50 0 16,123 0-16,1 0 15,74-25-15,24 0 16,-49 49-16,-74-49 16,-25 0-16,74 0 0,-123 0 15,-1 0 1,-50 0-16,1 0 15,-25 0-15,-25 0 16,-50 0-16,-49 0 16,-25 0-1,-24 0-15,-26 0 0,25-25 16,-24 1 0,24 24-16,25 0 15,-25-25-15,25 25 0,-49-25 16,-26 25-1,1-25-15,-25 25 0</inkml:trace>
  <inkml:trace contextRef="#ctx0" brushRef="#br0" timeOffset="57230.106">7541 13891 0,'24'0'16,"76"0"-1,24 0 1,74 0-16,1 0 16,24 0-16,25 0 15,-25 0-15,0 0 16,50 0-16,0 0 0,25 0 15,-50 0 1,74 0-16,-24 0 16,-1 0-1,-24 0-15,-49 0 0,98 0 16,-74 0 0,0 0-16,25 0 0,-75 0 15,1 0-15,-25 0 16,-50 0-1,0 0-15,-100-25 0,51 25 16,-1 0 0,50 0-16,0 0 0,50 0 15,-1 0 1,26 0-16,-75 0 0,-25 0 16,-24 0-16,-1 0 15</inkml:trace>
  <inkml:trace contextRef="#ctx0" brushRef="#br0" timeOffset="61989.924">19695 13568 0,'0'25'47,"-25"25"-32,-49 24-15,-1 0 16,50 1-16,-49-26 16,0 51-16,-50-1 15,74-74 1,-99 49-16,75 0 0,-75-49 16,50-25-16,0 0 15,-50 0-15,25 0 16,0 0-16,-75 0 15,50 0 1,25 0-16,50 0 0,-25 0 16,24 0-1,1 0-15,24 0 16,1 0-16,-1 0 16,25 0-16,-49-25 15,49 1-15,0-1 16,25 0-1,-49-49-15,-1-1 16,0 1-16,1-25 16,-50 24-16,49-24 15,0 49-15,1 1 16,-50-50-16,49 49 16,-24-24-16,49 49 0,0 25 15,25-50 1,-25 25-16,0 1 15,25-51 1,-25 25-16,25 26 0,0-1 16,0-50-1,0 51-15,0-26 16,0 0 0,0-24-16,0 24 0,25 1 15,0 24 1,25-25-16,24-24 15,25 0-15,75 74 0,-75-50 16,50 0 0,-25 26-16,0 24 0,-50 0 15,1-25 1,-26 25-16,51 0 16,-51-25-16,1 25 15,24 0-15,1 0 16,-1 0-16,-24 0 15,-1 0 1,-24 0-16,0 0 0,0 0 16,49 0-1,-24 25-15,49-25 0,75 25 16,-1 24 0,-24-49-16,-50 0 0,1 0 15,-76 0-15,1 0 16,0 0-1,0 0-15,0 0 16,-25 25 0,24-25-16,26 0 15,-50 25 1,25-25-16,24 0 31,-24 25-15,25-1-16,-1 51 0,51-26 15,-26 26 1,1-50-16,-1 49 0,25-49 16,-49 0-1,-1 24-15,-24-24 16,-25 0 125,0 24-141,0-24 15,0 0-15,0 25 16,0-1-16,0 26 15,0-1 1,0-24-16,0-1 16,0-24-16,0 0 15,0 0 1,0 0 218,-49 74-234,-1-50 16,50-24 0,-50 25-16,1-1 15,24 1 1,0-25-16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12T17:18:55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21010 8533 0,'0'0'0,"124"0"31,0 0-31,24 25 16,26-1-16,99-24 15,74 0-15,-49 0 16,24 0-16,-24 0 15,0 0-15,-75 0 16,50 0-16,-50-24 16,-25 24-16,-24 0 15,-75-25-15,0-25 16,-49 25 0,-25 25-16,-25-24 15,25 24 16,-25-25-31,24 25 16</inkml:trace>
  <inkml:trace contextRef="#ctx0" brushRef="#br0" timeOffset="31419.736">9029 9773 0,'74'0'32,"26"0"-17,73 0-15,-49 0 16,25 0-16,-25 0 16,-25 0-16,75 0 15,-50 0-15,50 0 16,24 0-16,-24 0 15,24 0-15,-24 0 16,24 0-16,1 0 16,-51 0-16,51 0 15,-26 0-15,1 0 16,0 0-16,-25 0 16,49 0-16,-24 0 15,24 0-15,1 25 16,-1-25-1,-49 25-15,24-25 0,1 24 16,-50-24-16,-25 0 16,0 25-16,-24-25 15,-1 0 1,-24 0-16,-25 0 16,24 0-16,1 0 0,24 0 15,-24 0 1,24 0-16,-24 0 0,0 0 15,-1 0 1,-24 0-16,0 0 16,0 0-1,24 0 17</inkml:trace>
  <inkml:trace contextRef="#ctx0" brushRef="#br0" timeOffset="34599.712">5333 5259 0,'0'74'16,"25"-24"-16,0 24 16,24 25-1,-24-49-15,-25 49 0,0-25 16,25 1 0,24-1-16,-49-24 15,0 24-15,0-24 16,0-25-1,0 0-15,0-1 16,25-24 0,0 0 77,-25-24-93,0-26 0,0 0 16,0-24-16,0 24 16,50 1-16,-1-1 15,1 0 1,24 26-16,-24 24 16,-25 0-16,0 0 0,24 0 15,-24 0 1,0 0-16,0 0 15,24 0 1,-24 0 0,0 24-16,0 1 0,-25 0 15,24 0 1,-24 0-16,0 0 31,0-1-31,0 1 31,0 0-31,-24 0 16,-26 24-16,25-49 16,25 25-1,-49 0-15,24 0 16,-50 0 0,51-25-16,-26 0 0,0 0 15,25 0 1,-24 0-16,-1 0 0,1 0 15,-26-50-15,26 25 16,-26 0-16,50 25 16,25-24-16,25 24 62,0 24-62,0-24 16,24 50-1,1-25-15</inkml:trace>
  <inkml:trace contextRef="#ctx0" brushRef="#br0" timeOffset="35603.373">7367 5631 0,'-50'0'46,"-74"-25"-30,25 25 0,25-25-16,-1 25 0,26 0 15,24 0 1,0 0 0,-25 50 30,26 24-46,24 0 16,-25 26-16,0 49 16,25-25-16,0 49 15,0-24 1,0-25-16,0-50 16,0-24-16,0 0 15,0-26 1,25-24 15,0 0 0,-1 0-15,1 25-16,0 0 0,25 0 16,24-25-1,-49 25-15,0-25 16,0 0-1,-1 0 48,1 0-16,0 0-32,0 0 64,-25-25-64</inkml:trace>
  <inkml:trace contextRef="#ctx0" brushRef="#br0" timeOffset="36839.857">7888 5581 0,'0'74'32,"49"1"-32,-24-1 15,0 1 1,0 24-16,0 25 16,0-50-16,-1-24 15,-24 24-15,0 1 16,0-26-1,0 1-15,0 24 0,0-24 16,0 0 0,0-26-16,0 26 15,0-25-15,0 0 16,0-75 78,0 0-94,0 26 0,25-26 15,0-24 1,0 24-16,0-24 0,49-1 16,-24 50-1,-26-24-15,26 49 16,-25 0-1,0 0 17,-1 0-32,1 0 15,0 0-15,0 49 16,24-49 0,-49 25-16,25-25 15,25 25 1,-50 0-1,0 0 1,0-1 0,0 1-16,0 0 31,0 0-31,0 0 31,0-1 0,-25 1-15,0-25-16,-24 50 16,24-50-16,0 25 15,-49-1-15,49 1 16,0 25-16,0-50 16,0 0-16,25 25 15,-24-25 1,-1 0-1,0 0-15,0 0 16,0 0 0,1 0-1</inkml:trace>
  <inkml:trace contextRef="#ctx0" brushRef="#br0" timeOffset="38089.718">9475 5928 0,'25'25'31,"0"50"-15,49-51-16,26 51 0,-26-1 16,0-24-16,1 24 15,-26 1 1,1-51-16,25 51 0,-51-50 15,26 24 1,-25-24-16,-25 0 0,25-25 16,-25 49 93,-50-49-93,0 75-16,26-50 15,-26 24-15,0-24 16,25 0-16,-24-25 16,24 25-1,25 0 16,-25-25 63,0 0-94,1 24 0,-1 1 16,0 0-1,0 0-15,0 0 0,-24-1 16,-1-24-16,25 0 16,25 25-1,-24-25 17,-1 0-17,0 25 16,50-25 94</inkml:trace>
  <inkml:trace contextRef="#ctx0" brushRef="#br0" timeOffset="38659.812">10790 5705 0,'0'25'16,"0"24"0,0 51-16,0 24 15,0 25 1,0-50-16,0 25 0,0 25 15,25-25 1,-25-50-16,0-24 0,0 24 16,0-49-16,0 25 15,0-26 1,0 1-16,0 0 0,0-50 125</inkml:trace>
  <inkml:trace contextRef="#ctx0" brushRef="#br0" timeOffset="39989.994">11261 5953 0,'0'0'0,"149"0"31,-74 0-31,-1 0 0,25 0 16,25 25 0,-74-25-16,24 25 0,1-25 15,-51 25 1,26-1-16,-25-24 16,0 0-1,-25 25 63,0 25-62,0-1 0,0 1-16,0 0 15,0 49-15,0-50 16,-25 26-16,25-1 0,0 1 15,0-51 1,0 1-16,-25 25 16,25-25-16,0-1 31,0 1-15,0 0-1,0 0 16,0 0-15,0 0-16,0-1 0,0 1 31,0 25-15,0-25 0,0-1 15,0 1-31,0 0 0,-25 0 172,0-25-172,1 25 15,-1-1-15,0-24 16,0 25 0,-24-25-16,-1 0 15,25 0 1,-24 0-16,-1 0 15,25 0-15,0 0 16,-24 0-16,24 0 16,0 0 31,0 0 31</inkml:trace>
  <inkml:trace contextRef="#ctx0" brushRef="#br0" timeOffset="44459.134">15925 9798 0,'0'0'0,"74"25"31,-24-25-31,49 24 15,50-24-15,24 25 16,-49 0-16,50-25 16,0 0-16,-50 0 15,-25 0-15,0 0 0,-25 0 16,-24 0 0,-25 0-16,0 0 15,-1 0-15,1 0 16,0 0-16,25-25 15,-1 25-15,-24-25 0,25 25 32,24 0-32,25 0 15,25 0-15,-24-24 0,24-1 16,-50 25-16,-24-25 16,-50 0-1,49 25-15,1-25 0,-1 1 31,-24-1-31,0 25 0,0 0 16,0 0 15,-25-25-31,25-25 219,-1 1-203,1 24-16,0-25 15,0 26-15,-25-1 16,0-25 0,25 50-16,-25-49 15,24 49 1,-24-25-16,0 0 31,0-25-15,0 26-16,0-1 15,0-25 1,-24 1-16,-1-1 0,0 25 16,0 0-1,0-24-15,25-1 16,-24 25-16,-26-24 15,25 24-15,0-25 16,0 25-16,-24 25 0,24 0 16,0-24-1,-24-1 1,-1 25 0,25 0-1,-49-25-15,-1 0 16,1 25-16,-25 0 0,0-25 15,-1 25-15,26 0 16,-25 0-16,-1 0 16,26 0-16,-25 0 15,0 0 1,-1 0-16,-24 0 16,50 0-16,0 0 15,-1 0-15,-24 0 0,25 0 16,-1 0-1,1 0-15,-1 0 16,50 0-16,1 0 0,-1 0 16,0 0-1,0 0-15,0 0 16,-24 0 0,49 25-16,-50-25 15,1 0-15,24 0 16,-25 0-16,25 0 15,1 50 1,-1-50-16,0 0 0,0 25 16,0-25 15,25 24 0,0 1 0,0 0-15,0 0 15,25-25-15,-25 25 0,25-1-1,-25 1 1,25-25-1,0 50-15,-25-25 16,24-1 0,-24 1-16,0 0 0,25 25 31,0-25-31,-25-1 16,25 1-16,0 25 15,-1-25-15,1 24 16,-25 1-1,50-25-15,-50-1 16,25 1 0,-25 0-1,0 0 1,24 0 0,-24-1-1,25 1 1,-25 0-16,25 0 15,-25 0-15,0 24 16,0-24-16,0 0 16,0 0-16,0-1 15,0 1-15,25 0 16,0 0-16,-25 0 172</inkml:trace>
  <inkml:trace contextRef="#ctx0" brushRef="#br0" timeOffset="56629.838">5035 11162 0,'50'0'47,"49"25"-31,50 25-16,25-1 15,74-24-15,49 0 16,-24 24-16,74-24 0,125 0 15,98 49-15,1 50 16,24-49 0,-74-75-16,-174 0 0,1 0 15,24 0 1,-50 0-16,-24 0 16,49 0-16,-49 0 15,-1 0-15,51 0 16,-51 0-1,1-50-15,-50 50 0,0-49 16,-25-1 0,-49 0-16,24 26 0,25-1 15,-49 0-15,-50 25 16,50 0-16,-50 0 16,0 0-16,0 0 15,-50-25 1,-49 25-16,25 0 0</inkml:trace>
  <inkml:trace contextRef="#ctx0" brushRef="#br0" timeOffset="58520.212">16421 11088 0,'-25'24'78,"-25"1"-63,-24 25 1,-50 24-16,-50-49 16,1 25-16,24-25 15,-25-1-15,0 26 16,26-50-16,-51 0 0,-24 25 15,99-25 1,-50 0-16,50 0 16,50 0-1,-25 0-15,24 0 0,-24 0 16,25-25 0,-1 25-16,-49-25 0,50 0 15,-25 1 1,-50-26-16,25 0 0,0 26 15,49-1-15,-24-25 16,49 25 0,26 0-16,-26 1 15,25-26-15,0 25 16,25 0 0,-24-24-16,-1 24 15,25-25-15,0 26 16,0-26-1,0 25-15,0-24 16,0 24-16,-25 0 16,25 0-1,0-24-15,0 24 16,0 0-16,25-49 16,24 24-1,26 0-15,-26 26 16,1-26-16,0 0 0,24 26 15,-24 24 1,-26 0-16,26-50 16,25 25-16,24 25 0,50-25 15,-25 25 1,24 0-16,26 0 0,0 0 16,-75 0-1,-25 0-15,1 0 0,-50 0 16,-1 0-1,1 0 1,0 0 0,49 0-16,1 0 15,-1 0-15,75 0 0,-25 0 16,-25 0 0,25 0-16,-49 0 15,-26 0-15,-24 0 16,0 0-16,0 0 15,0 0 1,-1 0 0,1 0-1,0 0-15,0 0 16,0 0-16,-1 0 16,1 0-1,0 0-15,0 0 16,0 0-1,-1 0-15,26 25 0,-25-25 16,0 0-16,24 25 16,-24-25-1,25 0-15,-26 0 16,1 25 0,0 0-16,0-25 31,0 0-31,-25 24 15,24-24-15,1 0 16,-25 25 0,25 25-16,0-25 31,-25-1 0,25-24-15,-25 25-1,0 0-15,24-25 16,1 25-16,0 0 16,-25-1-1,0 1-15,50 0 0,-50 25 16,24-50 0,-24 24-16,25-24 15,-25 25 1,0 0-1,0 0 1,0 0-16,25-1 16,-25 26-16,0-25 0,0 0 15,25-1 1,-25 26 0,0-25-1,0 0-15,0-1 16,0 1-16,0 0 15,0 0 1</inkml:trace>
  <inkml:trace contextRef="#ctx0" brushRef="#br0" timeOffset="118719.728">11609 14337 0,'0'75'16,"24"-1"-16,26 50 0,-50-50 15,25 26 1,-25-26-16,0 25 16,25-24-16,-25-26 15,0 1-15,0-1 16,0 1-1,0-25-15,0 0 0,0-1 16,0 26-16,0-25 16,0 0-1,0 0 1,0-100 62,0-24-62,0 0-16,49-1 15,26 1-15,-51 50 16,26 24-16,-25 25 16,-25-25-16,49 25 15,1 0-15,-25 0 16,0 0-1,-1 0-15,26 0 16,-50 50-16,25-50 0,-25 49 16,25-49-1,-25 25 1,25 0-16,-25 0 0,0-1 16,0 1-1,24 0 1,-24 0-16,0 24 15,0 1-15,0-25 16,0 0 0,0 49-16,-49-49 15,24 0-15,-50 0 16,51 24-16,-1-49 0,-25 0 16,1 0-1,-1 0-15,25 0 16,0 0-1,1 0 1</inkml:trace>
  <inkml:trace contextRef="#ctx0" brushRef="#br0" timeOffset="128180.038">11782 15999 0,'0'25'47,"0"24"-47,0-24 15,25 25-15,-25-1 16,0-24-16,0 0 16,25 0-16,0 49 15,-25 1 1,0-26-16,0-24 15,0 25-15,0-1 16,0-24-16,0 0 0,0 0 16,0 24-1,0-24 1,0 0 0,0 0-1,0 0-15,0-1 16,0 1-16,24-25 31,-24-25 63,0-49-79,0 0-15,0-1 16,0 1-16,0 24 0,0 1 16,0 24-1,25-25-15,-25 25 0,25 25 16,0 0 31,0 0-47,-1 0 15,1 0-15,0 0 0,25 0 16,-1 0 15,-24 25-31,0 0 0,0-25 16,-25 25-16,0 0 31,25-25-31,-25 24 0,0 1 16,0 0-1,0 0-15,0 0 0,0-1 16,0 1 0,0 0-16,0 0 15,0 0-15,0-1 16,0 1 0,-50 0-16,25 0 15,0-25 1,0 0-1,1 0-15,-26 25 0,0-25 32,26 0-32</inkml:trace>
  <inkml:trace contextRef="#ctx0" brushRef="#br0" timeOffset="132181.546">11485 16545 0,'-25'0'32,"0"0"-32,-25 0 0,1 0 15,24 0 1,0 0-16,0 0 16,1 0-16,-26 0 15,25 0-15,0 0 31,0 0-31,1 0 16,-1 0-16,0 0 16,0 0-16,0 0 15,1 0 1</inkml:trace>
  <inkml:trace contextRef="#ctx0" brushRef="#br0" timeOffset="132559.9">11683 16867 0,'-25'0'16,"0"0"-16,1 0 15,-1 0-15,-25 0 16,1 0 0,-1 0-16,0 0 0,-49 0 15,0 0 1,24 0-16,-24 0 0,25 0 15,-50 0 1,49 0-16,1 0 0,24 0 16,1 0-16,24 0 31</inkml:trace>
  <inkml:trace contextRef="#ctx0" brushRef="#br0" timeOffset="133888.517">9351 16321 0,'-24'25'16,"24"25"-16,-25-25 0,25 24 15,-25-24 1,25 50-16,0-1 16,0-49-16,0 0 15,0-1-15,0 1 16,50 0 0,-26-25-16,26 0 0,-50 25 15,25-25 1,24 25-16,-24-25 0,0 0 15,25 0 1,-26 0 0,26 0-1,-50-25 1,25 25-16,0-25 16,-25 0-1,24 0-15,-24 1 16,0-1-1,0 0 1,0 0-16,0 0 0,-24 1 16,-1-1-1,0-50-15,0 75 16,0-24 0,1-1-16,-1 25 0,0-25 15,0 25 1,0 0-16,50 0 125,0 50-110,49-1 1,-24-24-16,-25 25 0,24-26 16,-24 1-1,25 0-15,24 0 0,-49 0 32,0-1-32,0-24 0,-25 25 15,49 0-15,-24 0 16,0-25-1,0 25-15,0-25 0,-1 24 16,1-24 15</inkml:trace>
  <inkml:trace contextRef="#ctx0" brushRef="#br0" timeOffset="138019.916">10120 17115 0,'-49'0'47,"24"0"-31,-25 0-16,1 0 15,24 0-15,0 0 0,-25 0 16,1 0 0,-26 0-16,51 0 15,-1 0 1,-25 0-16,1 0 0,24 0 16,0 0-1,-25 0-15,-24 0 0,49-25 16,0 25-1,-24 0-15,24 0 0,0 0 16,0 0-16</inkml:trace>
  <inkml:trace contextRef="#ctx0" brushRef="#br0" timeOffset="141990.042">12402 14585 0,'0'0'0,"-49"-74"15,24 49-15,-25-25 0,26 50 16,-1-49 0,25 24-16,-25 0 15,-25 0 1,25 25-16,-24-25 16,-1 25-16,1-24 15,-26-1-15,1 25 16,-1 0-1,1-25-15,-25 25 16,49 0-16,-24 0 16,49 0-16,-25 0 0,26 0 15,-26 0 1,0 0 0,1 0-16,-26 25 0,26 0 15,-26-25 1,-24 49-16,49 1 15,26-25-15,-51 24 0,50 1 16,-24 24 0,-1-24-16,25 24 15,1-24-15,-1-25 16,0 24-16,25 1 16,0 24-16,0-24 15,0 0-15,0-1 16,0 1-16,50-1 15,-50 26-15,49-50 16,-49-1-16,50 51 16,-25-50-16,24 0 15,1 24-15,-1-24 16,26 0 0,-26 24-16,-24-49 0,25 25 15,-1-25 1,26 25-16,-1-25 0,-24 0 15,24 0-15,-24 0 16,0 0-16,-1 0 16,1 0-16,-1 0 15,1 0 1,24 0-16,-24 0 0,49 0 16,-24 0-1,-1 0-15,-24 0 0,-1 0 16,-24 0-1,25 0-15,-25-25 16,-1 25-16,26 0 0,-25-49 16,24 49-1,1-50-15,24 25 0,-49 0 16,25 1 0,-25 24-16,-1-25 15,1 0-15,-25 0 16,0 0-1,0-24 17,0-1-17,0 25 1,0-24 0,0-1-16,0 25 15,0 0-15,0 1 16,0-26-16,-25 50 15,25-50-15,0 26 0,0-1 16,-24 0 0,24 0-1,-25 25-15,25-25 0,-25 1 16,0-1 0,0 25-1,25-25-15</inkml:trace>
  <inkml:trace contextRef="#ctx0" brushRef="#br0" timeOffset="-38974.591">27682 6424 0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3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7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28245-A374-44D9-88F1-9E510DC0D62B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CB4-9F88-4593-BD06-B48943D5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Science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1C1F-0524-43B0-8E1D-0865EEB5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10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14:cNvPr>
              <p14:cNvContentPartPr/>
              <p14:nvPr/>
            </p14:nvContentPartPr>
            <p14:xfrm>
              <a:off x="8036640" y="4902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7280" y="4893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8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C02C-8116-43F2-BA29-5B138984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6635-48FB-4E94-BE38-7D761FC5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 = 1.0/</a:t>
            </a:r>
            <a:r>
              <a:rPr lang="en-US" dirty="0" err="1"/>
              <a:t>np.arange</a:t>
            </a:r>
            <a:r>
              <a:rPr lang="en-US" dirty="0"/>
              <a:t>(0.2, 3, 0.2) </a:t>
            </a:r>
          </a:p>
          <a:p>
            <a:r>
              <a:rPr lang="en-US" dirty="0"/>
              <a:t>b[b &gt; 1] </a:t>
            </a:r>
          </a:p>
          <a:p>
            <a:r>
              <a:rPr lang="es-ES" dirty="0"/>
              <a:t>y = </a:t>
            </a:r>
            <a:r>
              <a:rPr lang="es-ES" dirty="0" err="1"/>
              <a:t>np.sin</a:t>
            </a:r>
            <a:r>
              <a:rPr lang="es-ES" dirty="0"/>
              <a:t>(</a:t>
            </a:r>
            <a:r>
              <a:rPr lang="es-ES" dirty="0" err="1"/>
              <a:t>np.linspace</a:t>
            </a:r>
            <a:r>
              <a:rPr lang="es-ES" dirty="0"/>
              <a:t>(0, 4*</a:t>
            </a:r>
            <a:r>
              <a:rPr lang="es-ES" dirty="0" err="1"/>
              <a:t>np.pi</a:t>
            </a:r>
            <a:r>
              <a:rPr lang="es-ES" dirty="0"/>
              <a:t>, 9)) </a:t>
            </a:r>
          </a:p>
          <a:p>
            <a:r>
              <a:rPr lang="es-ES" dirty="0"/>
              <a:t>y[</a:t>
            </a:r>
            <a:r>
              <a:rPr lang="es-ES" dirty="0" err="1"/>
              <a:t>np.abs</a:t>
            </a:r>
            <a:r>
              <a:rPr lang="es-ES" dirty="0"/>
              <a:t>(y) &lt; 1.e-15] = 0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0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ADB0-41FD-486A-90C4-F5821536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2F13-3268-4C07-B1ED-9B66636B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([[1., 4, 5], [9, 7, 4]])</a:t>
            </a:r>
          </a:p>
          <a:p>
            <a:r>
              <a:rPr lang="en-US" dirty="0"/>
              <a:t>a = </a:t>
            </a:r>
            <a:r>
              <a:rPr lang="en-US" dirty="0" err="1"/>
              <a:t>np.ones</a:t>
            </a:r>
            <a:r>
              <a:rPr lang="en-US" dirty="0"/>
              <a:t>((3,4), </a:t>
            </a:r>
            <a:r>
              <a:rPr lang="en-US" dirty="0" err="1"/>
              <a:t>dtype</a:t>
            </a:r>
            <a:r>
              <a:rPr lang="en-US" dirty="0"/>
              <a:t>=float )</a:t>
            </a:r>
          </a:p>
          <a:p>
            <a:r>
              <a:rPr lang="en-US" dirty="0" err="1"/>
              <a:t>np.eye</a:t>
            </a:r>
            <a:r>
              <a:rPr lang="en-US" dirty="0"/>
              <a:t>(4) </a:t>
            </a:r>
          </a:p>
          <a:p>
            <a:r>
              <a:rPr lang="en-US" dirty="0"/>
              <a:t>c = </a:t>
            </a:r>
            <a:r>
              <a:rPr lang="en-US" dirty="0" err="1"/>
              <a:t>np.arange</a:t>
            </a:r>
            <a:r>
              <a:rPr lang="en-US" dirty="0"/>
              <a:t>(6) </a:t>
            </a:r>
          </a:p>
          <a:p>
            <a:r>
              <a:rPr lang="en-US" dirty="0"/>
              <a:t>c = </a:t>
            </a:r>
            <a:r>
              <a:rPr lang="en-US" dirty="0" err="1"/>
              <a:t>np.reshape</a:t>
            </a:r>
            <a:r>
              <a:rPr lang="en-US" dirty="0"/>
              <a:t>(c, (2, 3))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5EEFD0-FDC1-4B31-B808-19294A9A9071}"/>
                  </a:ext>
                </a:extLst>
              </p14:cNvPr>
              <p14:cNvContentPartPr/>
              <p14:nvPr/>
            </p14:nvContentPartPr>
            <p14:xfrm>
              <a:off x="1741320" y="2955600"/>
              <a:ext cx="4956480" cy="219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5EEFD0-FDC1-4B31-B808-19294A9A90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960" y="2946240"/>
                <a:ext cx="4975200" cy="22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71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E67E-2A2F-4E64-B0D5-CA11DADB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Math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5467-5AF4-4C6E-B504-4E079F4F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b[0][2]</a:t>
            </a:r>
          </a:p>
          <a:p>
            <a:r>
              <a:rPr lang="en-US" dirty="0"/>
              <a:t>b[0,2]</a:t>
            </a:r>
          </a:p>
          <a:p>
            <a:r>
              <a:rPr lang="en-US" dirty="0"/>
              <a:t>Addition, subtraction, multiplication, division, exponentiation, and Functions act on an element-to-element basis. </a:t>
            </a:r>
          </a:p>
          <a:p>
            <a:r>
              <a:rPr lang="en-US" dirty="0"/>
              <a:t>How to do matrix multiplication? </a:t>
            </a:r>
            <a:r>
              <a:rPr lang="en-US" dirty="0">
                <a:sym typeface="Wingdings" panose="05000000000000000000" pitchFamily="2" charset="2"/>
              </a:rPr>
              <a:t> np.dot()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89C60E-6EB2-4675-AEEE-D4D485C9C6FF}"/>
                  </a:ext>
                </a:extLst>
              </p14:cNvPr>
              <p14:cNvContentPartPr/>
              <p14:nvPr/>
            </p14:nvContentPartPr>
            <p14:xfrm>
              <a:off x="1527120" y="2937960"/>
              <a:ext cx="5643720" cy="221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89C60E-6EB2-4675-AEEE-D4D485C9C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7760" y="2928600"/>
                <a:ext cx="5662440" cy="22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13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F369-486D-46BB-B48A-8EA7E78D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Lists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C805-C550-418D-B153-9DFECDDA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elements of a NumPy array must all be of the same type </a:t>
            </a:r>
          </a:p>
          <a:p>
            <a:r>
              <a:rPr lang="en-US" dirty="0"/>
              <a:t>Arrays allow Boolean indexing; lists do not </a:t>
            </a:r>
          </a:p>
          <a:p>
            <a:r>
              <a:rPr lang="en-US" dirty="0"/>
              <a:t>NumPy arrays support “vectorized” operations </a:t>
            </a:r>
          </a:p>
          <a:p>
            <a:r>
              <a:rPr lang="en-US" dirty="0"/>
              <a:t>Adding one or more additional elements to a NumPy array creates a new array and destroys the old one.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0B4595-A706-4869-AA9D-03145E53A514}"/>
                  </a:ext>
                </a:extLst>
              </p14:cNvPr>
              <p14:cNvContentPartPr/>
              <p14:nvPr/>
            </p14:nvContentPartPr>
            <p14:xfrm>
              <a:off x="1812600" y="1893240"/>
              <a:ext cx="8153280" cy="426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0B4595-A706-4869-AA9D-03145E53A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240" y="1883880"/>
                <a:ext cx="8172000" cy="42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4196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634</TotalTime>
  <Words>223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Python for Science and Engineering</vt:lpstr>
      <vt:lpstr>Fancy Indexing</vt:lpstr>
      <vt:lpstr>Multi-dimensional Array</vt:lpstr>
      <vt:lpstr>Indexing and Math Operations</vt:lpstr>
      <vt:lpstr>Differences between Lists and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Science and Engineering</dc:title>
  <dc:creator>Mohammadreza</dc:creator>
  <cp:lastModifiedBy>Mohammadreza</cp:lastModifiedBy>
  <cp:revision>53</cp:revision>
  <dcterms:created xsi:type="dcterms:W3CDTF">2019-11-30T09:37:12Z</dcterms:created>
  <dcterms:modified xsi:type="dcterms:W3CDTF">2019-12-12T17:28:12Z</dcterms:modified>
</cp:coreProperties>
</file>