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5T12:58:4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8359 0,'75'0'31,"-26"0"-16,26 25-15,24-25 16,0 0-16,0 0 16,0 0-16,50 0 15,-25 0-15,25 0 16,-25 0 0,-25 0-16,1 0 0,-26 0 15,50 0 1,-50 0-16,26 0 15,-1 0-15,-25 0 16,1 0-16,-1 0 16,1 0-16,-1 0 15,25 0-15,0 0 16,50 0-16,-50 0 16,25 0-16,50 0 15,0 0-15,24 0 16,25 25-16,-24-25 15,49 0-15,-50 25 16,1-25-16,-26 0 16,26 24-16,-26-24 15,-24 25-15,25-25 16,0 0-16,-1 0 16,-49 0-16,50 0 15,-50 0-15,-25 0 16,-24 0-16,-26 0 15,26 0 1,-1 0-16,0 0 0,-24 0 16,0 0-16,24 0 15,0 0 1,50 0-16,-24 0 16,73 0-16,-24 0 15,0 0-15,-25 0 16,-25 0-16,25 0 15,-25 0-15,-24 0 16,-1 0-16,1 0 16,-26 0-16,1 0 15,24 0-15,-24 0 16,24 0-16,-24 0 16,24 0-16,-24 0 15,0 0-15,24 0 16,0 0-16,1 0 15,-26 0-15,1 0 16,0 0-16,-1 0 16,1 0-16,-1 0 15,-24 0-15,0 0 16,0 0-16,24 0 16,-24-25-16,0 25 15,25 0-15,-25 0 16,24 0-16,26 0 15,-1 0 1,-24 0-16,-26 0 16,26 0-16,-25 0 15,24 0 1,-24 0 0,25 0-1</inkml:trace>
  <inkml:trace contextRef="#ctx0" brushRef="#br0" timeOffset="4590.191">6176 7293 0,'25'0'16,"25"0"-1,-25 0 1,24 0-16,-24 0 31,0 0 0,0 0-15,-1 0-16,26 0 16,-25 0-16,0 0 15,24 0-15,1 0 16,-25 0-16,-1 0 15</inkml:trace>
  <inkml:trace contextRef="#ctx0" brushRef="#br0" timeOffset="5167.272">6921 7317 0,'24'0'16,"1"0"0,0 0-1,0 0 1,0 0-1,-1 0-15,26 0 16,-25 0-16,0 0 16,-1 0-16,1 0 31</inkml:trace>
  <inkml:trace contextRef="#ctx0" brushRef="#br0" timeOffset="12343.399">6226 9847 0,'74'0'31,"1"0"-15,-1 0-16,25 0 15,-49 0-15,49 0 16,-49 0-16,24 0 16,-24 0-16,0 0 15,-1 0-15,26 0 16,-26 0-16,26 0 15,-1 0-15,25 0 16,-24 0-16,-26 0 16,1 0-16,-25 0 15,-1 0-15,26 0 16,-25 0 0,0 0 30,-1 0-46,1 0 16,50 0-16,-26 0 16,1 0-16,-25 0 15,24 0-15,26 0 16,-26 0-16,-24 0 16,0 0-1,0 0-15,0 0 16,-1 0-16,1 0 15,0 0 1,25 0 0,-26 0-16,1 0 15,25 0-15,-25 0 16,-1 0-16,1 0 16,50 0-16,-51 0 15,26 0 1,-25 0-1,24 0-15,-24 0 16,25 0 0,-25 0-16,-1 0 15,1 0 1,25 0-16,-25 0 16,-1 0-1,26 0-15,-25 0 16</inkml:trace>
  <inkml:trace contextRef="#ctx0" brushRef="#br0" timeOffset="16406.681">5184 9103 0,'0'25'31,"0"0"-31,0 0 16,25 24-16,0 26 15,0-50-15,-25 24 16,0-24-16,0 25 16,0-26-16,0 1 15,0 0-15,0 25 16,-25-50 0,25 24-16,-25 1 15,0-25-15,0 25 16,1-25-1,-1 0 1,0 0-16,0 0 16,0 0-16,1 0 15,-26 0-15,0 0 16,26 0-16,-1 0 16,-25 0-16,25 0 15,0 0-15,1 0 16,-1 0-16,0 0 15,0 0 1,0 0 0,1-25-16,-1 25 15,25-25 1,-25 25-16,25-49 16,-25-1-16,0 25 15,25-24-15,-49-1 16,24-24-16,25 49 15,-25-25-15,0 1 16,25 24-16,-24 0 16,24-24-16,0-1 15,0 25 1,0-25-16,24 50 16,-24-49-16,0 24 15,25 0-15,0 0 16,-25 1-16,25-1 15,0 0-15,24-25 16,-49 26-16,25 24 16,0-25-16,0 0 15,-1 25 1,1 0-16,0 0 16,0-25-16,0 25 15,-1 0 1,1 0 15,0 0 0,0 0-31,0 0 16,0 0-16,-1 25 16,1 0-16,0 0 15,0-1 1,-25 1-16,49-25 15,-24 25-15,0 0 16,0 0 0,0-25-1,-25 24-15,0 1 32,24 0-32,-24 0 15,25-25-15,-25 49 16,25-49-16,-25 25 15,0 0 1,0 0 0,25 0 15</inkml:trace>
  <inkml:trace contextRef="#ctx0" brushRef="#br0" timeOffset="92934.572">8533 11361 0,'-25'0'31,"0"0"-31,-24 0 16,-26 0-1,1 0-15,-50 24 16,-50 1-16,-24-25 16,-50 0-16,24 0 15,1 25-15,50-25 16,-1 25-16,75-25 16,-1 0-16,26 0 15,24 0-15,-24 0 16,0 0-16,24 0 15,0 0-15,26 0 16,-26 0-16,0 0 16,26 0-16,-1-25 15,-25 0-15,1 0 16,-1 1-16,-25-26 16,-24-24-16,50 49 15,24 0-15,-50 25 16,51 0-1</inkml:trace>
  <inkml:trace contextRef="#ctx0" brushRef="#br0" timeOffset="94335.159">8954 11162 0,'75'0'16,"123"0"-1,50 0-15,50 25 16,-75-25-16,1 0 15,-1 0-15,0 0 16,75 25-16,24-25 16,-74 25-16,-99-25 15,0 0-15,-25 24 16,-50-24-16,-24 0 16,24 0-16,-49 0 15,0 0 63</inkml:trace>
  <inkml:trace contextRef="#ctx0" brushRef="#br0" timeOffset="168398.798">7144 10443 0,'49'-25'15,"-24"0"-15,0 25 16,25 0-16,-26-49 16,26 49-16,-25 0 15,0 0 1,-1 0-16,1 0 15,0 0-15,0 0 16,0 0-16,-1 0 16,1 0-16,0 0 15,0 0 1,0 0-16,-1 0 16,1 0-16,0 0 15,25 0-15,-26 0 16,1 0-16,0 0 15,49 0-15,-49 0 16,25 0-16,-25 0 16,0 0-16,-1 0 15,26 0-15,-25 0 16,0 0 0,-1 0-1,1 0 1,0 0-16,0 0 15,0 0 1,-1 0 0,1 24-1,25-24 1,-25 0 0,-25 25-16,24-25 15,1 0 1,0 0-1,-25 25-15,25 0 16,-25 0-16,25-1 16,-1-24-16,1 25 15,0 0 1,0-25-16,-25 25 16,25-25-16,-25 25 15,24-1 1,-24 1-1,0 0 1,0 0 15,0 0-15,0-1 0,0 1-1,0 25 1,0-25 15,0-1-15,0 1-1,0 0 1,-24-25 0,24 25-16,-25-25 15,0 0-15,0 25 16,0-25-16,1 0 15,-26 24-15,25-24 16,0 25-16,-49 25 16,24-50-1,26 0-15,-1 0 16,0 25-16,-49-1 16,24-24-16,0 0 15,26 0-15,-26 0 16,0 0-16,1 0 15,24 0 1,-50 0-16,51 0 16,-26 0-1,0 0-15,1 0 0,24 0 16,-25 0-16,26 0 16,-1 0-16,-25 0 15,-24 0 1,24 0-16,25 0 15,1 0-15,-26 0 16,25 0-16,0 0 16,1 0-16,-1 0 15,0-24-15,0 24 16,0 0 0,25-25-16,-24 25 15,24-25 1,0 0 15,0 0-31,0 1 16,0-26-1,0 25-15,0 0 16,0-24-16,0 24 16,24 0-16,1-24 15,-25 24-15,25 0 16,0-25-16,0 50 15,-1-24-15,-24-1 16,25 0-16,-25 0 47,25 25-31</inkml:trace>
  <inkml:trace contextRef="#ctx0" brushRef="#br0" timeOffset="173263.476">4762 12626 0,'25'0'63,"50"0"-48,-1 0-15,1 0 16,73 0-16,-24 0 16,25 0-16,74 24 15,-24-24 1,49 0-16,-99 0 15,24 0-15,-49 0 16,-49 0-16,-1 0 16,-49 0-1,0 0 1,0 0 0,-1 0-1,1 0 1,0 0-1,0 0-15,49 0 16,-24 0-16,0 0 16,24 0-16,-24 0 15,-26 0-15,1 0 16,25 0-16</inkml:trace>
  <inkml:trace contextRef="#ctx0" brushRef="#br0" timeOffset="174375.495">4713 14114 0,'99'0'32,"25"0"-17,25 0-15,-25 0 16,0 0-16,25 0 15,49 0-15,-24 0 16,-25 0-16,49 0 16,-24 0-16,-1 0 15,-49 0-15,50 0 16,-75 0-16,-24 0 16,-1 0-16,-24 0 15,-25 0-15,24 0 16,1 0-1,-25 0-15,-1 0 16,1 0-16,0 0 16,0 0-16,0 0 15,-1 0 17</inkml:trace>
  <inkml:trace contextRef="#ctx0" brushRef="#br0" timeOffset="175552.083">4887 15404 0,'24'0'47,"51"0"-32,-1 0-15,50 0 16,25 0-16,-50 0 16,-24 0-16,24 0 15,0 0-15,0 0 16,-24 0-16,-26 0 15,1 0-15,0 0 16,24 0-16,-24 0 16,-1 0-1,-24 0 1,0 0 0,0 0-1,24 0 1,-24 0-1,0 0-15,24 0 16,-24 0 0,0 0-16,0 0 31,0 0 16</inkml:trace>
  <inkml:trace contextRef="#ctx0" brushRef="#br0" timeOffset="181382.868">7590 12551 0,'50'0'46,"-1"0"-46,1 0 16,-25 0-16,49 0 16,-24 0-16,-25 0 15,24 0-15,1 0 16,-25 25-16,24-25 16,-24 0-1,0 0 1,0 0-16,0 25 15,-1-25-15,1 0 16,25 0-16,-1 0 16,1 0-16,0 0 15,-26 0-15,51 25 16,-26-25-16,-24 0 16,0 0-16,25 0 15,-26 0-15,1 0 16,0 0-16,0 0 31,0 0 0</inkml:trace>
  <inkml:trace contextRef="#ctx0" brushRef="#br0" timeOffset="182903.118">9550 12576 0,'49'0'63,"-24"0"-47,0 0-1,25 0-15,-1 25 16,1 0-16,-25-25 15,24 49-15,1-24 16,24 0-16,-24-25 16,0 25-16,-1-25 15,26 24-15,-51-24 16,1 0-16,0 0 16,25 0-1,-1 0-15,-24 25 0,25-25 16,-26 0-1,1 0-15,0 0 16,25 25-16,-1-25 16,-24 0-1,25 0 1,-26 0 0,1 0-1,0 0 1,0 0-16,0 0 31,-25-25-15,24 25-1</inkml:trace>
  <inkml:trace contextRef="#ctx0" brushRef="#br0" timeOffset="186103.12">11881 12328 0,'0'25'78,"0"0"-62,-24 24 0,-1-49-16,0 25 15,0-25-15,-24 25 16,24 0-16,0-1 16,0 1-16,0-25 15,1 0-15,-1 0 16,0 0-1,0 0 1,0 25 0,-24-25-1,24 0 1,0 0 0,0 0-16,1 0 15,-26 0 1,25 0-16,0 0 15,1 0-15,-1 0 16,0 0-16,0 0 16,0 0-1,0-25 1,1 25 0,-1-25-1,0 25-15,0-49 16,-24 24-16,24 25 15,0-25-15,25 0 16,0 1-16,-25-1 16,25 0 15,0 0-31,0 0 0,0-24 31,0 24-31,-25 0 0,25-25 16,0 26-1,0-26-15,0 0 16,0 1 0,0-1-1,0 25-15,0 1 16,0-1-16,0 0 16,0 0-16,0 0 15,0 1 1,0-1-16,0 0 15,25 25 1,-25-25 0,25 25 15,-25-25-15,25 25-16,0-24 15,-1 24 1,1 0-16,0 0 15,0 0 1,0 0-16,-1 0 16,1 0-16,0 0 15,0 0-15,0 0 16,24 0-16,-24 0 16,0 0-16,0 0 15,24 0 1,-24 0-1,0 0-15,0 0 16,24 0-16,-24 0 16,0 0-1,0 0-15,0 0 32,-1 0-1,1 0 0,0 0-15,0 0-16,0 0 15,-1 24 1,1-24 0,0 0-1,-25 25 1,0 0 15,25-25-15,-25 25-1,0 0 1,0-1 0,25-24-1,-25 25-15,0 0 16,0 0-1,24-25-15,-24 25 32,0-1-17,0 1 32,0 0-31,0 0 15,0 0 0,-24-25-15,24 24 15,0 1-31,0 0 31,0 0 1,0 0-1,0-1-15,0 1 15,0 0 0,0 0 0,0 0-31,0 0 32,0-1-17,0 1 16,0 0-15,0 0 0,0 0 15,0-1 31,0 1 1</inkml:trace>
  <inkml:trace contextRef="#ctx0" brushRef="#br0" timeOffset="201847.501">13940 13940 0,'25'0'62,"0"0"-46,49 50-16,-24-25 16,24 24-16,-24-24 15,-1 25-15,1-26 16,0-24-16,49 25 16,-25 0-16,-24-25 15,0 0 1,-1 0-16,1 0 0,-1 0 15,1 0 1,24 0-16,1 0 16,-1 0-16,75 0 15,-50 0-15,1 0 16,-26 0-16,0-50 16,-24 50-16,0-24 15,-1 24-15,1-25 16,-50 0-16,25 25 15,-1-25-15,1 25 16,0-25-16,-25 1 16</inkml:trace>
  <inkml:trace contextRef="#ctx0" brushRef="#br0" timeOffset="203207.853">20439 13915 0,'50'0'47,"24"75"-47,25-26 16,-24 1-16,24 24 15,-25-24-15,26 0 16,-1-1-16,-50-24 16,26 25-16,-26-25 15,1-1-15,0 1 16,-1 0-16,26-25 15,24 0-15,-25 0 16,26 0-16,24-25 16,-25 0-1,50 1-15,-75-1 16,25-25-16,25 0 0,0 1 16,-49-26-16,-1 51 15,1-26 1,-26 25-16,-24 25 15,0-25-15,-25 1 47,25 24-31,-25-25 0</inkml:trace>
  <inkml:trace contextRef="#ctx0" brushRef="#br0" timeOffset="-161536.143">4837 13246 0,'25'0'16,"0"0"-1,24 0-15,-24 0 16,0 0-16,0 0 16,24 0-16,-24 0 15,25 0 1,-26 0-16,1 0 16,0 0-16,25 0 15,-26 0-15,26 0 16,-25 0-16,0 0 15,-1 0-15,1 0 32,0 0-32,0 0 0,0 0 31,-1 0-31,1 0 31,0 0-31,25 25 16,-50 24-16,49-49 15,-49 50-15,25-1 16,-25-24 0,25 0-16,-25 0 15,0 49-15,0-24 16,0-25 0,0 24-16,0 1 15,0-25 1,0-1-16,0 1 15,0 0 1,0 0-16,0 0 16,0-1-1,-25 1 1,0-25 0,25 25-16,-25 0 15,1 0 1,-1-25-16,0 0 15,0 24 1,-24-24 0,24 0-1,0 0 1,-25 0 0,26 0-16,-1 0 15,0 0-15,0 0 16,0 0-16,1 0 15,-1 0 17,0 0-17,0 0 1,0 0 0,1 0-1,-1 0-15,25-24 16,-25 24-16,25-25 15,-25 0 1,-24 0 0,49 0-16,-25 1 15,0 24 1,25-25 0,-25 25-1,25-25 1,-25 0-16,25 0 15,-24 25 1,-1 0-16,25-49 16,-25 24-1,0 0 1,0-24 0,0 24-1,25 0 1,-24 0-1,24 0-15,0 1 32,-25-1-17,25 0 1,0 0-16,-25 0 31,25 1-15,0-1-1,0 0 32,0 0-15,0 0-1</inkml:trace>
  <inkml:trace contextRef="#ctx0" brushRef="#br0" timeOffset="-149306.41">7144 15404 0,'49'0'31,"51"0"-31,-51 0 15,-24 0-15,25 0 16,-26 0-16,1 0 16,0 0-16,0 0 15,0 0 1,-1 0 31,1 0-32,0 0-15,0 0 16,0 0 0,-1 0-16,26 0 0,-25 0 15,0 0 1,24 0-16,-24 0 16,0 0-1,0 0-15,-1 0 16,1 0 15,0 0 0,0 0-15,0 0 0,0 0-16,24 0 15,-24 0-15,25 0 16,-1 0-16,1 0 15,-25 0-15,-1 0 16,1 0-16,0 0 16,0 0-16</inkml:trace>
  <inkml:trace contextRef="#ctx0" brushRef="#br0" timeOffset="-148817.064">8632 15453 0,'0'0'0,"25"0"0,0 0 16,-1 0-16,26 0 16,49 0-16,50 0 15,-50 0-15,25 0 16,-24 0-16,-1 0 15,-25 0-15,1 0 16,24 0-16,-50 0 16,1 0-16</inkml:trace>
  <inkml:trace contextRef="#ctx0" brushRef="#br0" timeOffset="-147975.754">11162 15553 0,'25'0'62,"25"0"-62,49 0 16,25 0-16,0 0 15,-25 0-15,25 0 16,50 0-16,-1 0 16,-24 0-16,0 0 15,-25 0-15,-74 0 16,-1 0-16</inkml:trace>
  <inkml:trace contextRef="#ctx0" brushRef="#br0" timeOffset="-131328.639">4688 16768 0,'25'0'32,"0"0"-17,49 0-15,1 0 16,-1 50-16,-24-26 16,24 1-16,25 25 15,-49-25-15,-25-25 16,24 24-16,26 1 15,-26-25-15,1 0 16,-25 0-16,-1 0 16,1 0-16,25 0 15,-25 0 1,24 0-16,-24 0 0,25 0 16,-26 0-1,51 0-15,-25 0 16,-26 0-16,1 0 15,0 0 1,0 0 0,0 0 15,-1 0-15,1 0-1,25-25 1,-1 1-1,-24 24 1,0-25 0,0 25-1</inkml:trace>
  <inkml:trace contextRef="#ctx0" brushRef="#br0" timeOffset="-130375.722">8384 16892 0,'25'0'16,"49"0"-1,1 0-15,-26 0 16,1 0-16,-25 0 16,24 0-16,1 0 15,49 50-15,-49-50 16,-1 0-16,-24 0 15,0 0-15,0 0 32,24 0-32,-24 0 31,0 0-31,0 0 16,0 0-1,-1 0-15,1 0 16,-25-25-1,25 0 1,-25 0-16,0 0 31</inkml:trace>
  <inkml:trace contextRef="#ctx0" brushRef="#br0" timeOffset="27046.76">15949 6077 0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8EA-C057-4A8E-8D2E-49522D6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Structures: NumPy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BDD9C-78FA-4776-9D82-2A859EF69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1"/>
                <a:ext cx="9601196" cy="361878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= [0, 0, 1, 4, 7, 16, 31, 64, 127] </a:t>
                </a:r>
              </a:p>
              <a:p>
                <a:r>
                  <a:rPr lang="en-US" dirty="0"/>
                  <a:t>b = </a:t>
                </a:r>
                <a:r>
                  <a:rPr lang="en-US" dirty="0" err="1"/>
                  <a:t>np.array</a:t>
                </a:r>
                <a:r>
                  <a:rPr lang="en-US" dirty="0"/>
                  <a:t>(a) </a:t>
                </a:r>
              </a:p>
              <a:p>
                <a:r>
                  <a:rPr lang="en-US" dirty="0"/>
                  <a:t>c = </a:t>
                </a:r>
                <a:r>
                  <a:rPr lang="en-US" dirty="0" err="1"/>
                  <a:t>np.array</a:t>
                </a:r>
                <a:r>
                  <a:rPr lang="en-US" dirty="0"/>
                  <a:t>([1, 4., -2, 7]) </a:t>
                </a:r>
              </a:p>
              <a:p>
                <a:r>
                  <a:rPr lang="en-US" dirty="0" err="1"/>
                  <a:t>linspace</a:t>
                </a:r>
                <a:r>
                  <a:rPr lang="en-US" dirty="0"/>
                  <a:t>(start, stop, N) </a:t>
                </a:r>
              </a:p>
              <a:p>
                <a:r>
                  <a:rPr lang="en-US" dirty="0" err="1"/>
                  <a:t>logspace</a:t>
                </a:r>
                <a:r>
                  <a:rPr lang="en-US" dirty="0"/>
                  <a:t> : the array starts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p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arange</a:t>
                </a:r>
                <a:r>
                  <a:rPr lang="en-US" dirty="0"/>
                  <a:t>(start, stop, step) </a:t>
                </a:r>
              </a:p>
              <a:p>
                <a:r>
                  <a:rPr lang="en-US" dirty="0"/>
                  <a:t>zeros and ones functions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BDD9C-78FA-4776-9D82-2A859EF69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1"/>
                <a:ext cx="9601196" cy="3618785"/>
              </a:xfrm>
              <a:blipFill>
                <a:blip r:embed="rId2"/>
                <a:stretch>
                  <a:fillRect l="-1144" t="-2694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35D2E9-3EFF-43AB-873F-A7C2369A0379}"/>
                  </a:ext>
                </a:extLst>
              </p14:cNvPr>
              <p14:cNvContentPartPr/>
              <p14:nvPr/>
            </p14:nvContentPartPr>
            <p14:xfrm>
              <a:off x="1571760" y="2187720"/>
              <a:ext cx="6679800" cy="39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35D2E9-3EFF-43AB-873F-A7C2369A0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2400" y="2178360"/>
                <a:ext cx="6698520" cy="39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5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</TotalTime>
  <Words>88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Garamond</vt:lpstr>
      <vt:lpstr>Organic</vt:lpstr>
      <vt:lpstr>Python for Science and Engineering</vt:lpstr>
      <vt:lpstr>Python Data Structures: NumPy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44</cp:revision>
  <dcterms:created xsi:type="dcterms:W3CDTF">2019-11-30T09:37:12Z</dcterms:created>
  <dcterms:modified xsi:type="dcterms:W3CDTF">2019-12-05T13:30:39Z</dcterms:modified>
</cp:coreProperties>
</file>