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7T13:12:5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12774 8359 0,'75'25'31,"148"25"-15,100 24-16,-1 0 15,50 26-15,149-26 16,173 0-16,-73-74 15,73 75-15,-74-50 16,-74-25 0,148 49-16,-73-49 15,48 0-15,-123 0 16,0 0-16,-199 0 16,25 0-16,-74 0 15,-100 0-15,-49 0 16,-25 0-16,-25-25 15,-24 1-15,-1 24 16,-49 0-16,24 0 16</inkml:trace>
  <inkml:trace contextRef="#ctx0" brushRef="#br0" timeOffset="24448.293">4911 9599 0,'75'25'0,"74"25"16,74-1 0,25-24-16,25 25 0,49-50 15,-74 0 1,-49 0-16,24 25 15,0-25-15,-49 24 16,-1-24-16,51 0 16,-51 0-16,-24 0 15,50 0-15,49 0 16,-25 0-16,-25 0 16,-24 25-16,24-25 15,-24 0-15,-50 0 16,0 0-16,0 0 15,-50 0-15,-24 0 16,0 0-16,-26 0 16,-24-25-16,25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7T13:23:31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12254 5829 0,'-100'0'31,"1"25"-15,-50-25-16,25 0 15,-49 25-15,49-25 16,-25 0-16,25 0 16,-25 0-16,0 0 15,0 0-15,50 0 16,0 0-16,0 0 16,-1 0-16,26 0 15,0 0-15,-26 0 16,1 0-16,0 0 15,-25 0-15,74 0 16,-49 0 0,25-25-16,-26 25 15,-48-50-15,-26 25 16,75 1-16,-1 24 16,1-25-16,-25 25 15,25-25-15,25 25 16,-26 0-16,51 0 15,-1-25-15,1 25 16,24 0-16</inkml:trace>
  <inkml:trace contextRef="#ctx0" brushRef="#br0" timeOffset="3997.406">15602 5432 0,'0'0'16,"323"25"-16,-26 25 15,1-1 1,124 26-16,247 98 0,1-73 15,25-1 1,-100-99-16,-25 25 16,-173-25-16,-25 0 15,-49 0-15,-26 0 16,-24 0-16,0 0 16,-124 0-16,99 0 15,-99 0-15,25 0 16,-1-25-16,1 25 15,-75-25-15,-25 0 16,-49 25-16,25-25 16,-1 25-1,-24 0 1</inkml:trace>
  <inkml:trace contextRef="#ctx0" brushRef="#br0" timeOffset="21494.116">4564 8384 0,'50'0'156,"49"25"-156,25 0 16,25-1-16,24-24 15,1 25-15,24-25 16,75 25-16,25 0 15,0 0-15,24-25 16,50 0-16,-74 0 16,49 0-16,-49 0 15,-1 0-15,-24 0 16,-74 0 0,-51 0-16,-48 0 15,-26 0-15,1 0 16,-26 0-16,50 0 15,-24 0-15,-1 0 16,25 0-16,1 0 16,-1 0-16,0 0 15,0 0-15,1 0 16,24 0-16,0 0 16,-25 0-16,0 0 15,0 0-15,50 0 16,-25 0-16,25 0 15,0 0-15,99 0 16,-25 0-16,50 0 16,-25 0-16,50 0 15,-1 0-15,1 0 16,-25 0-16,-75 0 16,1 0-16,-26 0 15,-24 0 1,0 0-16,-25 0 0,25 0 15,-50 0-15,75 0 16,-50 0 0,0 0-16,24 0 15,26 0-15,-75 0 16,1 0-16,-1 0 16,25-25-16,-50 25 15,50-25-15,-25 25 16,1 0-16,-1 0 15,50 0-15,-25 0 16,-25 0-16,0 0 16,-49 0-16,49 0 15,-25 0-15,1 0 16,-26 0-16,1 0 16,-25-25-16,0 25 15,24 0-15,1-25 16,24 25-1,25 0-15,50 0 16,-25 0-16,25 0 16,-99 0-16,99-24 15,-25 24 1,-50 0-16,0 0 16,-49 0-16,0-25 0,0 25 171,49 0-171,-49-25 16,25 0-16,24 25 16,-24 0-16,24 0 15,-49-25 1</inkml:trace>
  <inkml:trace contextRef="#ctx0" brushRef="#br0" timeOffset="23974.473">4638 9872 0,'50'0'0,"24"0"16,1 0-16,-1 0 16,26 0-16,-1 0 15,0 0-15,-25 0 16,1 0-16,24 25 15,25 25-15,-25-50 16,25 0-16,50 49 16,74 26-16,0-26 15,50-24-15,-1 0 16,100-25-16,-74 0 16,49 25-16,-99-25 15,24 0-15,75 0 16,-148 0-16,123 25 15,-50-25-15,-73 24 16,-1-24-16,25 0 16,-50 0-16,26 0 15,-1 0-15,25 0 16,0 0 0,50 0-16,-1 0 15,-98 0-15,-1 0 16,25 0-16,-24 0 15,-25 0-15,24 0 16,-24 0-16,-1 0 16,-24 0-16,49 0 15,-24 0-15,0 0 16,-1-24-16,1 24 16,-25 0-16,0 0 15,24 0-15,-24 0 16,50 0-16,-26 0 15,26 0-15,-1 0 16,25 0-16,25 0 16,-49 0-16,98 0 15,-98 0-15,24-25 16,0 25-16,-49-25 16,0 0-16,-26 0 15,1-24 1,-25 49-16,0-25 0,-49 0 15,-26 25 1,1 0-16,-50-25 16</inkml:trace>
  <inkml:trace contextRef="#ctx0" brushRef="#br0" timeOffset="29983.881">9475 9500 0,'0'25'31,"-24"0"0,-1-25-15,0 0-16,0 0 15,-24 0 1,24 0-16,0 0 16,0 0-16,-24 0 15,24 0 1,0 0-1,0 0 1,0 0 0,-24 0-16,24 0 15,0-25-15,0 0 16,0-24-16,1 24 31,24 0-31,-25 0 16,0 0-1,25-24-15,0 24 16,0 0-16,0-24 16,0 24-16,-25 0 15,25-25-15,0-24 16,0 24-16,0-24 16,0 24-16,0-24 15,0 24-15,0 25 16,0-24-16,0-1 15,25 25-15,-25 1 16,25-1-16,-25 0 16,25 0 31,-1 25-32,1 0-15,0 0 16,0 0-1,0 0 1,0 0-16,-1 0 16,26 0-1,-25 0 17,0 0-17,-1 0 1,-24 25-1,25 0-15,0-25 16,-25 25 0,25-1-16,-25 1 15,25-25-15,-25 25 16,24-25-16,-24 25 16,0 24-16,25-24 15,-25 0-15,0 0 16,25 0-16,-25 24 15,0-24 1,0 25-16,0-1 16,0-24-16,0 0 15,0 0-15,0 0 16,0-1-16,0 1 16,0 25-1,0-25 1,0-1-1,0 1 1,0 0 0,0 0-1,0 0 95,0-1-79,0 1-15,0 0 15</inkml:trace>
  <inkml:trace contextRef="#ctx0" brushRef="#br0" timeOffset="32095.081">9649 8111 0,'0'25'62,"-25"-25"-46,25 25-1,0 0-15,-25-1 16,1 1 0,24 0-1,-25-25 95,0 0-95,0 0-15,0 0 16,25-25-1,-24 25-15,-1 0 16,-25 0 0,25 0-16,1-25 15,-1 25 1,0 0 31,0-24 47,25-1-79,-25 25 1,25-25 31,-24 25 31,-1 0-63,0-25 48,25 0-32</inkml:trace>
  <inkml:trace contextRef="#ctx0" brushRef="#br0" timeOffset="34128.209">11237 9674 0,'-25'0'62,"0"0"-31,-25 0-31,25 25 16,-24-25-16,24 0 16,-25 24-16,26-24 15,-1 25-15,-25 0 16,25-25-16,1 0 15,-51 0-15,26 0 16,24 0-16,-25 0 16,25 0-16,1 25 15,-1-25-15,0 0 16,0 0 15,-24 0-31,24 0 31,-25 0-31,25 0 0,1 0 16,-1 0 0,0 0-1,0 0 1,0 0 0,1 0 15,-1-25-16,0-25 1,0 26 0,25-1-16,-25 0 15</inkml:trace>
  <inkml:trace contextRef="#ctx0" brushRef="#br0" timeOffset="38142.161">20141 8682 0,'-24'0'47,"-51"0"-32,-24 0-15,-50 24 16,75 1-16,49 25 15,0-25-15,0-1 16,1-24-16,-1 50 16,0-50-16,25 25 15,0 0-15,0 24 32,25-24-1,24 0-31,1-25 15,-25 0 1,-25 25 0,25-25-16,-1 0 31,-24 25 0,0-1 47,-49 26-62,-1-25-16,1 0 16,-1-1-16,25-24 15,0 25-15,0 0 16,1-25 15</inkml:trace>
  <inkml:trace contextRef="#ctx0" brushRef="#br0" timeOffset="40950.467">11038 8260 0,'-25'0'93,"0"0"-77,1 0-16,-1 0 16,25 25-16,-50-25 15,25 0 1,1 0-16,-1 25 15,-25-25-15,1 0 16,24 0 0,0 0-1,0 0 1,0 0 0,1 0-16,-1 0 15,25 24 1,-25-24-16,0 0 15,0 0-15,-24 0 16,24 0 0,0 0-1,0 0 17,1 0-17,-1 0 1,0-24 15,-25-1-15,50 0-16,-24 0 156,-1 25-125</inkml:trace>
  <inkml:trace contextRef="#ctx0" brushRef="#br0" timeOffset="43406.61">19695 7317 0,'25'0'47,"-25"25"-47,0 0 16,0 25-16,25-26 15,-1 1-15,-24 0 16,0 25-16,0-26 16,0 1-16,0 0 15,0 0 1,0 0 15,0-1-15,0 1-1,0 0-15,0 0 32,0-50 61,0-49-77,0 49-16,0-50 16,0 51-16,25-26 15,0-24-15,0 49 16,0 0-16,-1-25 16,26 50-1,-50-49-15,50 24 0,-26 25 31,1 0 1,0 0-17,0 25 1,-25 0 0,49-1-16,-49 26 15,0 0-15,0-26 16,25 1-16,-25 25 15,0 24-15,0-24 16,0-1 0,25-24-16,-25 0 15,0 0-15,0 0 16,0-75 78,25-24-79,0-50 1,24 74-16,1-49 16,-1 24-16,1 1 15,0 24-15,-26 26 0,-24-1 16,0 74 46,25 1-62,-25 49 16,0-24-16,0-1 16,0 0-16,0-24 15,0 0-15,25-26 16,-25 1-16,0 0 15</inkml:trace>
  <inkml:trace contextRef="#ctx0" brushRef="#br0" timeOffset="53405.703">7863 11361 0,'25'24'16,"24"1"-1,51-25-15,24 0 16,49 25-16,51-25 15,-26 0-15,100 0 16,-1 0-16,75 25 16,25-25-16,-99 0 15,24 0-15,-24 0 16,-99 0-16,49 0 16,-149 0-16,-25 0 15,-24 0-15,-25 0 16,-1 0-16,1 0 15,0-25 1,0 25-16,0 0 16</inkml:trace>
  <inkml:trace contextRef="#ctx0" brushRef="#br0" timeOffset="206791.556">22399 8210 0,'0'25'47,"0"99"-31,49 0-16,26 0 15,-1-25-15,-49-49 16,24 24-16,-49-24 16,25 0-16,0-26 15,-25 1-15,25-25 63,49-25-63,-24-24 15,0-26-15,24 26 16,0-50-16,50-1 16,-49-24-16,24 0 15,-25 0-15,1 25 16,-75 25-16,0-1 16,0 50-16,0 1 15</inkml:trace>
  <inkml:trace contextRef="#ctx0" brushRef="#br0" timeOffset="207578.04">23639 9004 0,'0'25'47,"0"49"-31,0-24-16,0 49 15,-25 25-15,0-49 16,-24 24-16,-1 50 15,25-75-15,0 50 16,1-50-16,-1 1 16,0-25-16,25-1 15,0-24-15,0 0 16,25 0-16,0-25 31,24 0-15,-24 0-16,25 0 15,-1 0-15,1-50 16,24 50 0,-24 0-16,-25 0 0,-1-25 15,1 25 1,-25-25-16,50 1 16,-25-1-1,-25 0-15,0 0 16,0 0-1,0 0 17,0 1-17,0-1-15,-25 0 16,0 0 0,25-49-16</inkml:trace>
  <inkml:trace contextRef="#ctx0" brushRef="#br0" timeOffset="208382.917">23688 8632 0,'0'25'47,"-24"-25"-32,-1 0 17,0 0-32,0 0 15,0 0 17,25-25-17,0 0-15,0 0 16,0 1-1,0-1 1,25 25 0,0 25 31,-25-1-32,25-24 1,-25 25-16</inkml:trace>
  <inkml:trace contextRef="#ctx0" brushRef="#br0" timeOffset="209063.351">24433 8285 0,'24'0'31,"1"0"-31,25 0 16,-25 0-16,-1 0 16,51 0-16,-26 0 15,26 0-15,-1 0 16,-24 0-16,24 0 16,-49 0-16</inkml:trace>
  <inkml:trace contextRef="#ctx0" brushRef="#br0" timeOffset="210367.593">24730 8384 0,'50'25'94,"-1"-25"-79,1 0-15,-25 0 16,25 0-16,-26 0 31,26 0-15,-25 0 0,-25 25 484,-25-25-500,0 0 15,0 0-15,-24 0 16,-1 0-1,25 0-15,0 0 16,1 0-16,-1 0 16,0 0 46,0 0-15,0 0-47,1 0 31,-1 0 16,0 0-31</inkml:trace>
  <inkml:trace contextRef="#ctx0" brushRef="#br0" timeOffset="212670.125">26219 7094 0,'0'50'63,"0"-25"-48,24 24-15,-24 1 16,25-1-16,0-24 15,0 0-15,0 25 16,-1-26-16,-24 26 16,50-50-16,-50 25 15,25-25 1,0 0 0,-1 0-1,51 0-15,-50-75 16,24 75-16,1-49 15,-1-1-15,-24 1 16,50-1-16,-51 0 16,1 50-16,-25-24 15,0-1-15,25 25 16,0 0 0,-50 25 77,25 24-77,-50 1-16,26-1 16,-1 1-16,0 0 15,0 24-15,0-24 16,1-1-16,24 1 15,-50-25-15,25 24 16,25-24 0,-25 25-16,1-26 0,-1-24 31,0 0-15,0 0-1,0 0 1,1 25-16,-1-25 15,0 0 1,0 0 0,0 0-1,1 0 1</inkml:trace>
  <inkml:trace contextRef="#ctx0" brushRef="#br0" timeOffset="213426.404">27087 7665 0,'0'74'109,"0"-49"-109,0 24 16,0 1-16,0 0 15,-25 24-15,25-24 16,-25-1-16,25-24 16,0 0-1,0 0-15,0 0 16,0-1-16,0 1 15,0 0 17,25-25-32,0 0 15,0 0 1,24 0-16,-24 0 16,25 0-16,-26 0 15,1 0-15,0 0 16,0 0-16,0-25 78,-25 0-62,-25 25 77,-25-24-77</inkml:trace>
  <inkml:trace contextRef="#ctx0" brushRef="#br0" timeOffset="214192.232">27161 7516 0,'-25'0'94,"25"-25"-79,-24 0-15,-1 0 0,25 1 16,0-26 0,0 25-1</inkml:trace>
  <inkml:trace contextRef="#ctx0" brushRef="#br0" timeOffset="-214729.537">27905 7615 0,'25'0'16,"25"0"-16,24-25 0,-24 0 16,49 25-16,-25-24 15,75 24-15,-25-25 16,75 25-16,-26 0 15,-49 0-15,0-25 16,-49 25-16,-26 0 16,-24 0-1</inkml:trace>
  <inkml:trace contextRef="#ctx0" brushRef="#br0" timeOffset="-212853.434">29642 6970 0,'24'0'47,"1"25"-31,-25 0-1,75 0-15,-51 24 16,26-24-16,-25 25 15,24-1-15,-24-24 16,0 0-16,0 0 16,0 24-16,-1-24 15,26 25-15,-25-50 16,0 0-16,-1 24 16,1-24-1,0 0 1,0 0-1,25 0-15,24-24 16,-49-26-16,0 50 16,-1-25-16,1-24 15,-25 24-15,0 0 16,0 0 0,0 0-16,0 1 15,0-1 1,0 0-16,0 0 15,0 0-15,0 1 16,-25-1-16,25 0 16,0 99 124,0-24-140,0 24 16,0 1-16,0 24 16,0 0-16,0 50 15,0-50 1,0-24-16,0-26 0,0 1 15,0-1-15,0-24 16,0 0-16,0 0 16,0 0-1,0 0-15,0-1 16,-24-24-16,-26 50 16,25-25-16,-24 0 15,-26-1-15,25 1 16,1-25-16,-1 50 15,-24-50-15,-1 25 16,-24-25-16,50 0 16,-1 0-16,25 0 15,0 0 17,25-25-17,0 0 1,0 0-1</inkml:trace>
  <inkml:trace contextRef="#ctx0" brushRef="#br0" timeOffset="-212113.231">30931 7739 0,'0'50'32,"0"-26"-32,0 26 15,-24 0-15,24 24 16,-25 1-16,25-1 16,-25 25-16,25-49 15,0-1 1,0 1-16,0-25 15,25-25 48,0 0-47,-1 0-1,1 0 1,0 0 15,0-50 16,-25 25-31,0 1-16,0-1 15,0 0 1,25 0-16,-25 0 15,0 1 1</inkml:trace>
  <inkml:trace contextRef="#ctx0" brushRef="#br0" timeOffset="-211690.775">30807 7417 0</inkml:trace>
  <inkml:trace contextRef="#ctx0" brushRef="#br0" timeOffset="-210890.097">31204 8210 0,'25'0'47,"0"0"-31,49 0-1,-24 0-15,0 0 16,-1 0-16,1 0 16,-25 0-16,-1 0 15,1 0 1,0 0-1,0 0 1</inkml:trace>
  <inkml:trace contextRef="#ctx0" brushRef="#br0" timeOffset="-210425.67">31651 7590 0,'0'75'63,"0"-26"-63,0 26 15,0 24-15,0-50 16,25 1-16,-25 0 16,24-25-16,-24-1 15,0 1-15</inkml:trace>
  <inkml:trace contextRef="#ctx0" brushRef="#br0" timeOffset="-208746.218">26690 8979 0,'25'0'15,"49"0"1,50 25-16,25 0 0,74-25 16,25 25-1,-25 0-15,25-25 0,-24 0 16,-26 0 0,-24 0-16,24 0 15,-74 0-15,50 0 16,24 0-16,-24 0 15,-50 0-15,25 0 16,-50 0-16,0 0 16,-49 0-16,24 0 15,50 0-15,-49 0 16,-26 0-16,1 0 16,0 0-16,-1 0 15,-24 0-15,0 0 16,0 0-16,24-25 15,-24 25-15,49 0 16,-24 0-16,24 0 16,-49 0-1</inkml:trace>
  <inkml:trace contextRef="#ctx0" brushRef="#br0" timeOffset="-207649.014">26987 9748 0,'0'25'32,"0"25"-17,0-1 1,0 26-16,0-1 16,0 25-16,0-24 15,0-26-15,0 1 16,0-25-1,0 0-15,0-1 16,0 1 0,0 0-1,25 0-15,-25 0 16,25-25 0,-25 24-16,25-24 31,0 0-31,0 0 15,-1 0-15,1 0 16,25 0-16,-25 0 16,-1 0 15,1 0-15,0 0-16,25 0 15,24 0-15,-49 0 16,0 0-1,-50 0 95</inkml:trace>
  <inkml:trace contextRef="#ctx0" brushRef="#br0" timeOffset="-207074.295">26839 10120 0,'49'0'46,"1"-24"-30,-25 24-16,24 0 16,1 0-16,24 0 15,26 0-15,-1 0 16,-25 0-16,25 0 16,-49 0-16,-25-25 15,0 25 1</inkml:trace>
  <inkml:trace contextRef="#ctx0" brushRef="#br0" timeOffset="-206473.188">27806 10418 0,'0'25'62,"0"0"-62,0 49 16,0 0-1,0 1-15,0-50 0,25 24 16,-25 1 0,0-25-1,0-1 1,0 1-16,25 0 16,-1-25 30,26 0-30,0 0-16,-1 0 16,-24 0-16,0 0 15,0-25-15,0 25 16,-1 0-16,-24-25 16,0 1 30,0-1-46,0 0 16</inkml:trace>
  <inkml:trace contextRef="#ctx0" brushRef="#br0" timeOffset="-206096.29">27831 10195 0,'0'-25'15,"-25"25"95</inkml:trace>
  <inkml:trace contextRef="#ctx0" brushRef="#br0" timeOffset="-205457.692">28922 10145 0,'25'0'47,"0"0"-16,49 0-15,-24 0-16,24 0 15,26-25-15,-1 25 16,0 0-16,-25 0 16,50 0-16,-24 0 15,-1 0-15,-25 0 16,-24 0-16,-25 0 16</inkml:trace>
  <inkml:trace contextRef="#ctx0" brushRef="#br0" timeOffset="-204464.429">30311 9401 0,'0'74'46,"25"50"-46,-25-24 16,0-1-16,0 0 16,0 25-16,0-25 15,0-24-15,0-1 16,0 1-16,0-51 16,0 1-1,0 0-15,0 0 16,25 0-1,0 24 1,0-49 0,-1 25-16,1 0 15,0-25-15,0 0 32,24 0-32,-24 0 15,0 0 1,0 0-1,0 0-15,-1-25 16,26 0-16,24 25 16,-24-49-16,0 24 15,-26 25-15,1 0 16,-25-25 0,-49 25 62,-1 0-78</inkml:trace>
  <inkml:trace contextRef="#ctx0" brushRef="#br0" timeOffset="-203785.33">30138 9897 0,'49'0'62,"-24"0"-62,0 0 16,0 0-16,24 0 15,-24 0-15,25 0 16,-25 0-16,-1 0 16,26 0-16,0 0 15,24 0-15,0 0 16,-24 0-16,-25 0 15,0 0 1</inkml:trace>
  <inkml:trace contextRef="#ctx0" brushRef="#br0" timeOffset="-203039.268">30956 10914 0,'0'25'47,"0"24"-32,0 1 1,0 0-16,0 24 15,0-24-15,0-25 16,0 24-16,0-24 16,0 0-16,0 0 15,0-1-15,0 1 16,0 0 0,50-25 15,-25 0-16,-25 25 1,24-25-16,1 0 16,0 0 15,-25-25 47,25 25-78,-25-50 16,0 26-1,0-1 17</inkml:trace>
  <inkml:trace contextRef="#ctx0" brushRef="#br0" timeOffset="-202530.291">30882 10765 0,'0'-25'16,"0"1"15,0-1 0</inkml:trace>
  <inkml:trace contextRef="#ctx0" brushRef="#br0" timeOffset="-201385.555">31502 11162 0,'25'0'62,"0"0"-46,-1 0-1,1 0-15,0 0 16,0 0 0,0 0-1,-1 0 1,1 0-1,0 0 1,0 0-16,0 0 16,-1 0-1,1 0-15,0 0 16,0 0 31</inkml:trace>
  <inkml:trace contextRef="#ctx0" brushRef="#br0" timeOffset="-200472.433">32097 10691 0,'0'25'46,"0"-1"-30,0 26-16,0-25 16,0 24-16,0 26 15,0-26-15,0 1 16,0-25-16,0 24 16,0 1-16,0-25 15,0 0 1,0 0-16,0-1 15,0 1 32</inkml:trace>
  <inkml:trace contextRef="#ctx0" brushRef="#br0" timeOffset="-192649.803">5779 6052 0,'0'50'62,"0"0"-62,0 24 16,0-24-16,0 24 16,0-24-16,0-1 15,0 1-15,0-25 16,0 24-16,0-24 16,25 0-16,0 0 15,25-1-15,-25-24 16,-1 0-16,1 0 15,0 0 1,0 0-16,0 0 16,-1-49-16,26 24 15,-50-25-15,50 1 16,-26-1-16,1-24 16,0 24-16,0 1 15,-25-1-15,25-24 16,-25 24-16,24 50 15,-24-25-15,0 0 32</inkml:trace>
  <inkml:trace contextRef="#ctx0" brushRef="#br0" timeOffset="-192089.686">6524 6524 0,'24'0'31,"1"0"-16,0 0-15,25 24 16,-26-24 0,1 0-16,0 0 15,25 0-15,-26 0 16,1 0 0,0 0-16,0 0 15,0 0 1,0 0-1,-1 0-15</inkml:trace>
  <inkml:trace contextRef="#ctx0" brushRef="#br0" timeOffset="-191594.154">6524 6821 0,'24'0'63,"1"0"-63,25 0 16,-25 0-16,24 0 15,1 0-15,-50-25 16,49 25-16,-24 0 15,0 0-15,0 0 16,0 0 0,0 0-16</inkml:trace>
  <inkml:trace contextRef="#ctx0" brushRef="#br0" timeOffset="-164832.406">6325 7069 0,'0'75'78,"0"-26"-62,0 1-16,0 24 15,0-24-15,0 24 16,0-24-16,0 0 16,0-26-16,0 1 15,0 0-15,0-50 125</inkml:trace>
  <inkml:trace contextRef="#ctx0" brushRef="#br0" timeOffset="-163193.92">7689 5804 0,'0'50'31,"0"0"-31,0-1 16,0 50-16,0-49 15,0 0-15,0-1 16,0 1-16,0-25 16</inkml:trace>
  <inkml:trace contextRef="#ctx0" brushRef="#br0" timeOffset="-162674.604">8012 6300 0,'0'-24'63,"0"-1"-1,0 0-46</inkml:trace>
  <inkml:trace contextRef="#ctx0" brushRef="#br0" timeOffset="-161505.848">8235 5928 0,'25'0'16,"0"0"-16,0 0 15,-1 0 1,1 0 0,0 0-1,0 0 1,0 25 15,-25 0-15,24-25-16,-24 25 31,0 0-31,0-1 16,0 1-1,-24 0-15,-1 0 32,0-25-32,25 25 15,-25-25-15,25 24 16,-25-24-1,50 0 95,25 0-95,-25 0-15,-1 0 16,26 0-16,-25 0 16,0 0-1,-1 0-15,1 0 32,0 0-1,-25 25-16,0 0 1,25 0-16,-25 0 16,0-1-1,0 1 32,-25 0-31,-25-25-1,26 0-15,-1 25 16,0-25-16</inkml:trace>
  <inkml:trace contextRef="#ctx0" brushRef="#br0" timeOffset="-160737.517">9004 6300 0,'25'0'47,"0"0"-47,0 0 15,-1 0 1,26 0-1,-25 0-15,24 0 16,-24 0-16,50 0 16,-51 0-1</inkml:trace>
  <inkml:trace contextRef="#ctx0" brushRef="#br0" timeOffset="-159905.567">9649 6127 0,'-25'0'16,"0"0"-1,25 25 1,-24-1-16,24 1 15,0 25-15,0-1 16,0 1-16,0-25 16,0 24-16,0 1 15,24 0-15,-24-1 16,25-24-16,0-25 31,0 0-15,0 0-1,-25-25-15,24 0 16,-24 1-16,50-1 16,-50 0-16,25-25 15,0 50-15,-25-24 16,0-26 0,0 25-16,0 0 15,0 1-15,0-26 16,0 0-16,0 1 15,0 24 1,0 0 15,0 0-15,-25 25 0,0 0-16,0 0 15,0 0 1,1 0-16,-1 0 15,-25 0 1,25 0 15,25 25-15</inkml:trace>
  <inkml:trace contextRef="#ctx0" brushRef="#br0" timeOffset="-158985.294">7813 6896 0,'50'0'31,"0"25"-31,49-25 15,25 0-15,74 24 16,1-24-16,49 0 16,-99 0-16,49 0 15,1 0-15,49 0 16,-50 0-16,-24 0 16,24 0-16,-74 0 15,25 0-15,-75 0 16,-24 0-16,-25 0 15,0 0-15,-1 0 16</inkml:trace>
  <inkml:trace contextRef="#ctx0" brushRef="#br0" timeOffset="-157730.105">8186 7243 0,'0'25'0,"-25"-25"16,25 25-16,0-1 16,-25 26-16,25 0 15,0-1-15,0 1 16,0-1-1,25-49 1,0 25 0,24-25-1,-24 0-15,0 25 0,24-25 16,-24 0 15,0 0-31,0 0 16,0-25-16,-1 0 15,1 25-15,-25-24 16,25-1-16,-25-25 16,0 25-1,25 1 1,-25-1-16,0 0 16,0 0-1,0 0 1,-25-24-1,25 24 1,-50 25-16,26 0 16,-1 0-1,0 0 1,0 0 0,0 0-16,1 0 15,-1 0-15,0 0 31</inkml:trace>
  <inkml:trace contextRef="#ctx0" brushRef="#br0" timeOffset="-157353.597">8880 7342 0,'25'0'125</inkml:trace>
  <inkml:trace contextRef="#ctx0" brushRef="#br0" timeOffset="-156768.391">9401 7193 0,'-25'25'47,"0"-25"-47,25 25 15,-49 0 1,-26 24-16,51-24 16,-1 0-16,25 0 15,-25 0-15,25-1 16,25-24 31,24 0-47,1 0 15,-25 0-15,24 0 16,-24 0-16,25 0 16,-25 0-16,24 0 15,1 0-15,-25 0 16,-1 0-16,1 0 15,-25-24 1,0-1 78</inkml:trace>
  <inkml:trace contextRef="#ctx0" brushRef="#br0" timeOffset="-156374.986">9451 7218 0,'0'25'47,"0"0"-47,0 24 16,0-24-16,0 25 16,24-25-16,-24-1 15,0 1-15,0 0 16,25 0-16,0-25 15,-25 25 1,25-25 0,-25 24 15,25-24 31</inkml:trace>
  <inkml:trace contextRef="#ctx0" brushRef="#br0" timeOffset="-155520.25">10120 7293 0,'0'24'63,"-24"-24"-63,24 25 15,0 0-15,-25-25 0,0 0 16,0 0 0,0 25-16,-49-25 15,49 0-15,-25 0 16,1 0-16,24 0 15,25-25 17,0 0-32,0 0 15,0-24-15,0 24 16,0 0 0,0-24-1,50 49 1,-26 0-16,51 0 15,-26 0-15,-24 0 16,0 0 0,0 0-16,0 24 15,-25 1 1,0 0-16,0 25 31,25-50-31,-25 24 16,0 1-16,0 0 31,0 0-31,0 0 16,0-1-16,0 1 15,0 0-15,0 0 32,-25-25-17,25 25-15,-25-25 16,0 24-16,0-24 15,0 0 17,-24 0-17,24 0 1</inkml:trace>
  <inkml:trace contextRef="#ctx0" brushRef="#br0" timeOffset="-154881.505">10393 7367 0,'25'0'78,"25"0"-46,-26 0-17,1 0 17,0 0-17,0 0 16,0 0 1</inkml:trace>
  <inkml:trace contextRef="#ctx0" brushRef="#br0" timeOffset="-153536.849">10765 7268 0,'0'25'234,"0"24"-234,0-24 16,0 25-16,0-26 16,0 1-16,0 0 15,0 25-15,0-26 16,25 1-16,25 25 16,-50-25-16,24-1 15,1-24-15,0 25 16,0-25-1,0 0-15,-25 25 0,24-25 16,1 0 0,0 0-16,-25-25 31,0 0-15,0-24-1,0 24-15,25 0 16,-25-24-16,25 24 15,-25-25 1,0 25 15,0 1-15,0-1 0,0 0-1,-25 0 1,25 0-16,-50 1 15,25 24 1,1-25 0,-1 25-1,0 0 1,0 0 0,0 0 30,1-25 1,-1 25-31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02C-8116-43F2-BA29-5B13898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on 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6635-48FB-4E94-BE38-7D761FC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number and an array : a = </a:t>
            </a:r>
            <a:r>
              <a:rPr lang="en-US" dirty="0" err="1"/>
              <a:t>np.linspace</a:t>
            </a:r>
            <a:r>
              <a:rPr lang="en-US" dirty="0"/>
              <a:t>(-1., 5, 7) </a:t>
            </a:r>
          </a:p>
          <a:p>
            <a:r>
              <a:rPr lang="en-US" dirty="0"/>
              <a:t>NumPy Functions</a:t>
            </a:r>
          </a:p>
          <a:p>
            <a:r>
              <a:rPr lang="en-US" dirty="0"/>
              <a:t>Between two arrays:</a:t>
            </a:r>
          </a:p>
          <a:p>
            <a:pPr marL="0" indent="0">
              <a:buNone/>
            </a:pPr>
            <a:r>
              <a:rPr lang="en-US" dirty="0"/>
              <a:t>	a = </a:t>
            </a:r>
            <a:r>
              <a:rPr lang="en-US" dirty="0" err="1"/>
              <a:t>np.array</a:t>
            </a:r>
            <a:r>
              <a:rPr lang="en-US" dirty="0"/>
              <a:t>([34., -12, 5.]) </a:t>
            </a:r>
          </a:p>
          <a:p>
            <a:pPr marL="0" indent="0">
              <a:buNone/>
            </a:pPr>
            <a:r>
              <a:rPr lang="en-US" dirty="0"/>
              <a:t>	b = </a:t>
            </a:r>
            <a:r>
              <a:rPr lang="en-US" dirty="0" err="1"/>
              <a:t>np.array</a:t>
            </a:r>
            <a:r>
              <a:rPr lang="en-US" dirty="0"/>
              <a:t>([68., 5.0, 20.])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152D3D-5511-4206-9D29-C235451F96BC}"/>
                  </a:ext>
                </a:extLst>
              </p14:cNvPr>
              <p14:cNvContentPartPr/>
              <p14:nvPr/>
            </p14:nvContentPartPr>
            <p14:xfrm>
              <a:off x="1767960" y="3009240"/>
              <a:ext cx="6393960" cy="54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152D3D-5511-4206-9D29-C235451F9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2999880"/>
                <a:ext cx="641268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50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2DE9-9C97-4E55-B784-AFAFBFAF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and Addressing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F4D7E0-9559-4B2A-9C17-E0F14873A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/>
                  <a:t>y = </a:t>
                </a:r>
                <a:r>
                  <a:rPr lang="es-ES" dirty="0" err="1"/>
                  <a:t>np.array</a:t>
                </a:r>
                <a:r>
                  <a:rPr lang="es-ES" dirty="0"/>
                  <a:t>([0., 1.3, 5. , 10.9, 18.9, 28.7, 40.]) </a:t>
                </a:r>
              </a:p>
              <a:p>
                <a:r>
                  <a:rPr lang="fr-FR" dirty="0"/>
                  <a:t>t = </a:t>
                </a:r>
                <a:r>
                  <a:rPr lang="fr-FR" dirty="0" err="1"/>
                  <a:t>np.array</a:t>
                </a:r>
                <a:r>
                  <a:rPr lang="fr-FR" dirty="0"/>
                  <a:t>([0., 0.49, 1. , 1.5 , 2.08, 2.55, 3.2]) </a:t>
                </a:r>
              </a:p>
              <a:p>
                <a:r>
                  <a:rPr lang="fr-FR" dirty="0" err="1"/>
                  <a:t>Find</a:t>
                </a:r>
                <a:r>
                  <a:rPr lang="fr-FR" dirty="0"/>
                  <a:t> the </a:t>
                </a:r>
                <a:r>
                  <a:rPr lang="fr-FR" dirty="0" err="1"/>
                  <a:t>Kinetic</a:t>
                </a:r>
                <a:r>
                  <a:rPr lang="fr-FR" dirty="0"/>
                  <a:t> Energy…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F4D7E0-9559-4B2A-9C17-E0F14873A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DE098-4F6E-4CA5-B5AB-F13C24782416}"/>
                  </a:ext>
                </a:extLst>
              </p14:cNvPr>
              <p14:cNvContentPartPr/>
              <p14:nvPr/>
            </p14:nvContentPartPr>
            <p14:xfrm>
              <a:off x="1643040" y="1955520"/>
              <a:ext cx="9912240" cy="21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DE098-4F6E-4CA5-B5AB-F13C247824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680" y="1946160"/>
                <a:ext cx="9930960" cy="21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17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591</TotalTime>
  <Words>119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Garamond</vt:lpstr>
      <vt:lpstr>Organic</vt:lpstr>
      <vt:lpstr>Python for Science and Engineering</vt:lpstr>
      <vt:lpstr>Math Functions on NumPy Arrays</vt:lpstr>
      <vt:lpstr>Slicing and Addressing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47</cp:revision>
  <dcterms:created xsi:type="dcterms:W3CDTF">2019-11-30T09:37:12Z</dcterms:created>
  <dcterms:modified xsi:type="dcterms:W3CDTF">2019-12-07T13:41:52Z</dcterms:modified>
</cp:coreProperties>
</file>