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ce6ab8cf1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9ce6ab8cf1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ce6ab8cf1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9ce6ab8cf1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9ce6ab8cf1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9ce6ab8cf1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9ce6ab8cf1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9ce6ab8cf1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ce6ab8cf1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ce6ab8cf1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9ce6ab8cf1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9ce6ab8cf1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ce6ab8cf1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ce6ab8cf1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9ce6ab8cf1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9ce6ab8cf1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9ce6ab8cf1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9ce6ab8cf1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ce6ab8cf1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ce6ab8cf1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rdel56/Final_project_mini_compil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925" y="656000"/>
            <a:ext cx="1388675" cy="12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2715075" y="2140175"/>
            <a:ext cx="394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Course code: CSE 426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Course Title: Compiler Design Lab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Name: Mini Compiler Design</a:t>
            </a:r>
            <a:endParaRPr b="1"/>
          </a:p>
        </p:txBody>
      </p:sp>
      <p:sp>
        <p:nvSpPr>
          <p:cNvPr id="88" name="Google Shape;88;p13"/>
          <p:cNvSpPr txBox="1"/>
          <p:nvPr/>
        </p:nvSpPr>
        <p:spPr>
          <a:xfrm>
            <a:off x="5837375" y="3341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784350" y="3341025"/>
            <a:ext cx="2745300" cy="10953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Submitted By: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Delowar Hossain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Reg No: 21201056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Sec: B1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837375" y="3316725"/>
            <a:ext cx="2745300" cy="10953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Submitted To: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Md. Shafayatul Haque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Lecturer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Department of CSE,UAP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273025" y="1356900"/>
            <a:ext cx="4169100" cy="31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5 - Intermediate Code Generation (TAC)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used: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Bison, Flex, and GCC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used: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Structures: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Quadruple structure (op, arg1, arg2, result) for Three-Address Code, temporary variable counter, label generator for control flow (if-else, while loops), backpatching stack for label resolution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to compile and run: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bison -d task5_parser.y -o task5_parser.c</a:t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flex -o task5_lex.c task5_lexer.l</a:t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gcc task5_lex.c task5_parser.c -o task5 -lfl</a:t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./task5 input.txt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275" y="1465225"/>
            <a:ext cx="3457700" cy="28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4911275" y="859775"/>
            <a:ext cx="912600" cy="226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273025" y="1356900"/>
            <a:ext cx="41691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6 - Code Optimization: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used: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Bison, Flex, and GCC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used: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Structures: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Variable information table for constant tracking, optimization flags (is_const, is_used, is_dead), TAC instruction array with dead code markers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Optimization Techniques Implemented: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 Propagation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 Folding (multi-pass)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Dead Code Elimination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Unreachable Code Elimination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to compile and run: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Roboto Mono"/>
                <a:ea typeface="Roboto Mono"/>
                <a:cs typeface="Roboto Mono"/>
                <a:sym typeface="Roboto Mono"/>
              </a:rPr>
              <a:t>bison -d task6_parser.y -o task6_parser.c</a:t>
            </a:r>
            <a:endParaRPr b="0" sz="1100">
              <a:solidFill>
                <a:srgbClr val="4D4D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Roboto Mono"/>
                <a:ea typeface="Roboto Mono"/>
                <a:cs typeface="Roboto Mono"/>
                <a:sym typeface="Roboto Mono"/>
              </a:rPr>
              <a:t>flex -o task6_lex.c task6_lexer.l  </a:t>
            </a:r>
            <a:endParaRPr b="0" sz="1100">
              <a:solidFill>
                <a:srgbClr val="4D4D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Roboto Mono"/>
                <a:ea typeface="Roboto Mono"/>
                <a:cs typeface="Roboto Mono"/>
                <a:sym typeface="Roboto Mono"/>
              </a:rPr>
              <a:t>gcc task6_lex.c task6_parser.c -o task6 -lfl</a:t>
            </a:r>
            <a:endParaRPr b="0" sz="1100">
              <a:solidFill>
                <a:srgbClr val="4D4D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Roboto Mono"/>
                <a:ea typeface="Roboto Mono"/>
                <a:cs typeface="Roboto Mono"/>
                <a:sym typeface="Roboto Mono"/>
              </a:rPr>
              <a:t>./task6 input.txt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275" y="1465225"/>
            <a:ext cx="3457700" cy="28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4911275" y="859775"/>
            <a:ext cx="912600" cy="226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>
            <a:off x="407250" y="2458650"/>
            <a:ext cx="912600" cy="226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850" y="121025"/>
            <a:ext cx="2541650" cy="23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500" y="121048"/>
            <a:ext cx="2541650" cy="2312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0150" y="121038"/>
            <a:ext cx="2541650" cy="2312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6850" y="2732700"/>
            <a:ext cx="3024800" cy="205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21650" y="2732700"/>
            <a:ext cx="3636930" cy="20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273025" y="1356900"/>
            <a:ext cx="41691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7 - Target Code Generation (ARM Assembly):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used: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Bison, Flex, and GCC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used: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Structures: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Register allocation table mapping variables to ARM registers (R0-R15), instruction templates for ARM assembly, label tracking for control flow translation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Architecture: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ARM (32-bit)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Assembly Instructions Generated: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MOV, ADD, SUB, MUL, SDIV, CMP, B (branch), conditional moves (MOVGE, MOVLT, etc.), SWI (system call)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to compile and run: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Roboto Mono"/>
                <a:ea typeface="Roboto Mono"/>
                <a:cs typeface="Roboto Mono"/>
                <a:sym typeface="Roboto Mono"/>
              </a:rPr>
              <a:t>bison -d task7_parser.y -o task7_parser.c</a:t>
            </a:r>
            <a:endParaRPr b="0" sz="1100">
              <a:solidFill>
                <a:srgbClr val="4D4D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Roboto Mono"/>
                <a:ea typeface="Roboto Mono"/>
                <a:cs typeface="Roboto Mono"/>
                <a:sym typeface="Roboto Mono"/>
              </a:rPr>
              <a:t>flex -o task7_lex.c task7_lexer.l </a:t>
            </a:r>
            <a:endParaRPr b="0" sz="1100">
              <a:solidFill>
                <a:srgbClr val="4D4D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Roboto Mono"/>
                <a:ea typeface="Roboto Mono"/>
                <a:cs typeface="Roboto Mono"/>
                <a:sym typeface="Roboto Mono"/>
              </a:rPr>
              <a:t>gcc task7_lex.c task7_parser.c -o task7 -lfl</a:t>
            </a:r>
            <a:endParaRPr b="0" sz="1100">
              <a:solidFill>
                <a:srgbClr val="4D4D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Roboto Mono"/>
                <a:ea typeface="Roboto Mono"/>
                <a:cs typeface="Roboto Mono"/>
                <a:sym typeface="Roboto Mono"/>
              </a:rPr>
              <a:t>./task7 input.txt</a:t>
            </a:r>
            <a:endParaRPr b="0" sz="1100">
              <a:solidFill>
                <a:srgbClr val="4D4D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275" y="401825"/>
            <a:ext cx="3603400" cy="18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4911275" y="98050"/>
            <a:ext cx="912600" cy="226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275" y="2347650"/>
            <a:ext cx="3603400" cy="26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Conclusion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successful development of this complete compiler from scratch demonstrates mastery of compiler design principles and optimization algorithms, proving that high-level source code can be efficiently translated into optimized machine code. This project provides valuable insights into how modern compilers work and lays a foundation for future enhancements in code generation and optimization.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1601350" y="1758400"/>
            <a:ext cx="66945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600">
                <a:solidFill>
                  <a:schemeClr val="dk1"/>
                </a:solidFill>
              </a:rPr>
              <a:t>Thank </a:t>
            </a:r>
            <a:r>
              <a:rPr b="1" lang="en" sz="9600">
                <a:solidFill>
                  <a:schemeClr val="accent3"/>
                </a:solidFill>
              </a:rPr>
              <a:t>You!</a:t>
            </a:r>
            <a:endParaRPr b="1" sz="9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588250" y="1334925"/>
            <a:ext cx="569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design and implement a complete multi-pass compiler that translates C/C++ source code into optimized ARM assembly language using Flex and Bison, demonstrating all seven phases of compilation from lexical analysis to target code generation.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88250" y="2933750"/>
            <a:ext cx="635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Github Link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https://github.com/mrdel56/Final_project_mini_compiler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list of task</a:t>
            </a:r>
            <a:endParaRPr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5038450" y="1096200"/>
            <a:ext cx="39288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Lexical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Symbol Table Creation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Syntax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Parser/ Abstract Syntax Tree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Intermediate Code Generation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Code Optimization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Assembly Code Generation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73025" y="1356900"/>
            <a:ext cx="4169100" cy="26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1 - Lexical Analysis (Tokenization)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used: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Flex (Lex) and GCC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used: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Structures: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Token structure to recognize keywords (int, float, if, else, while, return), operators (+, -, </a:t>
            </a:r>
            <a:r>
              <a:rPr b="0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/, =, &lt;, &gt;, &lt;=, &gt;=, ==, !=), identifiers, numbers, and comments (single-line // and multi-line /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*/)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to compile and run: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Roboto Mono"/>
                <a:ea typeface="Roboto Mono"/>
                <a:cs typeface="Roboto Mono"/>
                <a:sym typeface="Roboto Mono"/>
              </a:rPr>
              <a:t>flex task1_lexer.l</a:t>
            </a:r>
            <a:endParaRPr b="0" sz="1100">
              <a:solidFill>
                <a:srgbClr val="4D4D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Roboto Mono"/>
                <a:ea typeface="Roboto Mono"/>
                <a:cs typeface="Roboto Mono"/>
                <a:sym typeface="Roboto Mono"/>
              </a:rPr>
              <a:t>gcc lex.yy.c -o task1 -lfl</a:t>
            </a:r>
            <a:endParaRPr b="0" sz="1100">
              <a:solidFill>
                <a:srgbClr val="4D4D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Roboto Mono"/>
                <a:ea typeface="Roboto Mono"/>
                <a:cs typeface="Roboto Mono"/>
                <a:sym typeface="Roboto Mono"/>
              </a:rPr>
              <a:t>./task1 &lt; input.txt</a:t>
            </a:r>
            <a:endParaRPr b="0" sz="1100">
              <a:solidFill>
                <a:srgbClr val="4D4D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100" y="741213"/>
            <a:ext cx="3859826" cy="36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4881100" y="392200"/>
            <a:ext cx="912600" cy="226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125" y="152400"/>
            <a:ext cx="281008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011" y="107150"/>
            <a:ext cx="289448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407250" y="2458650"/>
            <a:ext cx="912600" cy="226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73025" y="1356900"/>
            <a:ext cx="4169100" cy="26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2 -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Symbol Table Creation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used: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 (Lex) and GCC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used: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Structures: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Symbol table (hash table or array) for variable tracking, type information struct, scope management stack for checking variable declarations, type compatibility, and semantic errors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to compile and run: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flex -o task2_lex.c task2_symbol_table.l</a:t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gcc task2_lex.c -o task2 -lfl</a:t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./task2 input.txt</a:t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100" y="530050"/>
            <a:ext cx="3457700" cy="18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4881100" y="181025"/>
            <a:ext cx="912600" cy="226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4881100" y="2516000"/>
            <a:ext cx="912600" cy="226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100" y="2887075"/>
            <a:ext cx="3457699" cy="20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273025" y="1356900"/>
            <a:ext cx="41691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3 - Semantic/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Analysis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used: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Bison (Yacc), Flex (Lex), and GCC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used: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Structures: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Symbol table (array-based) storing variable names, types, line numbers, and function flags; duplicate error tracking array to prevent repeated error messages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Semantic, syntax Checks Performed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to compile and run: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bison -d task3_parser.y -o task3_parser.c</a:t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flex -o task3_lex.c task3_lexer.l</a:t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gcc task3_lex.c task3_parser.c -o task3 -lfl</a:t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./task3 input.txt</a:t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4881100" y="181025"/>
            <a:ext cx="912600" cy="226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100" y="552075"/>
            <a:ext cx="300037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407250" y="2458650"/>
            <a:ext cx="912600" cy="226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675" y="107150"/>
            <a:ext cx="254383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035" y="152400"/>
            <a:ext cx="254383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273025" y="1356900"/>
            <a:ext cx="4169100" cy="31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4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Abstract Syntax Tree (AST) Generation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used: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Bison, Flex, and GCC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used: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Structures:</a:t>
            </a: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AST node structure with node type, children pointers, expression trees for arithmetic operations, statement nodes for assignments and control flow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●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Commands to compile and run: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bison -d task4_parser.y -o task4_parser.c</a:t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flex -o task4_lex.c task4_lexer.l</a:t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gcc task4_lex.c task4_parser.c -o task4 -lfl</a:t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solidFill>
                  <a:srgbClr val="4D4D4C"/>
                </a:solidFill>
                <a:latin typeface="Arial"/>
                <a:ea typeface="Arial"/>
                <a:cs typeface="Arial"/>
                <a:sym typeface="Arial"/>
              </a:rPr>
              <a:t>./task4 input.txt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4D4D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4737813" y="2111725"/>
            <a:ext cx="912600" cy="226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725" y="152400"/>
            <a:ext cx="24298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