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mbuka" id="{0A1DE36B-7194-431F-9ED4-894ACE05804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302A-F388-4497-AC89-3DF04C89C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54611-E0F6-4477-9D03-F70911704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A196-12FE-44C1-9829-D1E57EC6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2EBC-F782-405C-90B2-684F485D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E7B7-BE6C-48C3-B158-FB0052A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AA3D-5773-4E86-A4DD-87C96B8D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ACFFC-C36D-4BC6-919E-F93CE350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F8CC-4BA9-431C-8A36-E960CC93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2FDB-F25E-45EB-92AC-20A4895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3377-FE82-4074-B61A-CABA463B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4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80A29-E67B-4A40-9B1C-3BE642BD2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596AE-10F1-4405-89DF-1F66F60D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B41C-F64F-43D5-B5D4-47F20AD8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4BCC-6D61-4422-9D0C-F934C57C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F6AA-4EFE-4006-A507-E028DAAA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1200" y="990600"/>
            <a:ext cx="1076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988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1200" y="990600"/>
            <a:ext cx="1076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180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1200" y="990600"/>
            <a:ext cx="1076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852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1200" y="990600"/>
            <a:ext cx="1076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539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1200" y="990600"/>
            <a:ext cx="1076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49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1200" y="990600"/>
            <a:ext cx="1076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765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1200" y="990600"/>
            <a:ext cx="1076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460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1200" y="990600"/>
            <a:ext cx="1076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72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5574-D0C6-461F-8635-BE4283D6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BA4B-9CAB-4D4E-B9F6-51F10DC8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1B4D-8253-4978-B2A5-6C7EC1EC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C241-2330-4CA0-91AD-9027EB52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72ED-9EB5-4E65-BA09-4E259F77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83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1200" y="990600"/>
            <a:ext cx="1076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911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21FE-2AA3-42F1-8E19-D840830E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9FA3-95D8-42D4-B72E-796757EC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AB6A-E5BB-4A1B-AC04-7B60BDDE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61A52-CAD7-4477-8D7F-F00C7BF3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C6C4-EABF-4DE9-9660-F4BB6FF5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0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FF48-BAFE-4856-81F7-1C97232D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B4A2-6D01-4CD2-A610-B471685E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3B27-C707-4DAC-8A16-2A0D6DED8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064CA-FFBB-4661-96E4-87F19229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CD065-E3F9-4CC4-BD42-DBD3AA40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C317B-A94F-4AC4-AB02-634FB018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6C51-C8D2-4742-B894-D7DA5899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DA21-D253-4A16-B8FA-D44E358B0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83FD-5AF0-4BC3-B35D-E44C71AF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61E98-8716-4E9C-9A46-B593C8721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C4B2B-95F9-4011-8744-97AEFD834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C3936-77FB-4DD2-B4B4-D4F77239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B16E3-F425-49EE-913E-253D635B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81D80-D749-4448-8E22-0FDEF6D9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9E94-9A40-41B4-B845-C6D3A04F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5D172-0E0D-4B35-B780-1422FF18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A29AD-BBC1-40CA-A5AB-C5B8EBA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34B0-97AD-473C-BADE-A045182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19C97-299B-4742-8683-63C19315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157B6-DA1A-4EB5-8BED-CB1836D3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1DDA9-9AEE-4CD2-93C8-3432B6A9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829F-D4C1-4E4E-816C-0AEEA8A6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2433-5A08-46AE-974A-6A0EA103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ED462-0D81-4BB8-A706-733336F53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D64FA-FC5A-457E-AE48-6B3C28A6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5C62B-02B5-457F-884B-D9FBCB24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B3CAC-AC89-4758-B4E8-06D5FCC1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8B6A-A927-4D79-9AC5-DA3DBA08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7A767-4230-4825-9249-2FB1974C0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E62-8720-4F93-913E-6D8D78DA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75220-D331-4E8E-AE17-0116A64C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B4F5-A1D6-4432-88BA-BFB1AD01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CBF7-F01D-49FD-A46B-FA024B35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B5B1F-37C2-4C28-ACA8-4B18E272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62D5E-206D-4CCF-88B3-D2F0BCDE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9DF7-8124-4DAE-8D4D-5D97C6B10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1CC1-7B49-40FA-A769-1B2D671E519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05E7-7084-443B-95E0-D29B16B50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24CA-DE12-4A24-BB25-CBCB25C4D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29E3-BC49-40EC-BDDE-A8CD0ED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concombre.com/board/dl/us/downloadflas0us.html" TargetMode="External"/><Relationship Id="rId7" Type="http://schemas.openxmlformats.org/officeDocument/2006/relationships/hyperlink" Target="https://www.w3schools.com/js/default.asp" TargetMode="External"/><Relationship Id="rId2" Type="http://schemas.openxmlformats.org/officeDocument/2006/relationships/hyperlink" Target="http://www.bigsoundbank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w3schools.com/css/default.asp" TargetMode="External"/><Relationship Id="rId5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www.w3school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etbootstrap.com/docs/3.3/getting-started/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yanwright.me/cookbook/bootstrap/container-vs-container-fluid" TargetMode="External"/><Relationship Id="rId2" Type="http://schemas.openxmlformats.org/officeDocument/2006/relationships/hyperlink" Target="https://stackoverflow.com/questions/19865158/what-is-the-difference-among-col-lg-col-md-and-col-sm-in-bootstrap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25CFE-3127-40BB-9B53-DAC356919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313" y="838200"/>
            <a:ext cx="9750287" cy="54102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http://www.bigsoundbank.com</a:t>
            </a:r>
            <a:r>
              <a:rPr lang="en-US" dirty="0"/>
              <a:t> (free audio file)</a:t>
            </a:r>
          </a:p>
          <a:p>
            <a:r>
              <a:rPr lang="en-US" dirty="0">
                <a:hlinkClick r:id="rId3"/>
              </a:rPr>
              <a:t>http://www.leconcombre.com/board/dl/us/downloadflas0us.html</a:t>
            </a:r>
            <a:r>
              <a:rPr lang="en-US" dirty="0"/>
              <a:t> (free </a:t>
            </a:r>
            <a:r>
              <a:rPr lang="en-US" dirty="0" err="1"/>
              <a:t>swf</a:t>
            </a:r>
            <a:r>
              <a:rPr lang="en-US" dirty="0"/>
              <a:t> file)</a:t>
            </a:r>
          </a:p>
          <a:p>
            <a:r>
              <a:rPr lang="en-US" dirty="0">
                <a:hlinkClick r:id="rId4"/>
              </a:rPr>
              <a:t>https://www.w3schools.com/</a:t>
            </a:r>
            <a:r>
              <a:rPr lang="en-US" dirty="0"/>
              <a:t> (tutorial </a:t>
            </a:r>
            <a:r>
              <a:rPr lang="en-US" dirty="0" err="1"/>
              <a:t>lengkap</a:t>
            </a:r>
            <a:r>
              <a:rPr lang="en-US" dirty="0"/>
              <a:t> web programming)</a:t>
            </a:r>
          </a:p>
          <a:p>
            <a:r>
              <a:rPr lang="en-US" dirty="0">
                <a:hlinkClick r:id="rId5"/>
              </a:rPr>
              <a:t>https://www.w3schools.com/html/default.asp</a:t>
            </a:r>
            <a:endParaRPr lang="en-US" dirty="0"/>
          </a:p>
          <a:p>
            <a:r>
              <a:rPr lang="en-US" dirty="0">
                <a:hlinkClick r:id="rId6"/>
              </a:rPr>
              <a:t>https://www.w3schools.com/css/default.asp</a:t>
            </a:r>
            <a:endParaRPr lang="en-US" dirty="0"/>
          </a:p>
          <a:p>
            <a:r>
              <a:rPr lang="en-US" dirty="0">
                <a:hlinkClick r:id="rId7"/>
              </a:rPr>
              <a:t>https://www.w3schools.com/js/default.asp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1D4C41-40A2-4114-8E10-B6EFF991E357}"/>
              </a:ext>
            </a:extLst>
          </p:cNvPr>
          <p:cNvSpPr txBox="1">
            <a:spLocks/>
          </p:cNvSpPr>
          <p:nvPr/>
        </p:nvSpPr>
        <p:spPr>
          <a:xfrm>
            <a:off x="384313" y="152401"/>
            <a:ext cx="8796130" cy="436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31629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9F4BC7-593C-4572-919F-FCDBA4AEB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39AB62-34EB-4838-8EBE-2332E07E8EE4}"/>
              </a:ext>
            </a:extLst>
          </p:cNvPr>
          <p:cNvSpPr txBox="1">
            <a:spLocks/>
          </p:cNvSpPr>
          <p:nvPr/>
        </p:nvSpPr>
        <p:spPr>
          <a:xfrm>
            <a:off x="556590" y="192158"/>
            <a:ext cx="7086600" cy="436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9pPr>
          </a:lstStyle>
          <a:p>
            <a:r>
              <a:rPr lang="en-US" dirty="0" err="1"/>
              <a:t>Javascript</a:t>
            </a:r>
            <a:r>
              <a:rPr lang="en-US" dirty="0"/>
              <a:t> Loop 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D0CE9-1F1F-43BD-834B-DB4BE7674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990600"/>
            <a:ext cx="3647771" cy="964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83691-2D5A-4E90-8099-505277666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479458"/>
            <a:ext cx="3749312" cy="13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9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F4120-842E-44C4-80DE-861375918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374" y="838200"/>
            <a:ext cx="9379226" cy="5410200"/>
          </a:xfrm>
        </p:spPr>
        <p:txBody>
          <a:bodyPr/>
          <a:lstStyle/>
          <a:p>
            <a:r>
              <a:rPr lang="en-US" dirty="0"/>
              <a:t>Ctrl + Shift + J</a:t>
            </a:r>
          </a:p>
          <a:p>
            <a:r>
              <a:rPr lang="en-US" dirty="0"/>
              <a:t>Ctrl + Shift + 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879054-7D33-4061-8523-A00B6387AEF0}"/>
              </a:ext>
            </a:extLst>
          </p:cNvPr>
          <p:cNvSpPr txBox="1">
            <a:spLocks/>
          </p:cNvSpPr>
          <p:nvPr/>
        </p:nvSpPr>
        <p:spPr>
          <a:xfrm>
            <a:off x="636104" y="152401"/>
            <a:ext cx="8544339" cy="436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Chrome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4123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4F4120-842E-44C4-80DE-861375918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838200"/>
            <a:ext cx="8077200" cy="5410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https://getbootstrap.com/docs/3.3/getting-started/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879054-7D33-4061-8523-A00B6387AEF0}"/>
              </a:ext>
            </a:extLst>
          </p:cNvPr>
          <p:cNvSpPr txBox="1">
            <a:spLocks/>
          </p:cNvSpPr>
          <p:nvPr/>
        </p:nvSpPr>
        <p:spPr>
          <a:xfrm>
            <a:off x="463826" y="152401"/>
            <a:ext cx="8716617" cy="436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Bootstrap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C8A2A31-D853-4FBC-A7BB-08B1E1F55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3" y="838200"/>
            <a:ext cx="824992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4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2CCECA-559C-4B22-83BE-7AF5551D0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https://stackoverflow.com/questions/19865158/what-is-the-difference-among-col-lg-col-md-and-col-sm-in-bootstrap</a:t>
            </a:r>
            <a:endParaRPr lang="en-US" dirty="0"/>
          </a:p>
          <a:p>
            <a:r>
              <a:rPr lang="en-US" dirty="0">
                <a:hlinkClick r:id="rId3"/>
              </a:rPr>
              <a:t>http://www.ryanwright.me/cookbook/bootstrap/container-vs-container-fluid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B12B2E-CCF5-4ABD-9BC8-B6F7CF7CEF63}"/>
              </a:ext>
            </a:extLst>
          </p:cNvPr>
          <p:cNvSpPr txBox="1">
            <a:spLocks/>
          </p:cNvSpPr>
          <p:nvPr/>
        </p:nvSpPr>
        <p:spPr>
          <a:xfrm>
            <a:off x="711200" y="178906"/>
            <a:ext cx="7086600" cy="436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80960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A926CB-B22C-4618-BEB0-CA50105F3230}"/>
              </a:ext>
            </a:extLst>
          </p:cNvPr>
          <p:cNvSpPr txBox="1">
            <a:spLocks/>
          </p:cNvSpPr>
          <p:nvPr/>
        </p:nvSpPr>
        <p:spPr>
          <a:xfrm>
            <a:off x="530086" y="165653"/>
            <a:ext cx="7086600" cy="436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9pPr>
          </a:lstStyle>
          <a:p>
            <a:r>
              <a:rPr lang="en-US" dirty="0" err="1"/>
              <a:t>Javascript</a:t>
            </a:r>
            <a:r>
              <a:rPr lang="en-US" dirty="0"/>
              <a:t> Function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2F044C-D4AC-44F7-B8FE-3E68F578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" y="861393"/>
            <a:ext cx="6511169" cy="12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5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A926CB-B22C-4618-BEB0-CA50105F3230}"/>
              </a:ext>
            </a:extLst>
          </p:cNvPr>
          <p:cNvSpPr txBox="1">
            <a:spLocks/>
          </p:cNvSpPr>
          <p:nvPr/>
        </p:nvSpPr>
        <p:spPr>
          <a:xfrm>
            <a:off x="622851" y="125897"/>
            <a:ext cx="7086600" cy="436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9pPr>
          </a:lstStyle>
          <a:p>
            <a:r>
              <a:rPr lang="en-US" dirty="0" err="1"/>
              <a:t>Javascript</a:t>
            </a:r>
            <a:r>
              <a:rPr lang="en-US" dirty="0"/>
              <a:t> Event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7B5E9E-FDE5-49E0-B766-3E92C2F6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" y="815009"/>
            <a:ext cx="8876190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1B5C8B2-CFD2-4D4C-843D-471C936AC383}"/>
              </a:ext>
            </a:extLst>
          </p:cNvPr>
          <p:cNvSpPr txBox="1">
            <a:spLocks/>
          </p:cNvSpPr>
          <p:nvPr/>
        </p:nvSpPr>
        <p:spPr>
          <a:xfrm>
            <a:off x="675859" y="183630"/>
            <a:ext cx="7086600" cy="436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9pPr>
          </a:lstStyle>
          <a:p>
            <a:r>
              <a:rPr lang="en-US" dirty="0" err="1"/>
              <a:t>Javascript</a:t>
            </a:r>
            <a:r>
              <a:rPr lang="en-US" dirty="0"/>
              <a:t> Condition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419146-C69B-4C60-AAD4-BA8BD155F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0" y="620193"/>
            <a:ext cx="756635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0BCE28E-96CB-4C66-B03D-8B6EC221454E}"/>
              </a:ext>
            </a:extLst>
          </p:cNvPr>
          <p:cNvSpPr txBox="1">
            <a:spLocks/>
          </p:cNvSpPr>
          <p:nvPr/>
        </p:nvSpPr>
        <p:spPr>
          <a:xfrm>
            <a:off x="490330" y="139149"/>
            <a:ext cx="7086600" cy="436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9pPr>
          </a:lstStyle>
          <a:p>
            <a:r>
              <a:rPr lang="en-US" dirty="0" err="1"/>
              <a:t>Javascript</a:t>
            </a:r>
            <a:r>
              <a:rPr lang="en-US" dirty="0"/>
              <a:t>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666EB-1581-4DB2-A6C4-EACDFA158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755374"/>
            <a:ext cx="2996567" cy="34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5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963702-646B-42AA-8814-F4A2F8C07A53}"/>
              </a:ext>
            </a:extLst>
          </p:cNvPr>
          <p:cNvSpPr txBox="1">
            <a:spLocks/>
          </p:cNvSpPr>
          <p:nvPr/>
        </p:nvSpPr>
        <p:spPr>
          <a:xfrm>
            <a:off x="556590" y="192158"/>
            <a:ext cx="7086600" cy="436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330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Calibri" pitchFamily="34" charset="0"/>
              </a:defRPr>
            </a:lvl9pPr>
          </a:lstStyle>
          <a:p>
            <a:r>
              <a:rPr lang="en-US" dirty="0" err="1"/>
              <a:t>Javascript</a:t>
            </a:r>
            <a:r>
              <a:rPr lang="en-US" dirty="0"/>
              <a:t> Loop For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5AA346D-ADCF-429B-BE91-C7923A09A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0" y="864705"/>
            <a:ext cx="688693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5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15</cp:revision>
  <dcterms:created xsi:type="dcterms:W3CDTF">2017-10-04T22:47:25Z</dcterms:created>
  <dcterms:modified xsi:type="dcterms:W3CDTF">2017-10-04T23:20:06Z</dcterms:modified>
</cp:coreProperties>
</file>